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2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embeddedFontLst>
    <p:embeddedFont>
      <p:font typeface="Alata" panose="020B0604020202020204" charset="0"/>
      <p:regular r:id="rId10"/>
    </p:embeddedFont>
    <p:embeddedFont>
      <p:font typeface="Fredoka One" panose="020B0604020202020204" charset="0"/>
      <p:regular r:id="rId11"/>
    </p:embeddedFont>
    <p:embeddedFont>
      <p:font typeface="Modak" panose="020B0604020202020204" charset="0"/>
      <p:regular r:id="rId12"/>
    </p:embeddedFont>
    <p:embeddedFont>
      <p:font typeface="Patrick Hand" panose="020B0604020202020204" charset="0"/>
      <p:regular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5F956CB-BB40-4CCB-847A-4AC3321CC10D}">
  <a:tblStyle styleId="{75F956CB-BB40-4CCB-847A-4AC3321CC10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54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" name="Google Shape;797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8" name="Google Shape;798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" name="Google Shape;803;g925fde2a4e_0_2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4" name="Google Shape;804;g925fde2a4e_0_2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0" name="Google Shape;810;g9b701b7605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1" name="Google Shape;811;g9b701b7605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6" name="Google Shape;816;g925fde2a4e_0_2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7" name="Google Shape;817;g925fde2a4e_0_2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" name="Google Shape;877;g9b701b7605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8" name="Google Shape;878;g9b701b7605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3" name="Google Shape;883;g90ca22558f_0_212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4" name="Google Shape;884;g90ca22558f_0_212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4" name="Google Shape;914;g9b701b7605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5" name="Google Shape;915;g9b701b7605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 rot="5437926">
            <a:off x="6108193" y="575482"/>
            <a:ext cx="613075" cy="456372"/>
          </a:xfrm>
          <a:custGeom>
            <a:avLst/>
            <a:gdLst/>
            <a:ahLst/>
            <a:cxnLst/>
            <a:rect l="l" t="t" r="r" b="b"/>
            <a:pathLst>
              <a:path w="8500" h="5674" extrusionOk="0">
                <a:moveTo>
                  <a:pt x="1497" y="316"/>
                </a:moveTo>
                <a:cubicBezTo>
                  <a:pt x="1656" y="316"/>
                  <a:pt x="1813" y="352"/>
                  <a:pt x="1956" y="426"/>
                </a:cubicBezTo>
                <a:lnTo>
                  <a:pt x="7429" y="3235"/>
                </a:lnTo>
                <a:cubicBezTo>
                  <a:pt x="7949" y="3503"/>
                  <a:pt x="8140" y="4171"/>
                  <a:pt x="7855" y="4726"/>
                </a:cubicBezTo>
                <a:cubicBezTo>
                  <a:pt x="7749" y="4935"/>
                  <a:pt x="7586" y="5104"/>
                  <a:pt x="7386" y="5217"/>
                </a:cubicBezTo>
                <a:cubicBezTo>
                  <a:pt x="7219" y="5312"/>
                  <a:pt x="7036" y="5359"/>
                  <a:pt x="6855" y="5359"/>
                </a:cubicBezTo>
                <a:cubicBezTo>
                  <a:pt x="6696" y="5359"/>
                  <a:pt x="6538" y="5323"/>
                  <a:pt x="6395" y="5249"/>
                </a:cubicBezTo>
                <a:lnTo>
                  <a:pt x="922" y="2440"/>
                </a:lnTo>
                <a:cubicBezTo>
                  <a:pt x="672" y="2311"/>
                  <a:pt x="490" y="2086"/>
                  <a:pt x="408" y="1807"/>
                </a:cubicBezTo>
                <a:cubicBezTo>
                  <a:pt x="326" y="1524"/>
                  <a:pt x="357" y="1219"/>
                  <a:pt x="496" y="949"/>
                </a:cubicBezTo>
                <a:cubicBezTo>
                  <a:pt x="602" y="740"/>
                  <a:pt x="766" y="570"/>
                  <a:pt x="964" y="458"/>
                </a:cubicBezTo>
                <a:cubicBezTo>
                  <a:pt x="1132" y="364"/>
                  <a:pt x="1316" y="316"/>
                  <a:pt x="1497" y="316"/>
                </a:cubicBezTo>
                <a:close/>
                <a:moveTo>
                  <a:pt x="1497" y="1"/>
                </a:moveTo>
                <a:cubicBezTo>
                  <a:pt x="1262" y="1"/>
                  <a:pt x="1026" y="62"/>
                  <a:pt x="810" y="183"/>
                </a:cubicBezTo>
                <a:cubicBezTo>
                  <a:pt x="555" y="327"/>
                  <a:pt x="351" y="541"/>
                  <a:pt x="215" y="804"/>
                </a:cubicBezTo>
                <a:cubicBezTo>
                  <a:pt x="40" y="1147"/>
                  <a:pt x="1" y="1534"/>
                  <a:pt x="106" y="1895"/>
                </a:cubicBezTo>
                <a:cubicBezTo>
                  <a:pt x="211" y="2258"/>
                  <a:pt x="450" y="2550"/>
                  <a:pt x="779" y="2720"/>
                </a:cubicBezTo>
                <a:lnTo>
                  <a:pt x="6252" y="5529"/>
                </a:lnTo>
                <a:cubicBezTo>
                  <a:pt x="6440" y="5626"/>
                  <a:pt x="6646" y="5674"/>
                  <a:pt x="6855" y="5674"/>
                </a:cubicBezTo>
                <a:cubicBezTo>
                  <a:pt x="7089" y="5674"/>
                  <a:pt x="7325" y="5613"/>
                  <a:pt x="7541" y="5491"/>
                </a:cubicBezTo>
                <a:cubicBezTo>
                  <a:pt x="7794" y="5348"/>
                  <a:pt x="8000" y="5134"/>
                  <a:pt x="8135" y="4871"/>
                </a:cubicBezTo>
                <a:cubicBezTo>
                  <a:pt x="8499" y="4161"/>
                  <a:pt x="8246" y="3301"/>
                  <a:pt x="7572" y="2955"/>
                </a:cubicBezTo>
                <a:lnTo>
                  <a:pt x="2099" y="146"/>
                </a:lnTo>
                <a:cubicBezTo>
                  <a:pt x="1911" y="49"/>
                  <a:pt x="1705" y="1"/>
                  <a:pt x="1497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/>
          <p:nvPr/>
        </p:nvSpPr>
        <p:spPr>
          <a:xfrm>
            <a:off x="2651042" y="383405"/>
            <a:ext cx="3999257" cy="4479559"/>
          </a:xfrm>
          <a:custGeom>
            <a:avLst/>
            <a:gdLst/>
            <a:ahLst/>
            <a:cxnLst/>
            <a:rect l="l" t="t" r="r" b="b"/>
            <a:pathLst>
              <a:path w="40997" h="45923" extrusionOk="0">
                <a:moveTo>
                  <a:pt x="7135" y="1509"/>
                </a:moveTo>
                <a:cubicBezTo>
                  <a:pt x="7176" y="1509"/>
                  <a:pt x="7217" y="1511"/>
                  <a:pt x="7258" y="1516"/>
                </a:cubicBezTo>
                <a:cubicBezTo>
                  <a:pt x="7804" y="1585"/>
                  <a:pt x="8191" y="2081"/>
                  <a:pt x="8124" y="2627"/>
                </a:cubicBezTo>
                <a:cubicBezTo>
                  <a:pt x="8062" y="3130"/>
                  <a:pt x="7633" y="3500"/>
                  <a:pt x="7139" y="3500"/>
                </a:cubicBezTo>
                <a:cubicBezTo>
                  <a:pt x="7098" y="3500"/>
                  <a:pt x="7056" y="3497"/>
                  <a:pt x="7014" y="3492"/>
                </a:cubicBezTo>
                <a:cubicBezTo>
                  <a:pt x="6468" y="3425"/>
                  <a:pt x="6081" y="2928"/>
                  <a:pt x="6148" y="2382"/>
                </a:cubicBezTo>
                <a:cubicBezTo>
                  <a:pt x="6210" y="1878"/>
                  <a:pt x="6641" y="1509"/>
                  <a:pt x="7135" y="1509"/>
                </a:cubicBezTo>
                <a:close/>
                <a:moveTo>
                  <a:pt x="14998" y="2481"/>
                </a:moveTo>
                <a:cubicBezTo>
                  <a:pt x="15039" y="2481"/>
                  <a:pt x="15080" y="2483"/>
                  <a:pt x="15121" y="2489"/>
                </a:cubicBezTo>
                <a:cubicBezTo>
                  <a:pt x="15666" y="2556"/>
                  <a:pt x="16054" y="3054"/>
                  <a:pt x="15987" y="3598"/>
                </a:cubicBezTo>
                <a:cubicBezTo>
                  <a:pt x="15924" y="4103"/>
                  <a:pt x="15495" y="4472"/>
                  <a:pt x="14999" y="4472"/>
                </a:cubicBezTo>
                <a:cubicBezTo>
                  <a:pt x="14959" y="4472"/>
                  <a:pt x="14917" y="4469"/>
                  <a:pt x="14876" y="4464"/>
                </a:cubicBezTo>
                <a:cubicBezTo>
                  <a:pt x="14331" y="4397"/>
                  <a:pt x="13943" y="3901"/>
                  <a:pt x="14012" y="3354"/>
                </a:cubicBezTo>
                <a:cubicBezTo>
                  <a:pt x="14074" y="2850"/>
                  <a:pt x="14502" y="2481"/>
                  <a:pt x="14998" y="2481"/>
                </a:cubicBezTo>
                <a:close/>
                <a:moveTo>
                  <a:pt x="22521" y="3411"/>
                </a:moveTo>
                <a:cubicBezTo>
                  <a:pt x="22562" y="3411"/>
                  <a:pt x="22603" y="3414"/>
                  <a:pt x="22644" y="3419"/>
                </a:cubicBezTo>
                <a:cubicBezTo>
                  <a:pt x="23189" y="3486"/>
                  <a:pt x="23577" y="3982"/>
                  <a:pt x="23509" y="4529"/>
                </a:cubicBezTo>
                <a:cubicBezTo>
                  <a:pt x="23447" y="5033"/>
                  <a:pt x="23018" y="5402"/>
                  <a:pt x="22522" y="5402"/>
                </a:cubicBezTo>
                <a:cubicBezTo>
                  <a:pt x="22482" y="5402"/>
                  <a:pt x="22441" y="5400"/>
                  <a:pt x="22399" y="5394"/>
                </a:cubicBezTo>
                <a:cubicBezTo>
                  <a:pt x="21854" y="5327"/>
                  <a:pt x="21466" y="4829"/>
                  <a:pt x="21533" y="4285"/>
                </a:cubicBezTo>
                <a:cubicBezTo>
                  <a:pt x="21597" y="3780"/>
                  <a:pt x="22025" y="3411"/>
                  <a:pt x="22521" y="3411"/>
                </a:cubicBezTo>
                <a:close/>
                <a:moveTo>
                  <a:pt x="30391" y="4384"/>
                </a:moveTo>
                <a:cubicBezTo>
                  <a:pt x="30431" y="4384"/>
                  <a:pt x="30472" y="4386"/>
                  <a:pt x="30514" y="4391"/>
                </a:cubicBezTo>
                <a:cubicBezTo>
                  <a:pt x="31060" y="4458"/>
                  <a:pt x="31447" y="4956"/>
                  <a:pt x="31379" y="5501"/>
                </a:cubicBezTo>
                <a:cubicBezTo>
                  <a:pt x="31317" y="6006"/>
                  <a:pt x="30889" y="6375"/>
                  <a:pt x="30393" y="6375"/>
                </a:cubicBezTo>
                <a:cubicBezTo>
                  <a:pt x="30352" y="6375"/>
                  <a:pt x="30311" y="6372"/>
                  <a:pt x="30270" y="6367"/>
                </a:cubicBezTo>
                <a:cubicBezTo>
                  <a:pt x="29724" y="6300"/>
                  <a:pt x="29337" y="5803"/>
                  <a:pt x="29404" y="5257"/>
                </a:cubicBezTo>
                <a:cubicBezTo>
                  <a:pt x="29466" y="4754"/>
                  <a:pt x="29896" y="4384"/>
                  <a:pt x="30391" y="4384"/>
                </a:cubicBezTo>
                <a:close/>
                <a:moveTo>
                  <a:pt x="38199" y="5350"/>
                </a:moveTo>
                <a:cubicBezTo>
                  <a:pt x="38241" y="5350"/>
                  <a:pt x="38282" y="5353"/>
                  <a:pt x="38324" y="5358"/>
                </a:cubicBezTo>
                <a:cubicBezTo>
                  <a:pt x="38870" y="5425"/>
                  <a:pt x="39259" y="5922"/>
                  <a:pt x="39190" y="6468"/>
                </a:cubicBezTo>
                <a:cubicBezTo>
                  <a:pt x="39128" y="6971"/>
                  <a:pt x="38699" y="7341"/>
                  <a:pt x="38203" y="7341"/>
                </a:cubicBezTo>
                <a:cubicBezTo>
                  <a:pt x="38163" y="7341"/>
                  <a:pt x="38122" y="7339"/>
                  <a:pt x="38080" y="7334"/>
                </a:cubicBezTo>
                <a:cubicBezTo>
                  <a:pt x="37534" y="7265"/>
                  <a:pt x="37147" y="6768"/>
                  <a:pt x="37215" y="6222"/>
                </a:cubicBezTo>
                <a:cubicBezTo>
                  <a:pt x="37277" y="5720"/>
                  <a:pt x="37705" y="5350"/>
                  <a:pt x="38199" y="5350"/>
                </a:cubicBezTo>
                <a:close/>
                <a:moveTo>
                  <a:pt x="5129" y="0"/>
                </a:moveTo>
                <a:lnTo>
                  <a:pt x="1" y="41490"/>
                </a:lnTo>
                <a:lnTo>
                  <a:pt x="35867" y="45923"/>
                </a:lnTo>
                <a:lnTo>
                  <a:pt x="40997" y="4434"/>
                </a:lnTo>
                <a:lnTo>
                  <a:pt x="5129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2461265" y="280300"/>
            <a:ext cx="4014521" cy="4550467"/>
            <a:chOff x="2339681" y="1506966"/>
            <a:chExt cx="2462141" cy="2791013"/>
          </a:xfrm>
        </p:grpSpPr>
        <p:sp>
          <p:nvSpPr>
            <p:cNvPr id="12" name="Google Shape;12;p2"/>
            <p:cNvSpPr/>
            <p:nvPr/>
          </p:nvSpPr>
          <p:spPr>
            <a:xfrm>
              <a:off x="2367202" y="1534427"/>
              <a:ext cx="2434620" cy="2763552"/>
            </a:xfrm>
            <a:custGeom>
              <a:avLst/>
              <a:gdLst/>
              <a:ahLst/>
              <a:cxnLst/>
              <a:rect l="l" t="t" r="r" b="b"/>
              <a:pathLst>
                <a:path w="40694" h="46192" extrusionOk="0">
                  <a:moveTo>
                    <a:pt x="33605" y="1558"/>
                  </a:moveTo>
                  <a:cubicBezTo>
                    <a:pt x="34097" y="1558"/>
                    <a:pt x="34526" y="1922"/>
                    <a:pt x="34591" y="2423"/>
                  </a:cubicBezTo>
                  <a:cubicBezTo>
                    <a:pt x="34664" y="2969"/>
                    <a:pt x="34280" y="3468"/>
                    <a:pt x="33736" y="3541"/>
                  </a:cubicBezTo>
                  <a:cubicBezTo>
                    <a:pt x="33692" y="3547"/>
                    <a:pt x="33648" y="3550"/>
                    <a:pt x="33605" y="3550"/>
                  </a:cubicBezTo>
                  <a:cubicBezTo>
                    <a:pt x="33113" y="3550"/>
                    <a:pt x="32684" y="3186"/>
                    <a:pt x="32619" y="2684"/>
                  </a:cubicBezTo>
                  <a:cubicBezTo>
                    <a:pt x="32546" y="2139"/>
                    <a:pt x="32930" y="1640"/>
                    <a:pt x="33474" y="1567"/>
                  </a:cubicBezTo>
                  <a:cubicBezTo>
                    <a:pt x="33518" y="1561"/>
                    <a:pt x="33562" y="1558"/>
                    <a:pt x="33605" y="1558"/>
                  </a:cubicBezTo>
                  <a:close/>
                  <a:moveTo>
                    <a:pt x="25804" y="2592"/>
                  </a:moveTo>
                  <a:cubicBezTo>
                    <a:pt x="26295" y="2592"/>
                    <a:pt x="26724" y="2956"/>
                    <a:pt x="26789" y="3456"/>
                  </a:cubicBezTo>
                  <a:cubicBezTo>
                    <a:pt x="26861" y="4003"/>
                    <a:pt x="26478" y="4502"/>
                    <a:pt x="25934" y="4575"/>
                  </a:cubicBezTo>
                  <a:cubicBezTo>
                    <a:pt x="25890" y="4581"/>
                    <a:pt x="25846" y="4584"/>
                    <a:pt x="25803" y="4584"/>
                  </a:cubicBezTo>
                  <a:cubicBezTo>
                    <a:pt x="25311" y="4584"/>
                    <a:pt x="24882" y="4220"/>
                    <a:pt x="24815" y="3719"/>
                  </a:cubicBezTo>
                  <a:cubicBezTo>
                    <a:pt x="24744" y="3173"/>
                    <a:pt x="25126" y="2674"/>
                    <a:pt x="25672" y="2601"/>
                  </a:cubicBezTo>
                  <a:cubicBezTo>
                    <a:pt x="25716" y="2595"/>
                    <a:pt x="25760" y="2592"/>
                    <a:pt x="25804" y="2592"/>
                  </a:cubicBezTo>
                  <a:close/>
                  <a:moveTo>
                    <a:pt x="17944" y="3634"/>
                  </a:moveTo>
                  <a:cubicBezTo>
                    <a:pt x="18435" y="3634"/>
                    <a:pt x="18862" y="3999"/>
                    <a:pt x="18928" y="4499"/>
                  </a:cubicBezTo>
                  <a:cubicBezTo>
                    <a:pt x="19001" y="5044"/>
                    <a:pt x="18617" y="5545"/>
                    <a:pt x="18072" y="5616"/>
                  </a:cubicBezTo>
                  <a:cubicBezTo>
                    <a:pt x="18027" y="5622"/>
                    <a:pt x="17983" y="5625"/>
                    <a:pt x="17939" y="5625"/>
                  </a:cubicBezTo>
                  <a:cubicBezTo>
                    <a:pt x="17448" y="5625"/>
                    <a:pt x="17021" y="5260"/>
                    <a:pt x="16955" y="4760"/>
                  </a:cubicBezTo>
                  <a:cubicBezTo>
                    <a:pt x="16882" y="4216"/>
                    <a:pt x="17266" y="3715"/>
                    <a:pt x="17811" y="3643"/>
                  </a:cubicBezTo>
                  <a:cubicBezTo>
                    <a:pt x="17855" y="3637"/>
                    <a:pt x="17900" y="3634"/>
                    <a:pt x="17944" y="3634"/>
                  </a:cubicBezTo>
                  <a:close/>
                  <a:moveTo>
                    <a:pt x="10427" y="4629"/>
                  </a:moveTo>
                  <a:cubicBezTo>
                    <a:pt x="10919" y="4629"/>
                    <a:pt x="11348" y="4993"/>
                    <a:pt x="11413" y="5495"/>
                  </a:cubicBezTo>
                  <a:cubicBezTo>
                    <a:pt x="11486" y="6040"/>
                    <a:pt x="11102" y="6540"/>
                    <a:pt x="10558" y="6612"/>
                  </a:cubicBezTo>
                  <a:cubicBezTo>
                    <a:pt x="10513" y="6618"/>
                    <a:pt x="10469" y="6621"/>
                    <a:pt x="10425" y="6621"/>
                  </a:cubicBezTo>
                  <a:cubicBezTo>
                    <a:pt x="9934" y="6621"/>
                    <a:pt x="9506" y="6256"/>
                    <a:pt x="9441" y="5756"/>
                  </a:cubicBezTo>
                  <a:cubicBezTo>
                    <a:pt x="9368" y="5210"/>
                    <a:pt x="9752" y="4711"/>
                    <a:pt x="10296" y="4638"/>
                  </a:cubicBezTo>
                  <a:cubicBezTo>
                    <a:pt x="10340" y="4632"/>
                    <a:pt x="10384" y="4629"/>
                    <a:pt x="10427" y="4629"/>
                  </a:cubicBezTo>
                  <a:close/>
                  <a:moveTo>
                    <a:pt x="2573" y="5670"/>
                  </a:moveTo>
                  <a:cubicBezTo>
                    <a:pt x="3066" y="5670"/>
                    <a:pt x="3493" y="6034"/>
                    <a:pt x="3560" y="6536"/>
                  </a:cubicBezTo>
                  <a:cubicBezTo>
                    <a:pt x="3632" y="7081"/>
                    <a:pt x="3249" y="7580"/>
                    <a:pt x="2703" y="7653"/>
                  </a:cubicBezTo>
                  <a:cubicBezTo>
                    <a:pt x="2659" y="7659"/>
                    <a:pt x="2615" y="7662"/>
                    <a:pt x="2572" y="7662"/>
                  </a:cubicBezTo>
                  <a:cubicBezTo>
                    <a:pt x="2080" y="7662"/>
                    <a:pt x="1652" y="7298"/>
                    <a:pt x="1586" y="6796"/>
                  </a:cubicBezTo>
                  <a:cubicBezTo>
                    <a:pt x="1514" y="6251"/>
                    <a:pt x="1897" y="5752"/>
                    <a:pt x="2442" y="5679"/>
                  </a:cubicBezTo>
                  <a:cubicBezTo>
                    <a:pt x="2486" y="5673"/>
                    <a:pt x="2530" y="5670"/>
                    <a:pt x="2573" y="5670"/>
                  </a:cubicBezTo>
                  <a:close/>
                  <a:moveTo>
                    <a:pt x="35827" y="0"/>
                  </a:moveTo>
                  <a:lnTo>
                    <a:pt x="0" y="4747"/>
                  </a:lnTo>
                  <a:lnTo>
                    <a:pt x="5492" y="46191"/>
                  </a:lnTo>
                  <a:lnTo>
                    <a:pt x="28545" y="43137"/>
                  </a:lnTo>
                  <a:lnTo>
                    <a:pt x="30396" y="42351"/>
                  </a:lnTo>
                  <a:lnTo>
                    <a:pt x="30922" y="40850"/>
                  </a:lnTo>
                  <a:lnTo>
                    <a:pt x="32509" y="39946"/>
                  </a:lnTo>
                  <a:lnTo>
                    <a:pt x="33717" y="40597"/>
                  </a:lnTo>
                  <a:lnTo>
                    <a:pt x="35447" y="40253"/>
                  </a:lnTo>
                  <a:lnTo>
                    <a:pt x="36361" y="38702"/>
                  </a:lnTo>
                  <a:lnTo>
                    <a:pt x="38125" y="38830"/>
                  </a:lnTo>
                  <a:lnTo>
                    <a:pt x="38950" y="36969"/>
                  </a:lnTo>
                  <a:lnTo>
                    <a:pt x="40694" y="36738"/>
                  </a:lnTo>
                  <a:lnTo>
                    <a:pt x="3582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2339681" y="1506966"/>
              <a:ext cx="2434740" cy="2763552"/>
            </a:xfrm>
            <a:custGeom>
              <a:avLst/>
              <a:gdLst/>
              <a:ahLst/>
              <a:cxnLst/>
              <a:rect l="l" t="t" r="r" b="b"/>
              <a:pathLst>
                <a:path w="40696" h="46192" extrusionOk="0">
                  <a:moveTo>
                    <a:pt x="33607" y="1559"/>
                  </a:moveTo>
                  <a:cubicBezTo>
                    <a:pt x="34098" y="1559"/>
                    <a:pt x="34526" y="1923"/>
                    <a:pt x="34593" y="2423"/>
                  </a:cubicBezTo>
                  <a:cubicBezTo>
                    <a:pt x="34665" y="2968"/>
                    <a:pt x="34282" y="3469"/>
                    <a:pt x="33736" y="3540"/>
                  </a:cubicBezTo>
                  <a:cubicBezTo>
                    <a:pt x="33691" y="3546"/>
                    <a:pt x="33647" y="3549"/>
                    <a:pt x="33603" y="3549"/>
                  </a:cubicBezTo>
                  <a:cubicBezTo>
                    <a:pt x="33112" y="3549"/>
                    <a:pt x="32684" y="3184"/>
                    <a:pt x="32619" y="2685"/>
                  </a:cubicBezTo>
                  <a:cubicBezTo>
                    <a:pt x="32547" y="2140"/>
                    <a:pt x="32930" y="1639"/>
                    <a:pt x="33474" y="1567"/>
                  </a:cubicBezTo>
                  <a:cubicBezTo>
                    <a:pt x="33519" y="1561"/>
                    <a:pt x="33564" y="1559"/>
                    <a:pt x="33607" y="1559"/>
                  </a:cubicBezTo>
                  <a:close/>
                  <a:moveTo>
                    <a:pt x="25805" y="2592"/>
                  </a:moveTo>
                  <a:cubicBezTo>
                    <a:pt x="26296" y="2592"/>
                    <a:pt x="26724" y="2957"/>
                    <a:pt x="26790" y="3457"/>
                  </a:cubicBezTo>
                  <a:cubicBezTo>
                    <a:pt x="26863" y="4002"/>
                    <a:pt x="26478" y="4502"/>
                    <a:pt x="25934" y="4574"/>
                  </a:cubicBezTo>
                  <a:cubicBezTo>
                    <a:pt x="25889" y="4580"/>
                    <a:pt x="25845" y="4583"/>
                    <a:pt x="25801" y="4583"/>
                  </a:cubicBezTo>
                  <a:cubicBezTo>
                    <a:pt x="25310" y="4583"/>
                    <a:pt x="24882" y="4218"/>
                    <a:pt x="24817" y="3718"/>
                  </a:cubicBezTo>
                  <a:cubicBezTo>
                    <a:pt x="24744" y="3174"/>
                    <a:pt x="25128" y="2673"/>
                    <a:pt x="25672" y="2601"/>
                  </a:cubicBezTo>
                  <a:cubicBezTo>
                    <a:pt x="25717" y="2595"/>
                    <a:pt x="25762" y="2592"/>
                    <a:pt x="25805" y="2592"/>
                  </a:cubicBezTo>
                  <a:close/>
                  <a:moveTo>
                    <a:pt x="17943" y="3634"/>
                  </a:moveTo>
                  <a:cubicBezTo>
                    <a:pt x="18435" y="3634"/>
                    <a:pt x="18862" y="3997"/>
                    <a:pt x="18929" y="4498"/>
                  </a:cubicBezTo>
                  <a:cubicBezTo>
                    <a:pt x="19001" y="5043"/>
                    <a:pt x="18618" y="5544"/>
                    <a:pt x="18073" y="5617"/>
                  </a:cubicBezTo>
                  <a:cubicBezTo>
                    <a:pt x="18029" y="5622"/>
                    <a:pt x="17985" y="5625"/>
                    <a:pt x="17942" y="5625"/>
                  </a:cubicBezTo>
                  <a:cubicBezTo>
                    <a:pt x="17449" y="5625"/>
                    <a:pt x="17022" y="5261"/>
                    <a:pt x="16955" y="4759"/>
                  </a:cubicBezTo>
                  <a:cubicBezTo>
                    <a:pt x="16883" y="4215"/>
                    <a:pt x="17266" y="3714"/>
                    <a:pt x="17812" y="3642"/>
                  </a:cubicBezTo>
                  <a:cubicBezTo>
                    <a:pt x="17856" y="3637"/>
                    <a:pt x="17900" y="3634"/>
                    <a:pt x="17943" y="3634"/>
                  </a:cubicBezTo>
                  <a:close/>
                  <a:moveTo>
                    <a:pt x="10430" y="4629"/>
                  </a:moveTo>
                  <a:cubicBezTo>
                    <a:pt x="10921" y="4629"/>
                    <a:pt x="11348" y="4994"/>
                    <a:pt x="11415" y="5494"/>
                  </a:cubicBezTo>
                  <a:cubicBezTo>
                    <a:pt x="11486" y="6039"/>
                    <a:pt x="11104" y="6539"/>
                    <a:pt x="10558" y="6613"/>
                  </a:cubicBezTo>
                  <a:cubicBezTo>
                    <a:pt x="10514" y="6618"/>
                    <a:pt x="10470" y="6621"/>
                    <a:pt x="10427" y="6621"/>
                  </a:cubicBezTo>
                  <a:cubicBezTo>
                    <a:pt x="9935" y="6621"/>
                    <a:pt x="9508" y="6257"/>
                    <a:pt x="9441" y="5755"/>
                  </a:cubicBezTo>
                  <a:cubicBezTo>
                    <a:pt x="9369" y="5211"/>
                    <a:pt x="9752" y="4710"/>
                    <a:pt x="10296" y="4638"/>
                  </a:cubicBezTo>
                  <a:cubicBezTo>
                    <a:pt x="10341" y="4632"/>
                    <a:pt x="10386" y="4629"/>
                    <a:pt x="10430" y="4629"/>
                  </a:cubicBezTo>
                  <a:close/>
                  <a:moveTo>
                    <a:pt x="2576" y="5671"/>
                  </a:moveTo>
                  <a:cubicBezTo>
                    <a:pt x="3067" y="5671"/>
                    <a:pt x="3495" y="6035"/>
                    <a:pt x="3560" y="6535"/>
                  </a:cubicBezTo>
                  <a:cubicBezTo>
                    <a:pt x="3632" y="7080"/>
                    <a:pt x="3249" y="7581"/>
                    <a:pt x="2705" y="7652"/>
                  </a:cubicBezTo>
                  <a:cubicBezTo>
                    <a:pt x="2660" y="7658"/>
                    <a:pt x="2615" y="7661"/>
                    <a:pt x="2572" y="7661"/>
                  </a:cubicBezTo>
                  <a:cubicBezTo>
                    <a:pt x="2081" y="7661"/>
                    <a:pt x="1653" y="7296"/>
                    <a:pt x="1587" y="6796"/>
                  </a:cubicBezTo>
                  <a:cubicBezTo>
                    <a:pt x="1514" y="6252"/>
                    <a:pt x="1899" y="5751"/>
                    <a:pt x="2443" y="5679"/>
                  </a:cubicBezTo>
                  <a:cubicBezTo>
                    <a:pt x="2488" y="5673"/>
                    <a:pt x="2532" y="5671"/>
                    <a:pt x="2576" y="5671"/>
                  </a:cubicBezTo>
                  <a:close/>
                  <a:moveTo>
                    <a:pt x="35827" y="1"/>
                  </a:moveTo>
                  <a:lnTo>
                    <a:pt x="0" y="4748"/>
                  </a:lnTo>
                  <a:lnTo>
                    <a:pt x="5492" y="46192"/>
                  </a:lnTo>
                  <a:lnTo>
                    <a:pt x="28545" y="43137"/>
                  </a:lnTo>
                  <a:lnTo>
                    <a:pt x="30396" y="42350"/>
                  </a:lnTo>
                  <a:lnTo>
                    <a:pt x="30922" y="40849"/>
                  </a:lnTo>
                  <a:lnTo>
                    <a:pt x="32511" y="39946"/>
                  </a:lnTo>
                  <a:lnTo>
                    <a:pt x="33717" y="40598"/>
                  </a:lnTo>
                  <a:lnTo>
                    <a:pt x="35447" y="40252"/>
                  </a:lnTo>
                  <a:lnTo>
                    <a:pt x="36361" y="38702"/>
                  </a:lnTo>
                  <a:lnTo>
                    <a:pt x="38127" y="38829"/>
                  </a:lnTo>
                  <a:lnTo>
                    <a:pt x="38952" y="36969"/>
                  </a:lnTo>
                  <a:lnTo>
                    <a:pt x="40695" y="36738"/>
                  </a:lnTo>
                  <a:lnTo>
                    <a:pt x="3582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Google Shape;14;p2"/>
          <p:cNvSpPr txBox="1">
            <a:spLocks noGrp="1"/>
          </p:cNvSpPr>
          <p:nvPr>
            <p:ph type="ctrTitle"/>
          </p:nvPr>
        </p:nvSpPr>
        <p:spPr>
          <a:xfrm rot="-487460">
            <a:off x="2820008" y="1991873"/>
            <a:ext cx="3371033" cy="1164605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73763"/>
              </a:buClr>
              <a:buSzPts val="5500"/>
              <a:buNone/>
              <a:defRPr sz="5500" b="1">
                <a:solidFill>
                  <a:srgbClr val="073763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2pPr>
            <a:lvl3pPr lvl="2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3pPr>
            <a:lvl4pPr lvl="3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4pPr>
            <a:lvl5pPr lvl="4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5pPr>
            <a:lvl6pPr lvl="5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6pPr>
            <a:lvl7pPr lvl="6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7pPr>
            <a:lvl8pPr lvl="7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8pPr>
            <a:lvl9pPr lvl="8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ubTitle" idx="1"/>
          </p:nvPr>
        </p:nvSpPr>
        <p:spPr>
          <a:xfrm rot="-487428">
            <a:off x="3239261" y="2997688"/>
            <a:ext cx="2698277" cy="76791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800"/>
              <a:buNone/>
              <a:defRPr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6" name="Google Shape;16;p2"/>
          <p:cNvSpPr/>
          <p:nvPr/>
        </p:nvSpPr>
        <p:spPr>
          <a:xfrm>
            <a:off x="-25075" y="-22497"/>
            <a:ext cx="1461296" cy="1875030"/>
          </a:xfrm>
          <a:custGeom>
            <a:avLst/>
            <a:gdLst/>
            <a:ahLst/>
            <a:cxnLst/>
            <a:rect l="l" t="t" r="r" b="b"/>
            <a:pathLst>
              <a:path w="30873" h="39614" extrusionOk="0">
                <a:moveTo>
                  <a:pt x="0" y="0"/>
                </a:moveTo>
                <a:lnTo>
                  <a:pt x="0" y="36352"/>
                </a:lnTo>
                <a:lnTo>
                  <a:pt x="18457" y="39613"/>
                </a:lnTo>
                <a:lnTo>
                  <a:pt x="30872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2"/>
          <p:cNvSpPr/>
          <p:nvPr/>
        </p:nvSpPr>
        <p:spPr>
          <a:xfrm>
            <a:off x="-25075" y="-22497"/>
            <a:ext cx="1735304" cy="1605660"/>
          </a:xfrm>
          <a:custGeom>
            <a:avLst/>
            <a:gdLst/>
            <a:ahLst/>
            <a:cxnLst/>
            <a:rect l="l" t="t" r="r" b="b"/>
            <a:pathLst>
              <a:path w="36662" h="33923" extrusionOk="0">
                <a:moveTo>
                  <a:pt x="0" y="0"/>
                </a:moveTo>
                <a:lnTo>
                  <a:pt x="0" y="26481"/>
                </a:lnTo>
                <a:lnTo>
                  <a:pt x="15058" y="33923"/>
                </a:lnTo>
                <a:lnTo>
                  <a:pt x="36662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18;p2"/>
          <p:cNvSpPr/>
          <p:nvPr/>
        </p:nvSpPr>
        <p:spPr>
          <a:xfrm>
            <a:off x="7234355" y="4488193"/>
            <a:ext cx="1898626" cy="659179"/>
          </a:xfrm>
          <a:custGeom>
            <a:avLst/>
            <a:gdLst/>
            <a:ahLst/>
            <a:cxnLst/>
            <a:rect l="l" t="t" r="r" b="b"/>
            <a:pathLst>
              <a:path w="31735" h="11018" extrusionOk="0">
                <a:moveTo>
                  <a:pt x="26485" y="1"/>
                </a:moveTo>
                <a:lnTo>
                  <a:pt x="1" y="11018"/>
                </a:lnTo>
                <a:lnTo>
                  <a:pt x="31734" y="11018"/>
                </a:lnTo>
                <a:lnTo>
                  <a:pt x="26485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9" name="Google Shape;19;p2"/>
          <p:cNvGrpSpPr/>
          <p:nvPr/>
        </p:nvGrpSpPr>
        <p:grpSpPr>
          <a:xfrm>
            <a:off x="5610224" y="3202528"/>
            <a:ext cx="1340580" cy="1517079"/>
            <a:chOff x="5610224" y="3202528"/>
            <a:chExt cx="1340580" cy="1517079"/>
          </a:xfrm>
        </p:grpSpPr>
        <p:sp>
          <p:nvSpPr>
            <p:cNvPr id="20" name="Google Shape;20;p2"/>
            <p:cNvSpPr/>
            <p:nvPr/>
          </p:nvSpPr>
          <p:spPr>
            <a:xfrm>
              <a:off x="5827002" y="3225738"/>
              <a:ext cx="1119465" cy="1243111"/>
            </a:xfrm>
            <a:custGeom>
              <a:avLst/>
              <a:gdLst/>
              <a:ahLst/>
              <a:cxnLst/>
              <a:rect l="l" t="t" r="r" b="b"/>
              <a:pathLst>
                <a:path w="15482" h="17192" extrusionOk="0">
                  <a:moveTo>
                    <a:pt x="12532" y="1"/>
                  </a:moveTo>
                  <a:cubicBezTo>
                    <a:pt x="12532" y="1"/>
                    <a:pt x="7602" y="5300"/>
                    <a:pt x="6033" y="7137"/>
                  </a:cubicBezTo>
                  <a:cubicBezTo>
                    <a:pt x="4463" y="8975"/>
                    <a:pt x="1" y="14672"/>
                    <a:pt x="1" y="14672"/>
                  </a:cubicBezTo>
                  <a:lnTo>
                    <a:pt x="2950" y="17192"/>
                  </a:lnTo>
                  <a:cubicBezTo>
                    <a:pt x="2950" y="17192"/>
                    <a:pt x="7918" y="11926"/>
                    <a:pt x="9488" y="10088"/>
                  </a:cubicBezTo>
                  <a:cubicBezTo>
                    <a:pt x="11057" y="8251"/>
                    <a:pt x="15482" y="2521"/>
                    <a:pt x="15482" y="2521"/>
                  </a:cubicBezTo>
                  <a:lnTo>
                    <a:pt x="12532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5934595" y="3254083"/>
              <a:ext cx="753227" cy="807313"/>
            </a:xfrm>
            <a:custGeom>
              <a:avLst/>
              <a:gdLst/>
              <a:ahLst/>
              <a:cxnLst/>
              <a:rect l="l" t="t" r="r" b="b"/>
              <a:pathLst>
                <a:path w="10417" h="11165" extrusionOk="0">
                  <a:moveTo>
                    <a:pt x="9368" y="0"/>
                  </a:moveTo>
                  <a:cubicBezTo>
                    <a:pt x="903" y="9281"/>
                    <a:pt x="926" y="9239"/>
                    <a:pt x="123" y="10823"/>
                  </a:cubicBezTo>
                  <a:cubicBezTo>
                    <a:pt x="0" y="11037"/>
                    <a:pt x="74" y="11165"/>
                    <a:pt x="263" y="11165"/>
                  </a:cubicBezTo>
                  <a:cubicBezTo>
                    <a:pt x="710" y="11165"/>
                    <a:pt x="1801" y="10444"/>
                    <a:pt x="2433" y="8433"/>
                  </a:cubicBezTo>
                  <a:cubicBezTo>
                    <a:pt x="4112" y="6308"/>
                    <a:pt x="9616" y="631"/>
                    <a:pt x="9616" y="631"/>
                  </a:cubicBezTo>
                  <a:lnTo>
                    <a:pt x="10209" y="1138"/>
                  </a:lnTo>
                  <a:lnTo>
                    <a:pt x="10416" y="895"/>
                  </a:lnTo>
                  <a:lnTo>
                    <a:pt x="9368" y="0"/>
                  </a:lnTo>
                  <a:close/>
                </a:path>
              </a:pathLst>
            </a:custGeom>
            <a:solidFill>
              <a:srgbClr val="1817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6641834" y="3290453"/>
              <a:ext cx="250618" cy="223864"/>
            </a:xfrm>
            <a:custGeom>
              <a:avLst/>
              <a:gdLst/>
              <a:ahLst/>
              <a:cxnLst/>
              <a:rect l="l" t="t" r="r" b="b"/>
              <a:pathLst>
                <a:path w="3466" h="3096" extrusionOk="0">
                  <a:moveTo>
                    <a:pt x="434" y="1"/>
                  </a:moveTo>
                  <a:lnTo>
                    <a:pt x="0" y="470"/>
                  </a:lnTo>
                  <a:lnTo>
                    <a:pt x="3074" y="3095"/>
                  </a:lnTo>
                  <a:lnTo>
                    <a:pt x="3465" y="2591"/>
                  </a:lnTo>
                  <a:lnTo>
                    <a:pt x="434" y="1"/>
                  </a:lnTo>
                  <a:close/>
                </a:path>
              </a:pathLst>
            </a:custGeom>
            <a:solidFill>
              <a:srgbClr val="1817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5703284" y="4353948"/>
              <a:ext cx="276359" cy="279830"/>
            </a:xfrm>
            <a:custGeom>
              <a:avLst/>
              <a:gdLst/>
              <a:ahLst/>
              <a:cxnLst/>
              <a:rect l="l" t="t" r="r" b="b"/>
              <a:pathLst>
                <a:path w="3822" h="3870" extrusionOk="0">
                  <a:moveTo>
                    <a:pt x="1386" y="0"/>
                  </a:moveTo>
                  <a:lnTo>
                    <a:pt x="0" y="2643"/>
                  </a:lnTo>
                  <a:lnTo>
                    <a:pt x="1437" y="3870"/>
                  </a:lnTo>
                  <a:lnTo>
                    <a:pt x="3822" y="2080"/>
                  </a:lnTo>
                  <a:lnTo>
                    <a:pt x="138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5657658" y="4556409"/>
              <a:ext cx="135866" cy="139337"/>
            </a:xfrm>
            <a:custGeom>
              <a:avLst/>
              <a:gdLst/>
              <a:ahLst/>
              <a:cxnLst/>
              <a:rect l="l" t="t" r="r" b="b"/>
              <a:pathLst>
                <a:path w="1879" h="1927" extrusionOk="0">
                  <a:moveTo>
                    <a:pt x="817" y="1"/>
                  </a:moveTo>
                  <a:lnTo>
                    <a:pt x="0" y="1368"/>
                  </a:lnTo>
                  <a:lnTo>
                    <a:pt x="656" y="1927"/>
                  </a:lnTo>
                  <a:lnTo>
                    <a:pt x="1878" y="908"/>
                  </a:lnTo>
                  <a:lnTo>
                    <a:pt x="817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5643413" y="4660893"/>
              <a:ext cx="55460" cy="58714"/>
            </a:xfrm>
            <a:custGeom>
              <a:avLst/>
              <a:gdLst/>
              <a:ahLst/>
              <a:cxnLst/>
              <a:rect l="l" t="t" r="r" b="b"/>
              <a:pathLst>
                <a:path w="767" h="812" extrusionOk="0">
                  <a:moveTo>
                    <a:pt x="288" y="0"/>
                  </a:moveTo>
                  <a:lnTo>
                    <a:pt x="13" y="698"/>
                  </a:lnTo>
                  <a:cubicBezTo>
                    <a:pt x="13" y="698"/>
                    <a:pt x="0" y="761"/>
                    <a:pt x="29" y="787"/>
                  </a:cubicBezTo>
                  <a:cubicBezTo>
                    <a:pt x="53" y="806"/>
                    <a:pt x="74" y="811"/>
                    <a:pt x="89" y="811"/>
                  </a:cubicBezTo>
                  <a:cubicBezTo>
                    <a:pt x="107" y="811"/>
                    <a:pt x="118" y="805"/>
                    <a:pt x="118" y="805"/>
                  </a:cubicBezTo>
                  <a:lnTo>
                    <a:pt x="767" y="409"/>
                  </a:lnTo>
                  <a:lnTo>
                    <a:pt x="28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5794391" y="4292921"/>
              <a:ext cx="239410" cy="218079"/>
            </a:xfrm>
            <a:custGeom>
              <a:avLst/>
              <a:gdLst/>
              <a:ahLst/>
              <a:cxnLst/>
              <a:rect l="l" t="t" r="r" b="b"/>
              <a:pathLst>
                <a:path w="3311" h="3016" extrusionOk="0">
                  <a:moveTo>
                    <a:pt x="554" y="0"/>
                  </a:moveTo>
                  <a:lnTo>
                    <a:pt x="0" y="736"/>
                  </a:lnTo>
                  <a:lnTo>
                    <a:pt x="2668" y="3016"/>
                  </a:lnTo>
                  <a:lnTo>
                    <a:pt x="3311" y="2356"/>
                  </a:lnTo>
                  <a:lnTo>
                    <a:pt x="554" y="0"/>
                  </a:lnTo>
                  <a:close/>
                </a:path>
              </a:pathLst>
            </a:custGeom>
            <a:solidFill>
              <a:srgbClr val="1817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6752754" y="3224726"/>
              <a:ext cx="198050" cy="167103"/>
            </a:xfrm>
            <a:custGeom>
              <a:avLst/>
              <a:gdLst/>
              <a:ahLst/>
              <a:cxnLst/>
              <a:rect l="l" t="t" r="r" b="b"/>
              <a:pathLst>
                <a:path w="2739" h="2311" extrusionOk="0">
                  <a:moveTo>
                    <a:pt x="475" y="1"/>
                  </a:moveTo>
                  <a:cubicBezTo>
                    <a:pt x="255" y="1"/>
                    <a:pt x="1" y="247"/>
                    <a:pt x="1" y="247"/>
                  </a:cubicBezTo>
                  <a:lnTo>
                    <a:pt x="2416" y="2310"/>
                  </a:lnTo>
                  <a:cubicBezTo>
                    <a:pt x="2417" y="2310"/>
                    <a:pt x="2739" y="1855"/>
                    <a:pt x="2505" y="1656"/>
                  </a:cubicBezTo>
                  <a:cubicBezTo>
                    <a:pt x="2273" y="1457"/>
                    <a:pt x="867" y="256"/>
                    <a:pt x="633" y="57"/>
                  </a:cubicBezTo>
                  <a:cubicBezTo>
                    <a:pt x="586" y="17"/>
                    <a:pt x="532" y="1"/>
                    <a:pt x="47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5793741" y="3203612"/>
              <a:ext cx="1119610" cy="1243111"/>
            </a:xfrm>
            <a:custGeom>
              <a:avLst/>
              <a:gdLst/>
              <a:ahLst/>
              <a:cxnLst/>
              <a:rect l="l" t="t" r="r" b="b"/>
              <a:pathLst>
                <a:path w="15484" h="17192" extrusionOk="0">
                  <a:moveTo>
                    <a:pt x="12532" y="0"/>
                  </a:moveTo>
                  <a:cubicBezTo>
                    <a:pt x="12532" y="0"/>
                    <a:pt x="7604" y="5299"/>
                    <a:pt x="6034" y="7138"/>
                  </a:cubicBezTo>
                  <a:cubicBezTo>
                    <a:pt x="4464" y="8975"/>
                    <a:pt x="1" y="14672"/>
                    <a:pt x="1" y="14672"/>
                  </a:cubicBezTo>
                  <a:lnTo>
                    <a:pt x="2950" y="17191"/>
                  </a:lnTo>
                  <a:cubicBezTo>
                    <a:pt x="2950" y="17191"/>
                    <a:pt x="7918" y="11926"/>
                    <a:pt x="9488" y="10087"/>
                  </a:cubicBezTo>
                  <a:cubicBezTo>
                    <a:pt x="11057" y="8250"/>
                    <a:pt x="15483" y="2520"/>
                    <a:pt x="15483" y="2520"/>
                  </a:cubicBezTo>
                  <a:lnTo>
                    <a:pt x="12532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5901334" y="3231884"/>
              <a:ext cx="753227" cy="807313"/>
            </a:xfrm>
            <a:custGeom>
              <a:avLst/>
              <a:gdLst/>
              <a:ahLst/>
              <a:cxnLst/>
              <a:rect l="l" t="t" r="r" b="b"/>
              <a:pathLst>
                <a:path w="10417" h="11165" extrusionOk="0">
                  <a:moveTo>
                    <a:pt x="9369" y="0"/>
                  </a:moveTo>
                  <a:cubicBezTo>
                    <a:pt x="903" y="9282"/>
                    <a:pt x="926" y="9239"/>
                    <a:pt x="123" y="10824"/>
                  </a:cubicBezTo>
                  <a:cubicBezTo>
                    <a:pt x="1" y="11037"/>
                    <a:pt x="75" y="11165"/>
                    <a:pt x="264" y="11165"/>
                  </a:cubicBezTo>
                  <a:cubicBezTo>
                    <a:pt x="711" y="11165"/>
                    <a:pt x="1803" y="10444"/>
                    <a:pt x="2435" y="8433"/>
                  </a:cubicBezTo>
                  <a:cubicBezTo>
                    <a:pt x="4114" y="6310"/>
                    <a:pt x="9616" y="631"/>
                    <a:pt x="9616" y="631"/>
                  </a:cubicBezTo>
                  <a:lnTo>
                    <a:pt x="10209" y="1138"/>
                  </a:lnTo>
                  <a:lnTo>
                    <a:pt x="10416" y="896"/>
                  </a:lnTo>
                  <a:lnTo>
                    <a:pt x="936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6608573" y="3268327"/>
              <a:ext cx="250618" cy="223792"/>
            </a:xfrm>
            <a:custGeom>
              <a:avLst/>
              <a:gdLst/>
              <a:ahLst/>
              <a:cxnLst/>
              <a:rect l="l" t="t" r="r" b="b"/>
              <a:pathLst>
                <a:path w="3466" h="3095" extrusionOk="0">
                  <a:moveTo>
                    <a:pt x="434" y="0"/>
                  </a:moveTo>
                  <a:lnTo>
                    <a:pt x="0" y="469"/>
                  </a:lnTo>
                  <a:lnTo>
                    <a:pt x="3074" y="3094"/>
                  </a:lnTo>
                  <a:lnTo>
                    <a:pt x="3465" y="2591"/>
                  </a:lnTo>
                  <a:lnTo>
                    <a:pt x="434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5670095" y="4331750"/>
              <a:ext cx="276287" cy="279902"/>
            </a:xfrm>
            <a:custGeom>
              <a:avLst/>
              <a:gdLst/>
              <a:ahLst/>
              <a:cxnLst/>
              <a:rect l="l" t="t" r="r" b="b"/>
              <a:pathLst>
                <a:path w="3821" h="3871" extrusionOk="0">
                  <a:moveTo>
                    <a:pt x="1386" y="1"/>
                  </a:moveTo>
                  <a:lnTo>
                    <a:pt x="1" y="2644"/>
                  </a:lnTo>
                  <a:lnTo>
                    <a:pt x="1436" y="3870"/>
                  </a:lnTo>
                  <a:lnTo>
                    <a:pt x="3821" y="2081"/>
                  </a:lnTo>
                  <a:lnTo>
                    <a:pt x="138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5624469" y="4534283"/>
              <a:ext cx="135866" cy="139409"/>
            </a:xfrm>
            <a:custGeom>
              <a:avLst/>
              <a:gdLst/>
              <a:ahLst/>
              <a:cxnLst/>
              <a:rect l="l" t="t" r="r" b="b"/>
              <a:pathLst>
                <a:path w="1879" h="1928" extrusionOk="0">
                  <a:moveTo>
                    <a:pt x="816" y="0"/>
                  </a:moveTo>
                  <a:lnTo>
                    <a:pt x="1" y="1367"/>
                  </a:lnTo>
                  <a:lnTo>
                    <a:pt x="655" y="1928"/>
                  </a:lnTo>
                  <a:lnTo>
                    <a:pt x="1879" y="908"/>
                  </a:lnTo>
                  <a:lnTo>
                    <a:pt x="816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5610224" y="4638694"/>
              <a:ext cx="55532" cy="58714"/>
            </a:xfrm>
            <a:custGeom>
              <a:avLst/>
              <a:gdLst/>
              <a:ahLst/>
              <a:cxnLst/>
              <a:rect l="l" t="t" r="r" b="b"/>
              <a:pathLst>
                <a:path w="768" h="812" extrusionOk="0">
                  <a:moveTo>
                    <a:pt x="287" y="0"/>
                  </a:moveTo>
                  <a:lnTo>
                    <a:pt x="14" y="698"/>
                  </a:lnTo>
                  <a:cubicBezTo>
                    <a:pt x="14" y="698"/>
                    <a:pt x="1" y="763"/>
                    <a:pt x="30" y="787"/>
                  </a:cubicBezTo>
                  <a:cubicBezTo>
                    <a:pt x="52" y="807"/>
                    <a:pt x="73" y="812"/>
                    <a:pt x="89" y="812"/>
                  </a:cubicBezTo>
                  <a:cubicBezTo>
                    <a:pt x="106" y="812"/>
                    <a:pt x="118" y="805"/>
                    <a:pt x="118" y="805"/>
                  </a:cubicBezTo>
                  <a:lnTo>
                    <a:pt x="767" y="409"/>
                  </a:lnTo>
                  <a:lnTo>
                    <a:pt x="2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5761130" y="4270723"/>
              <a:ext cx="239555" cy="218079"/>
            </a:xfrm>
            <a:custGeom>
              <a:avLst/>
              <a:gdLst/>
              <a:ahLst/>
              <a:cxnLst/>
              <a:rect l="l" t="t" r="r" b="b"/>
              <a:pathLst>
                <a:path w="3313" h="3016" extrusionOk="0">
                  <a:moveTo>
                    <a:pt x="554" y="1"/>
                  </a:moveTo>
                  <a:lnTo>
                    <a:pt x="0" y="736"/>
                  </a:lnTo>
                  <a:lnTo>
                    <a:pt x="2668" y="3016"/>
                  </a:lnTo>
                  <a:lnTo>
                    <a:pt x="3312" y="2356"/>
                  </a:lnTo>
                  <a:lnTo>
                    <a:pt x="554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6719637" y="3202528"/>
              <a:ext cx="197906" cy="167103"/>
            </a:xfrm>
            <a:custGeom>
              <a:avLst/>
              <a:gdLst/>
              <a:ahLst/>
              <a:cxnLst/>
              <a:rect l="l" t="t" r="r" b="b"/>
              <a:pathLst>
                <a:path w="2737" h="2311" extrusionOk="0">
                  <a:moveTo>
                    <a:pt x="474" y="1"/>
                  </a:moveTo>
                  <a:cubicBezTo>
                    <a:pt x="253" y="1"/>
                    <a:pt x="0" y="247"/>
                    <a:pt x="0" y="247"/>
                  </a:cubicBezTo>
                  <a:lnTo>
                    <a:pt x="2415" y="2311"/>
                  </a:lnTo>
                  <a:cubicBezTo>
                    <a:pt x="2415" y="2311"/>
                    <a:pt x="2737" y="1856"/>
                    <a:pt x="2505" y="1656"/>
                  </a:cubicBezTo>
                  <a:cubicBezTo>
                    <a:pt x="2271" y="1458"/>
                    <a:pt x="865" y="256"/>
                    <a:pt x="633" y="57"/>
                  </a:cubicBezTo>
                  <a:cubicBezTo>
                    <a:pt x="585" y="17"/>
                    <a:pt x="531" y="1"/>
                    <a:pt x="47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6" name="Google Shape;36;p2"/>
          <p:cNvSpPr/>
          <p:nvPr/>
        </p:nvSpPr>
        <p:spPr>
          <a:xfrm rot="5437926">
            <a:off x="6256235" y="549926"/>
            <a:ext cx="421146" cy="310950"/>
          </a:xfrm>
          <a:custGeom>
            <a:avLst/>
            <a:gdLst/>
            <a:ahLst/>
            <a:cxnLst/>
            <a:rect l="l" t="t" r="r" b="b"/>
            <a:pathLst>
              <a:path w="5839" h="3866" extrusionOk="0">
                <a:moveTo>
                  <a:pt x="1121" y="316"/>
                </a:moveTo>
                <a:cubicBezTo>
                  <a:pt x="1225" y="316"/>
                  <a:pt x="1329" y="341"/>
                  <a:pt x="1424" y="390"/>
                </a:cubicBezTo>
                <a:lnTo>
                  <a:pt x="5127" y="2291"/>
                </a:lnTo>
                <a:cubicBezTo>
                  <a:pt x="5286" y="2372"/>
                  <a:pt x="5403" y="2510"/>
                  <a:pt x="5457" y="2679"/>
                </a:cubicBezTo>
                <a:cubicBezTo>
                  <a:pt x="5513" y="2849"/>
                  <a:pt x="5498" y="3030"/>
                  <a:pt x="5416" y="3187"/>
                </a:cubicBezTo>
                <a:cubicBezTo>
                  <a:pt x="5357" y="3304"/>
                  <a:pt x="5265" y="3399"/>
                  <a:pt x="5152" y="3463"/>
                </a:cubicBezTo>
                <a:cubicBezTo>
                  <a:pt x="5049" y="3521"/>
                  <a:pt x="4936" y="3550"/>
                  <a:pt x="4823" y="3550"/>
                </a:cubicBezTo>
                <a:cubicBezTo>
                  <a:pt x="4719" y="3550"/>
                  <a:pt x="4614" y="3525"/>
                  <a:pt x="4518" y="3476"/>
                </a:cubicBezTo>
                <a:lnTo>
                  <a:pt x="817" y="1577"/>
                </a:lnTo>
                <a:cubicBezTo>
                  <a:pt x="490" y="1409"/>
                  <a:pt x="360" y="1006"/>
                  <a:pt x="528" y="679"/>
                </a:cubicBezTo>
                <a:cubicBezTo>
                  <a:pt x="587" y="562"/>
                  <a:pt x="679" y="467"/>
                  <a:pt x="793" y="403"/>
                </a:cubicBezTo>
                <a:cubicBezTo>
                  <a:pt x="895" y="345"/>
                  <a:pt x="1008" y="316"/>
                  <a:pt x="1121" y="316"/>
                </a:cubicBezTo>
                <a:close/>
                <a:moveTo>
                  <a:pt x="1120" y="1"/>
                </a:moveTo>
                <a:cubicBezTo>
                  <a:pt x="954" y="1"/>
                  <a:pt x="788" y="43"/>
                  <a:pt x="639" y="128"/>
                </a:cubicBezTo>
                <a:cubicBezTo>
                  <a:pt x="471" y="222"/>
                  <a:pt x="335" y="363"/>
                  <a:pt x="247" y="534"/>
                </a:cubicBezTo>
                <a:cubicBezTo>
                  <a:pt x="0" y="1016"/>
                  <a:pt x="190" y="1609"/>
                  <a:pt x="672" y="1856"/>
                </a:cubicBezTo>
                <a:lnTo>
                  <a:pt x="4375" y="3757"/>
                </a:lnTo>
                <a:cubicBezTo>
                  <a:pt x="4517" y="3829"/>
                  <a:pt x="4671" y="3865"/>
                  <a:pt x="4824" y="3865"/>
                </a:cubicBezTo>
                <a:cubicBezTo>
                  <a:pt x="4990" y="3865"/>
                  <a:pt x="5156" y="3823"/>
                  <a:pt x="5305" y="3738"/>
                </a:cubicBezTo>
                <a:cubicBezTo>
                  <a:pt x="5473" y="3644"/>
                  <a:pt x="5609" y="3503"/>
                  <a:pt x="5697" y="3332"/>
                </a:cubicBezTo>
                <a:cubicBezTo>
                  <a:pt x="5816" y="3098"/>
                  <a:pt x="5838" y="2832"/>
                  <a:pt x="5758" y="2583"/>
                </a:cubicBezTo>
                <a:cubicBezTo>
                  <a:pt x="5678" y="2333"/>
                  <a:pt x="5504" y="2130"/>
                  <a:pt x="5272" y="2010"/>
                </a:cubicBezTo>
                <a:lnTo>
                  <a:pt x="1569" y="109"/>
                </a:lnTo>
                <a:cubicBezTo>
                  <a:pt x="1427" y="37"/>
                  <a:pt x="1273" y="1"/>
                  <a:pt x="112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2"/>
          <p:cNvSpPr/>
          <p:nvPr/>
        </p:nvSpPr>
        <p:spPr>
          <a:xfrm>
            <a:off x="1352098" y="2598308"/>
            <a:ext cx="587147" cy="92972"/>
          </a:xfrm>
          <a:custGeom>
            <a:avLst/>
            <a:gdLst/>
            <a:ahLst/>
            <a:cxnLst/>
            <a:rect l="l" t="t" r="r" b="b"/>
            <a:pathLst>
              <a:path w="9814" h="1554" extrusionOk="0">
                <a:moveTo>
                  <a:pt x="7641" y="1"/>
                </a:moveTo>
                <a:cubicBezTo>
                  <a:pt x="7605" y="1"/>
                  <a:pt x="7569" y="4"/>
                  <a:pt x="7531" y="12"/>
                </a:cubicBezTo>
                <a:cubicBezTo>
                  <a:pt x="7199" y="76"/>
                  <a:pt x="6934" y="241"/>
                  <a:pt x="6658" y="431"/>
                </a:cubicBezTo>
                <a:cubicBezTo>
                  <a:pt x="6529" y="520"/>
                  <a:pt x="6401" y="609"/>
                  <a:pt x="6268" y="693"/>
                </a:cubicBezTo>
                <a:cubicBezTo>
                  <a:pt x="6145" y="771"/>
                  <a:pt x="6038" y="804"/>
                  <a:pt x="5945" y="804"/>
                </a:cubicBezTo>
                <a:cubicBezTo>
                  <a:pt x="5648" y="804"/>
                  <a:pt x="5480" y="475"/>
                  <a:pt x="5357" y="184"/>
                </a:cubicBezTo>
                <a:cubicBezTo>
                  <a:pt x="5335" y="135"/>
                  <a:pt x="5276" y="108"/>
                  <a:pt x="5221" y="108"/>
                </a:cubicBezTo>
                <a:cubicBezTo>
                  <a:pt x="5194" y="108"/>
                  <a:pt x="5167" y="114"/>
                  <a:pt x="5146" y="128"/>
                </a:cubicBezTo>
                <a:cubicBezTo>
                  <a:pt x="4637" y="475"/>
                  <a:pt x="3996" y="1024"/>
                  <a:pt x="3417" y="1024"/>
                </a:cubicBezTo>
                <a:cubicBezTo>
                  <a:pt x="3120" y="1024"/>
                  <a:pt x="2839" y="880"/>
                  <a:pt x="2600" y="491"/>
                </a:cubicBezTo>
                <a:cubicBezTo>
                  <a:pt x="2571" y="443"/>
                  <a:pt x="2518" y="414"/>
                  <a:pt x="2464" y="414"/>
                </a:cubicBezTo>
                <a:cubicBezTo>
                  <a:pt x="2438" y="414"/>
                  <a:pt x="2413" y="420"/>
                  <a:pt x="2389" y="435"/>
                </a:cubicBezTo>
                <a:cubicBezTo>
                  <a:pt x="2019" y="671"/>
                  <a:pt x="1337" y="1244"/>
                  <a:pt x="779" y="1244"/>
                </a:cubicBezTo>
                <a:cubicBezTo>
                  <a:pt x="615" y="1244"/>
                  <a:pt x="461" y="1194"/>
                  <a:pt x="329" y="1072"/>
                </a:cubicBezTo>
                <a:cubicBezTo>
                  <a:pt x="297" y="1042"/>
                  <a:pt x="261" y="1029"/>
                  <a:pt x="227" y="1029"/>
                </a:cubicBezTo>
                <a:cubicBezTo>
                  <a:pt x="106" y="1029"/>
                  <a:pt x="0" y="1183"/>
                  <a:pt x="113" y="1288"/>
                </a:cubicBezTo>
                <a:cubicBezTo>
                  <a:pt x="317" y="1478"/>
                  <a:pt x="540" y="1553"/>
                  <a:pt x="770" y="1553"/>
                </a:cubicBezTo>
                <a:cubicBezTo>
                  <a:pt x="1339" y="1553"/>
                  <a:pt x="1949" y="1093"/>
                  <a:pt x="2424" y="778"/>
                </a:cubicBezTo>
                <a:cubicBezTo>
                  <a:pt x="2710" y="1176"/>
                  <a:pt x="3033" y="1326"/>
                  <a:pt x="3373" y="1326"/>
                </a:cubicBezTo>
                <a:cubicBezTo>
                  <a:pt x="3957" y="1326"/>
                  <a:pt x="4589" y="882"/>
                  <a:pt x="5161" y="489"/>
                </a:cubicBezTo>
                <a:cubicBezTo>
                  <a:pt x="5375" y="920"/>
                  <a:pt x="5612" y="1075"/>
                  <a:pt x="5873" y="1075"/>
                </a:cubicBezTo>
                <a:cubicBezTo>
                  <a:pt x="6264" y="1075"/>
                  <a:pt x="6710" y="728"/>
                  <a:pt x="7221" y="435"/>
                </a:cubicBezTo>
                <a:cubicBezTo>
                  <a:pt x="7331" y="372"/>
                  <a:pt x="7436" y="346"/>
                  <a:pt x="7537" y="346"/>
                </a:cubicBezTo>
                <a:cubicBezTo>
                  <a:pt x="7969" y="346"/>
                  <a:pt x="8339" y="820"/>
                  <a:pt x="8775" y="934"/>
                </a:cubicBezTo>
                <a:cubicBezTo>
                  <a:pt x="8826" y="948"/>
                  <a:pt x="8875" y="954"/>
                  <a:pt x="8922" y="954"/>
                </a:cubicBezTo>
                <a:cubicBezTo>
                  <a:pt x="9309" y="954"/>
                  <a:pt x="9577" y="533"/>
                  <a:pt x="9746" y="236"/>
                </a:cubicBezTo>
                <a:cubicBezTo>
                  <a:pt x="9814" y="117"/>
                  <a:pt x="9708" y="7"/>
                  <a:pt x="9604" y="7"/>
                </a:cubicBezTo>
                <a:cubicBezTo>
                  <a:pt x="9558" y="7"/>
                  <a:pt x="9512" y="29"/>
                  <a:pt x="9482" y="82"/>
                </a:cubicBezTo>
                <a:cubicBezTo>
                  <a:pt x="9256" y="478"/>
                  <a:pt x="9059" y="613"/>
                  <a:pt x="8873" y="613"/>
                </a:cubicBezTo>
                <a:cubicBezTo>
                  <a:pt x="8476" y="613"/>
                  <a:pt x="8125" y="1"/>
                  <a:pt x="7641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2"/>
          <p:cNvSpPr/>
          <p:nvPr/>
        </p:nvSpPr>
        <p:spPr>
          <a:xfrm>
            <a:off x="1450274" y="2457056"/>
            <a:ext cx="667256" cy="95604"/>
          </a:xfrm>
          <a:custGeom>
            <a:avLst/>
            <a:gdLst/>
            <a:ahLst/>
            <a:cxnLst/>
            <a:rect l="l" t="t" r="r" b="b"/>
            <a:pathLst>
              <a:path w="11153" h="1598" extrusionOk="0">
                <a:moveTo>
                  <a:pt x="8306" y="0"/>
                </a:moveTo>
                <a:cubicBezTo>
                  <a:pt x="8229" y="0"/>
                  <a:pt x="8158" y="12"/>
                  <a:pt x="8099" y="41"/>
                </a:cubicBezTo>
                <a:cubicBezTo>
                  <a:pt x="7710" y="228"/>
                  <a:pt x="7392" y="613"/>
                  <a:pt x="6985" y="613"/>
                </a:cubicBezTo>
                <a:cubicBezTo>
                  <a:pt x="6843" y="613"/>
                  <a:pt x="6690" y="566"/>
                  <a:pt x="6519" y="448"/>
                </a:cubicBezTo>
                <a:cubicBezTo>
                  <a:pt x="6479" y="420"/>
                  <a:pt x="6422" y="409"/>
                  <a:pt x="6357" y="409"/>
                </a:cubicBezTo>
                <a:cubicBezTo>
                  <a:pt x="6120" y="409"/>
                  <a:pt x="5763" y="552"/>
                  <a:pt x="5623" y="587"/>
                </a:cubicBezTo>
                <a:cubicBezTo>
                  <a:pt x="5218" y="683"/>
                  <a:pt x="4812" y="712"/>
                  <a:pt x="4408" y="793"/>
                </a:cubicBezTo>
                <a:cubicBezTo>
                  <a:pt x="4259" y="822"/>
                  <a:pt x="4065" y="905"/>
                  <a:pt x="3901" y="905"/>
                </a:cubicBezTo>
                <a:cubicBezTo>
                  <a:pt x="3790" y="905"/>
                  <a:pt x="3693" y="867"/>
                  <a:pt x="3634" y="749"/>
                </a:cubicBezTo>
                <a:cubicBezTo>
                  <a:pt x="3583" y="648"/>
                  <a:pt x="3543" y="612"/>
                  <a:pt x="3456" y="550"/>
                </a:cubicBezTo>
                <a:cubicBezTo>
                  <a:pt x="3425" y="529"/>
                  <a:pt x="3384" y="520"/>
                  <a:pt x="3336" y="520"/>
                </a:cubicBezTo>
                <a:cubicBezTo>
                  <a:pt x="3063" y="520"/>
                  <a:pt x="2554" y="808"/>
                  <a:pt x="2388" y="873"/>
                </a:cubicBezTo>
                <a:cubicBezTo>
                  <a:pt x="2045" y="1006"/>
                  <a:pt x="1439" y="1275"/>
                  <a:pt x="950" y="1275"/>
                </a:cubicBezTo>
                <a:cubicBezTo>
                  <a:pt x="702" y="1275"/>
                  <a:pt x="483" y="1205"/>
                  <a:pt x="345" y="1013"/>
                </a:cubicBezTo>
                <a:cubicBezTo>
                  <a:pt x="311" y="966"/>
                  <a:pt x="264" y="947"/>
                  <a:pt x="217" y="947"/>
                </a:cubicBezTo>
                <a:cubicBezTo>
                  <a:pt x="107" y="947"/>
                  <a:pt x="0" y="1055"/>
                  <a:pt x="81" y="1168"/>
                </a:cubicBezTo>
                <a:cubicBezTo>
                  <a:pt x="308" y="1485"/>
                  <a:pt x="621" y="1598"/>
                  <a:pt x="967" y="1598"/>
                </a:cubicBezTo>
                <a:cubicBezTo>
                  <a:pt x="1603" y="1598"/>
                  <a:pt x="2350" y="1215"/>
                  <a:pt x="2877" y="1010"/>
                </a:cubicBezTo>
                <a:cubicBezTo>
                  <a:pt x="3004" y="961"/>
                  <a:pt x="3130" y="888"/>
                  <a:pt x="3238" y="888"/>
                </a:cubicBezTo>
                <a:cubicBezTo>
                  <a:pt x="3312" y="888"/>
                  <a:pt x="3378" y="923"/>
                  <a:pt x="3429" y="1025"/>
                </a:cubicBezTo>
                <a:cubicBezTo>
                  <a:pt x="3475" y="1112"/>
                  <a:pt x="3542" y="1210"/>
                  <a:pt x="3644" y="1238"/>
                </a:cubicBezTo>
                <a:cubicBezTo>
                  <a:pt x="3709" y="1256"/>
                  <a:pt x="3781" y="1264"/>
                  <a:pt x="3858" y="1264"/>
                </a:cubicBezTo>
                <a:cubicBezTo>
                  <a:pt x="4260" y="1264"/>
                  <a:pt x="4796" y="1053"/>
                  <a:pt x="5145" y="1003"/>
                </a:cubicBezTo>
                <a:cubicBezTo>
                  <a:pt x="5543" y="945"/>
                  <a:pt x="5887" y="793"/>
                  <a:pt x="6242" y="793"/>
                </a:cubicBezTo>
                <a:cubicBezTo>
                  <a:pt x="6389" y="793"/>
                  <a:pt x="6539" y="819"/>
                  <a:pt x="6694" y="889"/>
                </a:cubicBezTo>
                <a:cubicBezTo>
                  <a:pt x="6798" y="936"/>
                  <a:pt x="6904" y="956"/>
                  <a:pt x="7008" y="956"/>
                </a:cubicBezTo>
                <a:cubicBezTo>
                  <a:pt x="7257" y="956"/>
                  <a:pt x="7499" y="840"/>
                  <a:pt x="7698" y="685"/>
                </a:cubicBezTo>
                <a:cubicBezTo>
                  <a:pt x="7959" y="479"/>
                  <a:pt x="8135" y="360"/>
                  <a:pt x="8403" y="360"/>
                </a:cubicBezTo>
                <a:cubicBezTo>
                  <a:pt x="8489" y="360"/>
                  <a:pt x="8585" y="373"/>
                  <a:pt x="8696" y="398"/>
                </a:cubicBezTo>
                <a:cubicBezTo>
                  <a:pt x="8975" y="463"/>
                  <a:pt x="9241" y="576"/>
                  <a:pt x="9520" y="645"/>
                </a:cubicBezTo>
                <a:cubicBezTo>
                  <a:pt x="9639" y="675"/>
                  <a:pt x="9756" y="688"/>
                  <a:pt x="9870" y="688"/>
                </a:cubicBezTo>
                <a:cubicBezTo>
                  <a:pt x="10276" y="688"/>
                  <a:pt x="10655" y="520"/>
                  <a:pt x="11011" y="305"/>
                </a:cubicBezTo>
                <a:cubicBezTo>
                  <a:pt x="11152" y="219"/>
                  <a:pt x="11066" y="18"/>
                  <a:pt x="10934" y="18"/>
                </a:cubicBezTo>
                <a:cubicBezTo>
                  <a:pt x="10909" y="18"/>
                  <a:pt x="10883" y="25"/>
                  <a:pt x="10856" y="41"/>
                </a:cubicBezTo>
                <a:cubicBezTo>
                  <a:pt x="10504" y="253"/>
                  <a:pt x="10194" y="347"/>
                  <a:pt x="9869" y="347"/>
                </a:cubicBezTo>
                <a:cubicBezTo>
                  <a:pt x="9632" y="347"/>
                  <a:pt x="9388" y="297"/>
                  <a:pt x="9114" y="206"/>
                </a:cubicBezTo>
                <a:cubicBezTo>
                  <a:pt x="8921" y="142"/>
                  <a:pt x="8575" y="0"/>
                  <a:pt x="830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2"/>
          <p:cNvSpPr/>
          <p:nvPr/>
        </p:nvSpPr>
        <p:spPr>
          <a:xfrm>
            <a:off x="7516766" y="3388826"/>
            <a:ext cx="217114" cy="223755"/>
          </a:xfrm>
          <a:custGeom>
            <a:avLst/>
            <a:gdLst/>
            <a:ahLst/>
            <a:cxnLst/>
            <a:rect l="l" t="t" r="r" b="b"/>
            <a:pathLst>
              <a:path w="3629" h="3740" extrusionOk="0">
                <a:moveTo>
                  <a:pt x="2849" y="0"/>
                </a:moveTo>
                <a:cubicBezTo>
                  <a:pt x="2845" y="0"/>
                  <a:pt x="2841" y="0"/>
                  <a:pt x="2837" y="1"/>
                </a:cubicBezTo>
                <a:cubicBezTo>
                  <a:pt x="2272" y="59"/>
                  <a:pt x="1729" y="312"/>
                  <a:pt x="1262" y="626"/>
                </a:cubicBezTo>
                <a:cubicBezTo>
                  <a:pt x="799" y="937"/>
                  <a:pt x="343" y="1346"/>
                  <a:pt x="127" y="1871"/>
                </a:cubicBezTo>
                <a:cubicBezTo>
                  <a:pt x="35" y="2095"/>
                  <a:pt x="0" y="2340"/>
                  <a:pt x="56" y="2578"/>
                </a:cubicBezTo>
                <a:cubicBezTo>
                  <a:pt x="117" y="2831"/>
                  <a:pt x="284" y="3047"/>
                  <a:pt x="484" y="3206"/>
                </a:cubicBezTo>
                <a:cubicBezTo>
                  <a:pt x="773" y="3437"/>
                  <a:pt x="1132" y="3594"/>
                  <a:pt x="1488" y="3691"/>
                </a:cubicBezTo>
                <a:cubicBezTo>
                  <a:pt x="1609" y="3724"/>
                  <a:pt x="1734" y="3739"/>
                  <a:pt x="1859" y="3739"/>
                </a:cubicBezTo>
                <a:cubicBezTo>
                  <a:pt x="2018" y="3739"/>
                  <a:pt x="2177" y="3714"/>
                  <a:pt x="2329" y="3667"/>
                </a:cubicBezTo>
                <a:cubicBezTo>
                  <a:pt x="2845" y="3508"/>
                  <a:pt x="3309" y="3117"/>
                  <a:pt x="3512" y="2612"/>
                </a:cubicBezTo>
                <a:cubicBezTo>
                  <a:pt x="3603" y="2385"/>
                  <a:pt x="3629" y="2125"/>
                  <a:pt x="3554" y="1890"/>
                </a:cubicBezTo>
                <a:cubicBezTo>
                  <a:pt x="3468" y="1623"/>
                  <a:pt x="3268" y="1417"/>
                  <a:pt x="3030" y="1274"/>
                </a:cubicBezTo>
                <a:cubicBezTo>
                  <a:pt x="2784" y="1127"/>
                  <a:pt x="2473" y="1028"/>
                  <a:pt x="2170" y="1028"/>
                </a:cubicBezTo>
                <a:cubicBezTo>
                  <a:pt x="1942" y="1028"/>
                  <a:pt x="1719" y="1084"/>
                  <a:pt x="1531" y="1219"/>
                </a:cubicBezTo>
                <a:cubicBezTo>
                  <a:pt x="1228" y="1436"/>
                  <a:pt x="1084" y="1804"/>
                  <a:pt x="1092" y="2169"/>
                </a:cubicBezTo>
                <a:cubicBezTo>
                  <a:pt x="1100" y="2470"/>
                  <a:pt x="1206" y="2838"/>
                  <a:pt x="1488" y="2994"/>
                </a:cubicBezTo>
                <a:cubicBezTo>
                  <a:pt x="1571" y="3039"/>
                  <a:pt x="1652" y="3059"/>
                  <a:pt x="1732" y="3059"/>
                </a:cubicBezTo>
                <a:cubicBezTo>
                  <a:pt x="2016" y="3059"/>
                  <a:pt x="2272" y="2810"/>
                  <a:pt x="2437" y="2587"/>
                </a:cubicBezTo>
                <a:cubicBezTo>
                  <a:pt x="2522" y="2471"/>
                  <a:pt x="2597" y="2347"/>
                  <a:pt x="2664" y="2222"/>
                </a:cubicBezTo>
                <a:cubicBezTo>
                  <a:pt x="2694" y="2163"/>
                  <a:pt x="2691" y="2082"/>
                  <a:pt x="2640" y="2036"/>
                </a:cubicBezTo>
                <a:cubicBezTo>
                  <a:pt x="2552" y="1956"/>
                  <a:pt x="2445" y="1925"/>
                  <a:pt x="2336" y="1925"/>
                </a:cubicBezTo>
                <a:cubicBezTo>
                  <a:pt x="2220" y="1925"/>
                  <a:pt x="2100" y="1960"/>
                  <a:pt x="1995" y="2011"/>
                </a:cubicBezTo>
                <a:cubicBezTo>
                  <a:pt x="1843" y="2087"/>
                  <a:pt x="1936" y="2293"/>
                  <a:pt x="2078" y="2293"/>
                </a:cubicBezTo>
                <a:cubicBezTo>
                  <a:pt x="2101" y="2293"/>
                  <a:pt x="2125" y="2288"/>
                  <a:pt x="2150" y="2276"/>
                </a:cubicBezTo>
                <a:cubicBezTo>
                  <a:pt x="2152" y="2274"/>
                  <a:pt x="2155" y="2273"/>
                  <a:pt x="2156" y="2273"/>
                </a:cubicBezTo>
                <a:lnTo>
                  <a:pt x="2156" y="2273"/>
                </a:lnTo>
                <a:cubicBezTo>
                  <a:pt x="2157" y="2272"/>
                  <a:pt x="2158" y="2272"/>
                  <a:pt x="2160" y="2271"/>
                </a:cubicBezTo>
                <a:cubicBezTo>
                  <a:pt x="2192" y="2260"/>
                  <a:pt x="2223" y="2248"/>
                  <a:pt x="2256" y="2241"/>
                </a:cubicBezTo>
                <a:cubicBezTo>
                  <a:pt x="2272" y="2237"/>
                  <a:pt x="2290" y="2232"/>
                  <a:pt x="2308" y="2230"/>
                </a:cubicBezTo>
                <a:lnTo>
                  <a:pt x="2308" y="2230"/>
                </a:lnTo>
                <a:cubicBezTo>
                  <a:pt x="2220" y="2379"/>
                  <a:pt x="2123" y="2513"/>
                  <a:pt x="1991" y="2631"/>
                </a:cubicBezTo>
                <a:cubicBezTo>
                  <a:pt x="1985" y="2635"/>
                  <a:pt x="1955" y="2660"/>
                  <a:pt x="1956" y="2660"/>
                </a:cubicBezTo>
                <a:cubicBezTo>
                  <a:pt x="1956" y="2660"/>
                  <a:pt x="1956" y="2660"/>
                  <a:pt x="1956" y="2660"/>
                </a:cubicBezTo>
                <a:lnTo>
                  <a:pt x="1956" y="2660"/>
                </a:lnTo>
                <a:cubicBezTo>
                  <a:pt x="1944" y="2669"/>
                  <a:pt x="1932" y="2678"/>
                  <a:pt x="1919" y="2686"/>
                </a:cubicBezTo>
                <a:cubicBezTo>
                  <a:pt x="1904" y="2695"/>
                  <a:pt x="1890" y="2704"/>
                  <a:pt x="1874" y="2712"/>
                </a:cubicBezTo>
                <a:cubicBezTo>
                  <a:pt x="1867" y="2716"/>
                  <a:pt x="1843" y="2726"/>
                  <a:pt x="1835" y="2730"/>
                </a:cubicBezTo>
                <a:lnTo>
                  <a:pt x="1835" y="2730"/>
                </a:lnTo>
                <a:cubicBezTo>
                  <a:pt x="1812" y="2738"/>
                  <a:pt x="1787" y="2743"/>
                  <a:pt x="1764" y="2750"/>
                </a:cubicBezTo>
                <a:cubicBezTo>
                  <a:pt x="1763" y="2751"/>
                  <a:pt x="1762" y="2751"/>
                  <a:pt x="1763" y="2752"/>
                </a:cubicBezTo>
                <a:lnTo>
                  <a:pt x="1763" y="2752"/>
                </a:lnTo>
                <a:cubicBezTo>
                  <a:pt x="1761" y="2752"/>
                  <a:pt x="1759" y="2752"/>
                  <a:pt x="1757" y="2752"/>
                </a:cubicBezTo>
                <a:cubicBezTo>
                  <a:pt x="1746" y="2752"/>
                  <a:pt x="1735" y="2751"/>
                  <a:pt x="1725" y="2751"/>
                </a:cubicBezTo>
                <a:cubicBezTo>
                  <a:pt x="1719" y="2751"/>
                  <a:pt x="1714" y="2751"/>
                  <a:pt x="1709" y="2752"/>
                </a:cubicBezTo>
                <a:cubicBezTo>
                  <a:pt x="1709" y="2752"/>
                  <a:pt x="1709" y="2752"/>
                  <a:pt x="1709" y="2752"/>
                </a:cubicBezTo>
                <a:lnTo>
                  <a:pt x="1709" y="2752"/>
                </a:lnTo>
                <a:cubicBezTo>
                  <a:pt x="1707" y="2751"/>
                  <a:pt x="1706" y="2751"/>
                  <a:pt x="1704" y="2750"/>
                </a:cubicBezTo>
                <a:cubicBezTo>
                  <a:pt x="1693" y="2746"/>
                  <a:pt x="1681" y="2743"/>
                  <a:pt x="1668" y="2740"/>
                </a:cubicBezTo>
                <a:cubicBezTo>
                  <a:pt x="1666" y="2740"/>
                  <a:pt x="1665" y="2739"/>
                  <a:pt x="1663" y="2739"/>
                </a:cubicBezTo>
                <a:lnTo>
                  <a:pt x="1663" y="2739"/>
                </a:lnTo>
                <a:cubicBezTo>
                  <a:pt x="1663" y="2739"/>
                  <a:pt x="1663" y="2739"/>
                  <a:pt x="1663" y="2739"/>
                </a:cubicBezTo>
                <a:cubicBezTo>
                  <a:pt x="1650" y="2731"/>
                  <a:pt x="1637" y="2724"/>
                  <a:pt x="1624" y="2717"/>
                </a:cubicBezTo>
                <a:cubicBezTo>
                  <a:pt x="1616" y="2713"/>
                  <a:pt x="1599" y="2699"/>
                  <a:pt x="1599" y="2699"/>
                </a:cubicBezTo>
                <a:lnTo>
                  <a:pt x="1599" y="2699"/>
                </a:lnTo>
                <a:cubicBezTo>
                  <a:pt x="1599" y="2699"/>
                  <a:pt x="1604" y="2703"/>
                  <a:pt x="1617" y="2714"/>
                </a:cubicBezTo>
                <a:cubicBezTo>
                  <a:pt x="1606" y="2707"/>
                  <a:pt x="1596" y="2698"/>
                  <a:pt x="1587" y="2689"/>
                </a:cubicBezTo>
                <a:cubicBezTo>
                  <a:pt x="1577" y="2679"/>
                  <a:pt x="1569" y="2670"/>
                  <a:pt x="1558" y="2660"/>
                </a:cubicBezTo>
                <a:cubicBezTo>
                  <a:pt x="1555" y="2655"/>
                  <a:pt x="1552" y="2651"/>
                  <a:pt x="1548" y="2647"/>
                </a:cubicBezTo>
                <a:cubicBezTo>
                  <a:pt x="1548" y="2646"/>
                  <a:pt x="1547" y="2646"/>
                  <a:pt x="1547" y="2645"/>
                </a:cubicBezTo>
                <a:lnTo>
                  <a:pt x="1547" y="2645"/>
                </a:lnTo>
                <a:cubicBezTo>
                  <a:pt x="1547" y="2645"/>
                  <a:pt x="1547" y="2645"/>
                  <a:pt x="1547" y="2645"/>
                </a:cubicBezTo>
                <a:cubicBezTo>
                  <a:pt x="1529" y="2622"/>
                  <a:pt x="1513" y="2598"/>
                  <a:pt x="1498" y="2572"/>
                </a:cubicBezTo>
                <a:cubicBezTo>
                  <a:pt x="1491" y="2559"/>
                  <a:pt x="1485" y="2546"/>
                  <a:pt x="1478" y="2533"/>
                </a:cubicBezTo>
                <a:cubicBezTo>
                  <a:pt x="1470" y="2517"/>
                  <a:pt x="1465" y="2503"/>
                  <a:pt x="1465" y="2503"/>
                </a:cubicBezTo>
                <a:lnTo>
                  <a:pt x="1465" y="2503"/>
                </a:lnTo>
                <a:cubicBezTo>
                  <a:pt x="1465" y="2503"/>
                  <a:pt x="1466" y="2506"/>
                  <a:pt x="1469" y="2514"/>
                </a:cubicBezTo>
                <a:cubicBezTo>
                  <a:pt x="1446" y="2451"/>
                  <a:pt x="1427" y="2388"/>
                  <a:pt x="1414" y="2323"/>
                </a:cubicBezTo>
                <a:cubicBezTo>
                  <a:pt x="1412" y="2312"/>
                  <a:pt x="1410" y="2301"/>
                  <a:pt x="1408" y="2291"/>
                </a:cubicBezTo>
                <a:lnTo>
                  <a:pt x="1408" y="2291"/>
                </a:lnTo>
                <a:cubicBezTo>
                  <a:pt x="1408" y="2287"/>
                  <a:pt x="1404" y="2260"/>
                  <a:pt x="1403" y="2252"/>
                </a:cubicBezTo>
                <a:cubicBezTo>
                  <a:pt x="1401" y="2214"/>
                  <a:pt x="1398" y="2176"/>
                  <a:pt x="1399" y="2137"/>
                </a:cubicBezTo>
                <a:cubicBezTo>
                  <a:pt x="1399" y="2102"/>
                  <a:pt x="1401" y="2067"/>
                  <a:pt x="1403" y="2032"/>
                </a:cubicBezTo>
                <a:cubicBezTo>
                  <a:pt x="1405" y="2021"/>
                  <a:pt x="1409" y="1994"/>
                  <a:pt x="1408" y="1994"/>
                </a:cubicBezTo>
                <a:lnTo>
                  <a:pt x="1408" y="1994"/>
                </a:lnTo>
                <a:cubicBezTo>
                  <a:pt x="1408" y="1994"/>
                  <a:pt x="1408" y="1994"/>
                  <a:pt x="1408" y="1995"/>
                </a:cubicBezTo>
                <a:lnTo>
                  <a:pt x="1408" y="1995"/>
                </a:lnTo>
                <a:cubicBezTo>
                  <a:pt x="1411" y="1978"/>
                  <a:pt x="1413" y="1963"/>
                  <a:pt x="1417" y="1947"/>
                </a:cubicBezTo>
                <a:cubicBezTo>
                  <a:pt x="1424" y="1912"/>
                  <a:pt x="1433" y="1877"/>
                  <a:pt x="1443" y="1844"/>
                </a:cubicBezTo>
                <a:cubicBezTo>
                  <a:pt x="1449" y="1826"/>
                  <a:pt x="1455" y="1810"/>
                  <a:pt x="1460" y="1792"/>
                </a:cubicBezTo>
                <a:cubicBezTo>
                  <a:pt x="1463" y="1784"/>
                  <a:pt x="1467" y="1775"/>
                  <a:pt x="1470" y="1765"/>
                </a:cubicBezTo>
                <a:lnTo>
                  <a:pt x="1470" y="1765"/>
                </a:lnTo>
                <a:cubicBezTo>
                  <a:pt x="1471" y="1764"/>
                  <a:pt x="1471" y="1762"/>
                  <a:pt x="1472" y="1760"/>
                </a:cubicBezTo>
                <a:cubicBezTo>
                  <a:pt x="1488" y="1728"/>
                  <a:pt x="1504" y="1698"/>
                  <a:pt x="1522" y="1667"/>
                </a:cubicBezTo>
                <a:cubicBezTo>
                  <a:pt x="1532" y="1651"/>
                  <a:pt x="1542" y="1636"/>
                  <a:pt x="1551" y="1622"/>
                </a:cubicBezTo>
                <a:cubicBezTo>
                  <a:pt x="1557" y="1614"/>
                  <a:pt x="1561" y="1607"/>
                  <a:pt x="1567" y="1600"/>
                </a:cubicBezTo>
                <a:cubicBezTo>
                  <a:pt x="1567" y="1599"/>
                  <a:pt x="1567" y="1599"/>
                  <a:pt x="1567" y="1599"/>
                </a:cubicBezTo>
                <a:lnTo>
                  <a:pt x="1567" y="1599"/>
                </a:lnTo>
                <a:cubicBezTo>
                  <a:pt x="1567" y="1599"/>
                  <a:pt x="1564" y="1602"/>
                  <a:pt x="1563" y="1604"/>
                </a:cubicBezTo>
                <a:lnTo>
                  <a:pt x="1563" y="1604"/>
                </a:lnTo>
                <a:cubicBezTo>
                  <a:pt x="1564" y="1602"/>
                  <a:pt x="1567" y="1599"/>
                  <a:pt x="1573" y="1592"/>
                </a:cubicBezTo>
                <a:cubicBezTo>
                  <a:pt x="1598" y="1566"/>
                  <a:pt x="1621" y="1540"/>
                  <a:pt x="1647" y="1515"/>
                </a:cubicBezTo>
                <a:cubicBezTo>
                  <a:pt x="1660" y="1502"/>
                  <a:pt x="1675" y="1490"/>
                  <a:pt x="1690" y="1480"/>
                </a:cubicBezTo>
                <a:lnTo>
                  <a:pt x="1690" y="1480"/>
                </a:lnTo>
                <a:cubicBezTo>
                  <a:pt x="1682" y="1486"/>
                  <a:pt x="1680" y="1488"/>
                  <a:pt x="1680" y="1488"/>
                </a:cubicBezTo>
                <a:cubicBezTo>
                  <a:pt x="1681" y="1488"/>
                  <a:pt x="1715" y="1463"/>
                  <a:pt x="1722" y="1458"/>
                </a:cubicBezTo>
                <a:cubicBezTo>
                  <a:pt x="1755" y="1437"/>
                  <a:pt x="1788" y="1419"/>
                  <a:pt x="1822" y="1404"/>
                </a:cubicBezTo>
                <a:lnTo>
                  <a:pt x="1822" y="1404"/>
                </a:lnTo>
                <a:cubicBezTo>
                  <a:pt x="1822" y="1404"/>
                  <a:pt x="1821" y="1404"/>
                  <a:pt x="1821" y="1404"/>
                </a:cubicBezTo>
                <a:cubicBezTo>
                  <a:pt x="1833" y="1400"/>
                  <a:pt x="1843" y="1395"/>
                  <a:pt x="1855" y="1391"/>
                </a:cubicBezTo>
                <a:cubicBezTo>
                  <a:pt x="1880" y="1382"/>
                  <a:pt x="1903" y="1375"/>
                  <a:pt x="1928" y="1368"/>
                </a:cubicBezTo>
                <a:cubicBezTo>
                  <a:pt x="2007" y="1346"/>
                  <a:pt x="2099" y="1335"/>
                  <a:pt x="2194" y="1335"/>
                </a:cubicBezTo>
                <a:cubicBezTo>
                  <a:pt x="2302" y="1335"/>
                  <a:pt x="2414" y="1350"/>
                  <a:pt x="2515" y="1379"/>
                </a:cubicBezTo>
                <a:cubicBezTo>
                  <a:pt x="2759" y="1452"/>
                  <a:pt x="3030" y="1597"/>
                  <a:pt x="3165" y="1791"/>
                </a:cubicBezTo>
                <a:cubicBezTo>
                  <a:pt x="3230" y="1887"/>
                  <a:pt x="3257" y="1944"/>
                  <a:pt x="3280" y="2057"/>
                </a:cubicBezTo>
                <a:cubicBezTo>
                  <a:pt x="3290" y="2105"/>
                  <a:pt x="3290" y="2111"/>
                  <a:pt x="3290" y="2175"/>
                </a:cubicBezTo>
                <a:cubicBezTo>
                  <a:pt x="3292" y="2200"/>
                  <a:pt x="3290" y="2223"/>
                  <a:pt x="3289" y="2248"/>
                </a:cubicBezTo>
                <a:cubicBezTo>
                  <a:pt x="3287" y="2260"/>
                  <a:pt x="3286" y="2273"/>
                  <a:pt x="3284" y="2285"/>
                </a:cubicBezTo>
                <a:cubicBezTo>
                  <a:pt x="3284" y="2287"/>
                  <a:pt x="3284" y="2289"/>
                  <a:pt x="3284" y="2290"/>
                </a:cubicBezTo>
                <a:lnTo>
                  <a:pt x="3284" y="2290"/>
                </a:lnTo>
                <a:cubicBezTo>
                  <a:pt x="3283" y="2297"/>
                  <a:pt x="3282" y="2303"/>
                  <a:pt x="3280" y="2309"/>
                </a:cubicBezTo>
                <a:cubicBezTo>
                  <a:pt x="3238" y="2520"/>
                  <a:pt x="3143" y="2702"/>
                  <a:pt x="3008" y="2860"/>
                </a:cubicBezTo>
                <a:cubicBezTo>
                  <a:pt x="2854" y="3042"/>
                  <a:pt x="2681" y="3175"/>
                  <a:pt x="2469" y="3282"/>
                </a:cubicBezTo>
                <a:cubicBezTo>
                  <a:pt x="2282" y="3376"/>
                  <a:pt x="2072" y="3432"/>
                  <a:pt x="1860" y="3432"/>
                </a:cubicBezTo>
                <a:cubicBezTo>
                  <a:pt x="1842" y="3432"/>
                  <a:pt x="1824" y="3432"/>
                  <a:pt x="1807" y="3431"/>
                </a:cubicBezTo>
                <a:cubicBezTo>
                  <a:pt x="1528" y="3421"/>
                  <a:pt x="1209" y="3288"/>
                  <a:pt x="951" y="3149"/>
                </a:cubicBezTo>
                <a:cubicBezTo>
                  <a:pt x="730" y="3029"/>
                  <a:pt x="526" y="2872"/>
                  <a:pt x="413" y="2663"/>
                </a:cubicBezTo>
                <a:cubicBezTo>
                  <a:pt x="333" y="2512"/>
                  <a:pt x="316" y="2325"/>
                  <a:pt x="354" y="2159"/>
                </a:cubicBezTo>
                <a:cubicBezTo>
                  <a:pt x="454" y="1721"/>
                  <a:pt x="816" y="1349"/>
                  <a:pt x="1179" y="1061"/>
                </a:cubicBezTo>
                <a:cubicBezTo>
                  <a:pt x="1579" y="745"/>
                  <a:pt x="2047" y="491"/>
                  <a:pt x="2538" y="363"/>
                </a:cubicBezTo>
                <a:cubicBezTo>
                  <a:pt x="2640" y="337"/>
                  <a:pt x="2763" y="313"/>
                  <a:pt x="2837" y="306"/>
                </a:cubicBezTo>
                <a:cubicBezTo>
                  <a:pt x="2919" y="297"/>
                  <a:pt x="2991" y="242"/>
                  <a:pt x="2991" y="153"/>
                </a:cubicBezTo>
                <a:cubicBezTo>
                  <a:pt x="2991" y="80"/>
                  <a:pt x="2927" y="0"/>
                  <a:pt x="284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0" name="Google Shape;40;p2"/>
          <p:cNvGrpSpPr/>
          <p:nvPr/>
        </p:nvGrpSpPr>
        <p:grpSpPr>
          <a:xfrm>
            <a:off x="8430600" y="-22488"/>
            <a:ext cx="702375" cy="2768271"/>
            <a:chOff x="8430600" y="-22488"/>
            <a:chExt cx="702375" cy="2768271"/>
          </a:xfrm>
        </p:grpSpPr>
        <p:sp>
          <p:nvSpPr>
            <p:cNvPr id="41" name="Google Shape;41;p2"/>
            <p:cNvSpPr/>
            <p:nvPr/>
          </p:nvSpPr>
          <p:spPr>
            <a:xfrm>
              <a:off x="8614569" y="2006973"/>
              <a:ext cx="398990" cy="738810"/>
            </a:xfrm>
            <a:custGeom>
              <a:avLst/>
              <a:gdLst/>
              <a:ahLst/>
              <a:cxnLst/>
              <a:rect l="l" t="t" r="r" b="b"/>
              <a:pathLst>
                <a:path w="6669" h="12349" extrusionOk="0">
                  <a:moveTo>
                    <a:pt x="6439" y="1"/>
                  </a:moveTo>
                  <a:cubicBezTo>
                    <a:pt x="4707" y="106"/>
                    <a:pt x="1067" y="373"/>
                    <a:pt x="1067" y="373"/>
                  </a:cubicBezTo>
                  <a:cubicBezTo>
                    <a:pt x="1067" y="373"/>
                    <a:pt x="1477" y="7405"/>
                    <a:pt x="1" y="11576"/>
                  </a:cubicBezTo>
                  <a:cubicBezTo>
                    <a:pt x="2161" y="9507"/>
                    <a:pt x="3451" y="8190"/>
                    <a:pt x="3451" y="8190"/>
                  </a:cubicBezTo>
                  <a:lnTo>
                    <a:pt x="4352" y="12348"/>
                  </a:lnTo>
                  <a:cubicBezTo>
                    <a:pt x="4352" y="12348"/>
                    <a:pt x="6668" y="7737"/>
                    <a:pt x="643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8678285" y="2006973"/>
              <a:ext cx="326180" cy="89203"/>
            </a:xfrm>
            <a:custGeom>
              <a:avLst/>
              <a:gdLst/>
              <a:ahLst/>
              <a:cxnLst/>
              <a:rect l="l" t="t" r="r" b="b"/>
              <a:pathLst>
                <a:path w="5452" h="1491" extrusionOk="0">
                  <a:moveTo>
                    <a:pt x="5374" y="1"/>
                  </a:moveTo>
                  <a:lnTo>
                    <a:pt x="0" y="373"/>
                  </a:lnTo>
                  <a:lnTo>
                    <a:pt x="78" y="1490"/>
                  </a:lnTo>
                  <a:lnTo>
                    <a:pt x="5451" y="1118"/>
                  </a:lnTo>
                  <a:lnTo>
                    <a:pt x="537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8430600" y="-22488"/>
              <a:ext cx="702375" cy="2063690"/>
            </a:xfrm>
            <a:custGeom>
              <a:avLst/>
              <a:gdLst/>
              <a:ahLst/>
              <a:cxnLst/>
              <a:rect l="l" t="t" r="r" b="b"/>
              <a:pathLst>
                <a:path w="11740" h="34494" extrusionOk="0">
                  <a:moveTo>
                    <a:pt x="1" y="0"/>
                  </a:moveTo>
                  <a:lnTo>
                    <a:pt x="2483" y="34494"/>
                  </a:lnTo>
                  <a:lnTo>
                    <a:pt x="11739" y="33820"/>
                  </a:lnTo>
                  <a:lnTo>
                    <a:pt x="1173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8544451" y="-22488"/>
              <a:ext cx="211371" cy="2055314"/>
            </a:xfrm>
            <a:custGeom>
              <a:avLst/>
              <a:gdLst/>
              <a:ahLst/>
              <a:cxnLst/>
              <a:rect l="l" t="t" r="r" b="b"/>
              <a:pathLst>
                <a:path w="3533" h="34354" extrusionOk="0">
                  <a:moveTo>
                    <a:pt x="1024" y="0"/>
                  </a:moveTo>
                  <a:lnTo>
                    <a:pt x="0" y="6"/>
                  </a:lnTo>
                  <a:lnTo>
                    <a:pt x="2515" y="34353"/>
                  </a:lnTo>
                  <a:lnTo>
                    <a:pt x="3533" y="34279"/>
                  </a:lnTo>
                  <a:lnTo>
                    <a:pt x="102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8728142" y="279872"/>
              <a:ext cx="226447" cy="201320"/>
            </a:xfrm>
            <a:custGeom>
              <a:avLst/>
              <a:gdLst/>
              <a:ahLst/>
              <a:cxnLst/>
              <a:rect l="l" t="t" r="r" b="b"/>
              <a:pathLst>
                <a:path w="3785" h="3365" extrusionOk="0">
                  <a:moveTo>
                    <a:pt x="2020" y="1454"/>
                  </a:moveTo>
                  <a:cubicBezTo>
                    <a:pt x="2004" y="1463"/>
                    <a:pt x="1988" y="1472"/>
                    <a:pt x="1972" y="1480"/>
                  </a:cubicBezTo>
                  <a:cubicBezTo>
                    <a:pt x="1825" y="1560"/>
                    <a:pt x="1916" y="1765"/>
                    <a:pt x="2052" y="1765"/>
                  </a:cubicBezTo>
                  <a:cubicBezTo>
                    <a:pt x="2073" y="1765"/>
                    <a:pt x="2094" y="1760"/>
                    <a:pt x="2115" y="1750"/>
                  </a:cubicBezTo>
                  <a:lnTo>
                    <a:pt x="2115" y="1750"/>
                  </a:lnTo>
                  <a:cubicBezTo>
                    <a:pt x="2052" y="1784"/>
                    <a:pt x="2005" y="1830"/>
                    <a:pt x="1969" y="1886"/>
                  </a:cubicBezTo>
                  <a:cubicBezTo>
                    <a:pt x="1813" y="1841"/>
                    <a:pt x="1675" y="1800"/>
                    <a:pt x="1534" y="1730"/>
                  </a:cubicBezTo>
                  <a:cubicBezTo>
                    <a:pt x="1680" y="1599"/>
                    <a:pt x="1848" y="1504"/>
                    <a:pt x="2020" y="1454"/>
                  </a:cubicBezTo>
                  <a:close/>
                  <a:moveTo>
                    <a:pt x="2195" y="1"/>
                  </a:moveTo>
                  <a:cubicBezTo>
                    <a:pt x="1630" y="1"/>
                    <a:pt x="1084" y="277"/>
                    <a:pt x="697" y="804"/>
                  </a:cubicBezTo>
                  <a:cubicBezTo>
                    <a:pt x="0" y="1754"/>
                    <a:pt x="725" y="3062"/>
                    <a:pt x="1767" y="3331"/>
                  </a:cubicBezTo>
                  <a:cubicBezTo>
                    <a:pt x="1858" y="3354"/>
                    <a:pt x="1953" y="3365"/>
                    <a:pt x="2051" y="3365"/>
                  </a:cubicBezTo>
                  <a:cubicBezTo>
                    <a:pt x="2847" y="3365"/>
                    <a:pt x="3784" y="2633"/>
                    <a:pt x="3371" y="1799"/>
                  </a:cubicBezTo>
                  <a:cubicBezTo>
                    <a:pt x="3136" y="1327"/>
                    <a:pt x="2725" y="1113"/>
                    <a:pt x="2298" y="1113"/>
                  </a:cubicBezTo>
                  <a:cubicBezTo>
                    <a:pt x="1892" y="1113"/>
                    <a:pt x="1471" y="1307"/>
                    <a:pt x="1176" y="1657"/>
                  </a:cubicBezTo>
                  <a:cubicBezTo>
                    <a:pt x="1110" y="1735"/>
                    <a:pt x="1119" y="1840"/>
                    <a:pt x="1207" y="1897"/>
                  </a:cubicBezTo>
                  <a:cubicBezTo>
                    <a:pt x="1483" y="2076"/>
                    <a:pt x="1702" y="2124"/>
                    <a:pt x="2010" y="2219"/>
                  </a:cubicBezTo>
                  <a:cubicBezTo>
                    <a:pt x="2023" y="2223"/>
                    <a:pt x="2036" y="2225"/>
                    <a:pt x="2049" y="2225"/>
                  </a:cubicBezTo>
                  <a:cubicBezTo>
                    <a:pt x="2103" y="2225"/>
                    <a:pt x="2151" y="2194"/>
                    <a:pt x="2182" y="2148"/>
                  </a:cubicBezTo>
                  <a:cubicBezTo>
                    <a:pt x="2319" y="1948"/>
                    <a:pt x="2405" y="1616"/>
                    <a:pt x="2183" y="1448"/>
                  </a:cubicBezTo>
                  <a:cubicBezTo>
                    <a:pt x="2166" y="1435"/>
                    <a:pt x="2145" y="1431"/>
                    <a:pt x="2124" y="1429"/>
                  </a:cubicBezTo>
                  <a:cubicBezTo>
                    <a:pt x="2180" y="1419"/>
                    <a:pt x="2237" y="1414"/>
                    <a:pt x="2294" y="1414"/>
                  </a:cubicBezTo>
                  <a:cubicBezTo>
                    <a:pt x="2586" y="1414"/>
                    <a:pt x="2869" y="1553"/>
                    <a:pt x="3067" y="1873"/>
                  </a:cubicBezTo>
                  <a:cubicBezTo>
                    <a:pt x="3249" y="2168"/>
                    <a:pt x="3125" y="2491"/>
                    <a:pt x="2908" y="2722"/>
                  </a:cubicBezTo>
                  <a:cubicBezTo>
                    <a:pt x="2693" y="2949"/>
                    <a:pt x="2399" y="3050"/>
                    <a:pt x="2102" y="3050"/>
                  </a:cubicBezTo>
                  <a:cubicBezTo>
                    <a:pt x="1909" y="3050"/>
                    <a:pt x="1715" y="3008"/>
                    <a:pt x="1541" y="2929"/>
                  </a:cubicBezTo>
                  <a:cubicBezTo>
                    <a:pt x="666" y="2533"/>
                    <a:pt x="533" y="1447"/>
                    <a:pt x="1116" y="764"/>
                  </a:cubicBezTo>
                  <a:cubicBezTo>
                    <a:pt x="1393" y="440"/>
                    <a:pt x="1758" y="300"/>
                    <a:pt x="2133" y="300"/>
                  </a:cubicBezTo>
                  <a:cubicBezTo>
                    <a:pt x="2505" y="300"/>
                    <a:pt x="2886" y="439"/>
                    <a:pt x="3197" y="672"/>
                  </a:cubicBezTo>
                  <a:cubicBezTo>
                    <a:pt x="3225" y="693"/>
                    <a:pt x="3253" y="702"/>
                    <a:pt x="3279" y="702"/>
                  </a:cubicBezTo>
                  <a:cubicBezTo>
                    <a:pt x="3400" y="702"/>
                    <a:pt x="3480" y="503"/>
                    <a:pt x="3352" y="407"/>
                  </a:cubicBezTo>
                  <a:cubicBezTo>
                    <a:pt x="2987" y="134"/>
                    <a:pt x="2586" y="1"/>
                    <a:pt x="219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6" name="Google Shape;46;p2"/>
          <p:cNvSpPr/>
          <p:nvPr/>
        </p:nvSpPr>
        <p:spPr>
          <a:xfrm>
            <a:off x="7568013" y="3786073"/>
            <a:ext cx="234823" cy="237276"/>
          </a:xfrm>
          <a:custGeom>
            <a:avLst/>
            <a:gdLst/>
            <a:ahLst/>
            <a:cxnLst/>
            <a:rect l="l" t="t" r="r" b="b"/>
            <a:pathLst>
              <a:path w="3925" h="3966" extrusionOk="0">
                <a:moveTo>
                  <a:pt x="2051" y="519"/>
                </a:moveTo>
                <a:cubicBezTo>
                  <a:pt x="2352" y="1046"/>
                  <a:pt x="2822" y="1500"/>
                  <a:pt x="3345" y="1805"/>
                </a:cubicBezTo>
                <a:cubicBezTo>
                  <a:pt x="2663" y="2102"/>
                  <a:pt x="2252" y="2583"/>
                  <a:pt x="2184" y="3295"/>
                </a:cubicBezTo>
                <a:cubicBezTo>
                  <a:pt x="1836" y="2611"/>
                  <a:pt x="1338" y="2045"/>
                  <a:pt x="618" y="1785"/>
                </a:cubicBezTo>
                <a:cubicBezTo>
                  <a:pt x="1182" y="1466"/>
                  <a:pt x="1642" y="1028"/>
                  <a:pt x="2051" y="519"/>
                </a:cubicBezTo>
                <a:close/>
                <a:moveTo>
                  <a:pt x="2028" y="0"/>
                </a:moveTo>
                <a:cubicBezTo>
                  <a:pt x="1933" y="0"/>
                  <a:pt x="1842" y="73"/>
                  <a:pt x="1887" y="184"/>
                </a:cubicBezTo>
                <a:cubicBezTo>
                  <a:pt x="1892" y="196"/>
                  <a:pt x="1897" y="206"/>
                  <a:pt x="1902" y="218"/>
                </a:cubicBezTo>
                <a:cubicBezTo>
                  <a:pt x="1413" y="844"/>
                  <a:pt x="856" y="1369"/>
                  <a:pt x="120" y="1696"/>
                </a:cubicBezTo>
                <a:cubicBezTo>
                  <a:pt x="1" y="1748"/>
                  <a:pt x="31" y="1951"/>
                  <a:pt x="157" y="1976"/>
                </a:cubicBezTo>
                <a:cubicBezTo>
                  <a:pt x="1102" y="2156"/>
                  <a:pt x="1681" y="2854"/>
                  <a:pt x="2041" y="3706"/>
                </a:cubicBezTo>
                <a:cubicBezTo>
                  <a:pt x="2068" y="3774"/>
                  <a:pt x="2128" y="3804"/>
                  <a:pt x="2187" y="3807"/>
                </a:cubicBezTo>
                <a:cubicBezTo>
                  <a:pt x="2188" y="3810"/>
                  <a:pt x="2188" y="3814"/>
                  <a:pt x="2188" y="3819"/>
                </a:cubicBezTo>
                <a:cubicBezTo>
                  <a:pt x="2198" y="3916"/>
                  <a:pt x="2280" y="3965"/>
                  <a:pt x="2357" y="3965"/>
                </a:cubicBezTo>
                <a:cubicBezTo>
                  <a:pt x="2434" y="3965"/>
                  <a:pt x="2505" y="3916"/>
                  <a:pt x="2495" y="3819"/>
                </a:cubicBezTo>
                <a:cubicBezTo>
                  <a:pt x="2385" y="2832"/>
                  <a:pt x="2831" y="2268"/>
                  <a:pt x="3759" y="1975"/>
                </a:cubicBezTo>
                <a:cubicBezTo>
                  <a:pt x="3875" y="1940"/>
                  <a:pt x="3924" y="1754"/>
                  <a:pt x="3796" y="1696"/>
                </a:cubicBezTo>
                <a:cubicBezTo>
                  <a:pt x="3131" y="1390"/>
                  <a:pt x="2463" y="795"/>
                  <a:pt x="2182" y="103"/>
                </a:cubicBezTo>
                <a:cubicBezTo>
                  <a:pt x="2153" y="31"/>
                  <a:pt x="2090" y="0"/>
                  <a:pt x="2028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7" name="Google Shape;47;p2"/>
          <p:cNvGrpSpPr/>
          <p:nvPr/>
        </p:nvGrpSpPr>
        <p:grpSpPr>
          <a:xfrm>
            <a:off x="7802814" y="3611909"/>
            <a:ext cx="189773" cy="174158"/>
            <a:chOff x="6476077" y="96834"/>
            <a:chExt cx="189773" cy="174158"/>
          </a:xfrm>
        </p:grpSpPr>
        <p:sp>
          <p:nvSpPr>
            <p:cNvPr id="48" name="Google Shape;48;p2"/>
            <p:cNvSpPr/>
            <p:nvPr/>
          </p:nvSpPr>
          <p:spPr>
            <a:xfrm>
              <a:off x="6558997" y="96834"/>
              <a:ext cx="106852" cy="174038"/>
            </a:xfrm>
            <a:custGeom>
              <a:avLst/>
              <a:gdLst/>
              <a:ahLst/>
              <a:cxnLst/>
              <a:rect l="l" t="t" r="r" b="b"/>
              <a:pathLst>
                <a:path w="1786" h="2909" extrusionOk="0">
                  <a:moveTo>
                    <a:pt x="208" y="0"/>
                  </a:moveTo>
                  <a:cubicBezTo>
                    <a:pt x="107" y="0"/>
                    <a:pt x="0" y="112"/>
                    <a:pt x="61" y="233"/>
                  </a:cubicBezTo>
                  <a:cubicBezTo>
                    <a:pt x="207" y="525"/>
                    <a:pt x="338" y="824"/>
                    <a:pt x="550" y="1075"/>
                  </a:cubicBezTo>
                  <a:cubicBezTo>
                    <a:pt x="692" y="1244"/>
                    <a:pt x="865" y="1374"/>
                    <a:pt x="1055" y="1478"/>
                  </a:cubicBezTo>
                  <a:lnTo>
                    <a:pt x="1055" y="1478"/>
                  </a:lnTo>
                  <a:cubicBezTo>
                    <a:pt x="809" y="1548"/>
                    <a:pt x="582" y="1665"/>
                    <a:pt x="436" y="1880"/>
                  </a:cubicBezTo>
                  <a:cubicBezTo>
                    <a:pt x="269" y="2124"/>
                    <a:pt x="266" y="2441"/>
                    <a:pt x="198" y="2718"/>
                  </a:cubicBezTo>
                  <a:cubicBezTo>
                    <a:pt x="170" y="2833"/>
                    <a:pt x="265" y="2909"/>
                    <a:pt x="357" y="2909"/>
                  </a:cubicBezTo>
                  <a:cubicBezTo>
                    <a:pt x="417" y="2909"/>
                    <a:pt x="475" y="2876"/>
                    <a:pt x="494" y="2800"/>
                  </a:cubicBezTo>
                  <a:cubicBezTo>
                    <a:pt x="526" y="2664"/>
                    <a:pt x="547" y="2525"/>
                    <a:pt x="575" y="2388"/>
                  </a:cubicBezTo>
                  <a:cubicBezTo>
                    <a:pt x="586" y="2328"/>
                    <a:pt x="599" y="2267"/>
                    <a:pt x="618" y="2207"/>
                  </a:cubicBezTo>
                  <a:cubicBezTo>
                    <a:pt x="621" y="2196"/>
                    <a:pt x="641" y="2144"/>
                    <a:pt x="640" y="2144"/>
                  </a:cubicBezTo>
                  <a:lnTo>
                    <a:pt x="640" y="2144"/>
                  </a:lnTo>
                  <a:cubicBezTo>
                    <a:pt x="640" y="2144"/>
                    <a:pt x="639" y="2146"/>
                    <a:pt x="637" y="2150"/>
                  </a:cubicBezTo>
                  <a:lnTo>
                    <a:pt x="637" y="2150"/>
                  </a:lnTo>
                  <a:cubicBezTo>
                    <a:pt x="649" y="2122"/>
                    <a:pt x="662" y="2095"/>
                    <a:pt x="678" y="2068"/>
                  </a:cubicBezTo>
                  <a:cubicBezTo>
                    <a:pt x="737" y="1971"/>
                    <a:pt x="821" y="1902"/>
                    <a:pt x="948" y="1842"/>
                  </a:cubicBezTo>
                  <a:cubicBezTo>
                    <a:pt x="1138" y="1752"/>
                    <a:pt x="1363" y="1714"/>
                    <a:pt x="1570" y="1687"/>
                  </a:cubicBezTo>
                  <a:cubicBezTo>
                    <a:pt x="1737" y="1665"/>
                    <a:pt x="1785" y="1445"/>
                    <a:pt x="1611" y="1386"/>
                  </a:cubicBezTo>
                  <a:cubicBezTo>
                    <a:pt x="1284" y="1275"/>
                    <a:pt x="978" y="1115"/>
                    <a:pt x="754" y="843"/>
                  </a:cubicBezTo>
                  <a:cubicBezTo>
                    <a:pt x="569" y="618"/>
                    <a:pt x="455" y="337"/>
                    <a:pt x="325" y="78"/>
                  </a:cubicBezTo>
                  <a:cubicBezTo>
                    <a:pt x="298" y="23"/>
                    <a:pt x="253" y="0"/>
                    <a:pt x="20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6476077" y="106107"/>
              <a:ext cx="108168" cy="164885"/>
            </a:xfrm>
            <a:custGeom>
              <a:avLst/>
              <a:gdLst/>
              <a:ahLst/>
              <a:cxnLst/>
              <a:rect l="l" t="t" r="r" b="b"/>
              <a:pathLst>
                <a:path w="1808" h="2756" extrusionOk="0">
                  <a:moveTo>
                    <a:pt x="1573" y="0"/>
                  </a:moveTo>
                  <a:cubicBezTo>
                    <a:pt x="1538" y="0"/>
                    <a:pt x="1503" y="14"/>
                    <a:pt x="1471" y="46"/>
                  </a:cubicBezTo>
                  <a:cubicBezTo>
                    <a:pt x="1255" y="265"/>
                    <a:pt x="1121" y="538"/>
                    <a:pt x="952" y="790"/>
                  </a:cubicBezTo>
                  <a:cubicBezTo>
                    <a:pt x="757" y="1081"/>
                    <a:pt x="490" y="1272"/>
                    <a:pt x="160" y="1385"/>
                  </a:cubicBezTo>
                  <a:cubicBezTo>
                    <a:pt x="1" y="1439"/>
                    <a:pt x="21" y="1684"/>
                    <a:pt x="201" y="1686"/>
                  </a:cubicBezTo>
                  <a:cubicBezTo>
                    <a:pt x="365" y="1687"/>
                    <a:pt x="522" y="1712"/>
                    <a:pt x="659" y="1801"/>
                  </a:cubicBezTo>
                  <a:cubicBezTo>
                    <a:pt x="759" y="1865"/>
                    <a:pt x="833" y="1967"/>
                    <a:pt x="900" y="2073"/>
                  </a:cubicBezTo>
                  <a:cubicBezTo>
                    <a:pt x="1065" y="2332"/>
                    <a:pt x="1217" y="2591"/>
                    <a:pt x="1502" y="2737"/>
                  </a:cubicBezTo>
                  <a:cubicBezTo>
                    <a:pt x="1527" y="2749"/>
                    <a:pt x="1551" y="2755"/>
                    <a:pt x="1574" y="2755"/>
                  </a:cubicBezTo>
                  <a:cubicBezTo>
                    <a:pt x="1714" y="2755"/>
                    <a:pt x="1807" y="2549"/>
                    <a:pt x="1657" y="2473"/>
                  </a:cubicBezTo>
                  <a:cubicBezTo>
                    <a:pt x="1384" y="2332"/>
                    <a:pt x="1282" y="2078"/>
                    <a:pt x="1109" y="1835"/>
                  </a:cubicBezTo>
                  <a:cubicBezTo>
                    <a:pt x="1019" y="1707"/>
                    <a:pt x="914" y="1592"/>
                    <a:pt x="776" y="1513"/>
                  </a:cubicBezTo>
                  <a:cubicBezTo>
                    <a:pt x="747" y="1497"/>
                    <a:pt x="717" y="1482"/>
                    <a:pt x="687" y="1469"/>
                  </a:cubicBezTo>
                  <a:lnTo>
                    <a:pt x="687" y="1469"/>
                  </a:lnTo>
                  <a:cubicBezTo>
                    <a:pt x="873" y="1350"/>
                    <a:pt x="1035" y="1200"/>
                    <a:pt x="1172" y="1011"/>
                  </a:cubicBezTo>
                  <a:cubicBezTo>
                    <a:pt x="1349" y="764"/>
                    <a:pt x="1471" y="481"/>
                    <a:pt x="1687" y="262"/>
                  </a:cubicBezTo>
                  <a:cubicBezTo>
                    <a:pt x="1795" y="154"/>
                    <a:pt x="1689" y="0"/>
                    <a:pt x="157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0" name="Google Shape;50;p2"/>
          <p:cNvGrpSpPr/>
          <p:nvPr/>
        </p:nvGrpSpPr>
        <p:grpSpPr>
          <a:xfrm>
            <a:off x="1767062" y="689424"/>
            <a:ext cx="218071" cy="228481"/>
            <a:chOff x="4930687" y="3942774"/>
            <a:chExt cx="218071" cy="228481"/>
          </a:xfrm>
        </p:grpSpPr>
        <p:sp>
          <p:nvSpPr>
            <p:cNvPr id="51" name="Google Shape;51;p2"/>
            <p:cNvSpPr/>
            <p:nvPr/>
          </p:nvSpPr>
          <p:spPr>
            <a:xfrm>
              <a:off x="5054410" y="3942774"/>
              <a:ext cx="18307" cy="63597"/>
            </a:xfrm>
            <a:custGeom>
              <a:avLst/>
              <a:gdLst/>
              <a:ahLst/>
              <a:cxnLst/>
              <a:rect l="l" t="t" r="r" b="b"/>
              <a:pathLst>
                <a:path w="306" h="1063" extrusionOk="0">
                  <a:moveTo>
                    <a:pt x="153" y="0"/>
                  </a:moveTo>
                  <a:cubicBezTo>
                    <a:pt x="77" y="0"/>
                    <a:pt x="1" y="49"/>
                    <a:pt x="1" y="148"/>
                  </a:cubicBezTo>
                  <a:lnTo>
                    <a:pt x="1" y="915"/>
                  </a:lnTo>
                  <a:cubicBezTo>
                    <a:pt x="1" y="1013"/>
                    <a:pt x="77" y="1062"/>
                    <a:pt x="153" y="1062"/>
                  </a:cubicBezTo>
                  <a:cubicBezTo>
                    <a:pt x="230" y="1062"/>
                    <a:pt x="306" y="1013"/>
                    <a:pt x="306" y="915"/>
                  </a:cubicBezTo>
                  <a:lnTo>
                    <a:pt x="306" y="148"/>
                  </a:lnTo>
                  <a:cubicBezTo>
                    <a:pt x="306" y="49"/>
                    <a:pt x="230" y="0"/>
                    <a:pt x="15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4990095" y="3970295"/>
              <a:ext cx="40503" cy="54742"/>
            </a:xfrm>
            <a:custGeom>
              <a:avLst/>
              <a:gdLst/>
              <a:ahLst/>
              <a:cxnLst/>
              <a:rect l="l" t="t" r="r" b="b"/>
              <a:pathLst>
                <a:path w="677" h="915" extrusionOk="0">
                  <a:moveTo>
                    <a:pt x="152" y="0"/>
                  </a:moveTo>
                  <a:cubicBezTo>
                    <a:pt x="75" y="0"/>
                    <a:pt x="0" y="49"/>
                    <a:pt x="4" y="148"/>
                  </a:cubicBezTo>
                  <a:cubicBezTo>
                    <a:pt x="11" y="408"/>
                    <a:pt x="178" y="685"/>
                    <a:pt x="354" y="868"/>
                  </a:cubicBezTo>
                  <a:cubicBezTo>
                    <a:pt x="386" y="901"/>
                    <a:pt x="422" y="915"/>
                    <a:pt x="457" y="915"/>
                  </a:cubicBezTo>
                  <a:cubicBezTo>
                    <a:pt x="572" y="915"/>
                    <a:pt x="676" y="761"/>
                    <a:pt x="570" y="652"/>
                  </a:cubicBezTo>
                  <a:cubicBezTo>
                    <a:pt x="451" y="528"/>
                    <a:pt x="315" y="309"/>
                    <a:pt x="309" y="148"/>
                  </a:cubicBezTo>
                  <a:cubicBezTo>
                    <a:pt x="306" y="49"/>
                    <a:pt x="228" y="0"/>
                    <a:pt x="15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4930687" y="4043464"/>
              <a:ext cx="80647" cy="27341"/>
            </a:xfrm>
            <a:custGeom>
              <a:avLst/>
              <a:gdLst/>
              <a:ahLst/>
              <a:cxnLst/>
              <a:rect l="l" t="t" r="r" b="b"/>
              <a:pathLst>
                <a:path w="1348" h="457" extrusionOk="0">
                  <a:moveTo>
                    <a:pt x="238" y="1"/>
                  </a:moveTo>
                  <a:cubicBezTo>
                    <a:pt x="95" y="1"/>
                    <a:pt x="0" y="208"/>
                    <a:pt x="153" y="283"/>
                  </a:cubicBezTo>
                  <a:cubicBezTo>
                    <a:pt x="461" y="430"/>
                    <a:pt x="811" y="457"/>
                    <a:pt x="1149" y="457"/>
                  </a:cubicBezTo>
                  <a:cubicBezTo>
                    <a:pt x="1346" y="457"/>
                    <a:pt x="1347" y="150"/>
                    <a:pt x="1149" y="150"/>
                  </a:cubicBezTo>
                  <a:cubicBezTo>
                    <a:pt x="870" y="150"/>
                    <a:pt x="565" y="141"/>
                    <a:pt x="308" y="17"/>
                  </a:cubicBezTo>
                  <a:cubicBezTo>
                    <a:pt x="284" y="6"/>
                    <a:pt x="260" y="1"/>
                    <a:pt x="23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4962575" y="4098206"/>
              <a:ext cx="48759" cy="36435"/>
            </a:xfrm>
            <a:custGeom>
              <a:avLst/>
              <a:gdLst/>
              <a:ahLst/>
              <a:cxnLst/>
              <a:rect l="l" t="t" r="r" b="b"/>
              <a:pathLst>
                <a:path w="815" h="609" extrusionOk="0">
                  <a:moveTo>
                    <a:pt x="619" y="0"/>
                  </a:moveTo>
                  <a:cubicBezTo>
                    <a:pt x="618" y="0"/>
                    <a:pt x="617" y="0"/>
                    <a:pt x="616" y="0"/>
                  </a:cubicBezTo>
                  <a:cubicBezTo>
                    <a:pt x="337" y="6"/>
                    <a:pt x="16" y="139"/>
                    <a:pt x="4" y="460"/>
                  </a:cubicBezTo>
                  <a:cubicBezTo>
                    <a:pt x="0" y="559"/>
                    <a:pt x="75" y="608"/>
                    <a:pt x="152" y="608"/>
                  </a:cubicBezTo>
                  <a:cubicBezTo>
                    <a:pt x="228" y="608"/>
                    <a:pt x="307" y="559"/>
                    <a:pt x="311" y="460"/>
                  </a:cubicBezTo>
                  <a:cubicBezTo>
                    <a:pt x="311" y="434"/>
                    <a:pt x="322" y="402"/>
                    <a:pt x="366" y="370"/>
                  </a:cubicBezTo>
                  <a:cubicBezTo>
                    <a:pt x="436" y="317"/>
                    <a:pt x="531" y="308"/>
                    <a:pt x="616" y="307"/>
                  </a:cubicBezTo>
                  <a:cubicBezTo>
                    <a:pt x="812" y="304"/>
                    <a:pt x="814" y="0"/>
                    <a:pt x="61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5023300" y="4116453"/>
              <a:ext cx="31170" cy="54802"/>
            </a:xfrm>
            <a:custGeom>
              <a:avLst/>
              <a:gdLst/>
              <a:ahLst/>
              <a:cxnLst/>
              <a:rect l="l" t="t" r="r" b="b"/>
              <a:pathLst>
                <a:path w="521" h="916" extrusionOk="0">
                  <a:moveTo>
                    <a:pt x="220" y="0"/>
                  </a:moveTo>
                  <a:cubicBezTo>
                    <a:pt x="104" y="0"/>
                    <a:pt x="0" y="154"/>
                    <a:pt x="106" y="263"/>
                  </a:cubicBezTo>
                  <a:cubicBezTo>
                    <a:pt x="235" y="396"/>
                    <a:pt x="214" y="590"/>
                    <a:pt x="214" y="767"/>
                  </a:cubicBezTo>
                  <a:cubicBezTo>
                    <a:pt x="214" y="866"/>
                    <a:pt x="291" y="915"/>
                    <a:pt x="368" y="915"/>
                  </a:cubicBezTo>
                  <a:cubicBezTo>
                    <a:pt x="444" y="915"/>
                    <a:pt x="521" y="866"/>
                    <a:pt x="521" y="767"/>
                  </a:cubicBezTo>
                  <a:cubicBezTo>
                    <a:pt x="521" y="503"/>
                    <a:pt x="516" y="249"/>
                    <a:pt x="322" y="47"/>
                  </a:cubicBezTo>
                  <a:cubicBezTo>
                    <a:pt x="290" y="14"/>
                    <a:pt x="255" y="0"/>
                    <a:pt x="22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5072657" y="4098206"/>
              <a:ext cx="36973" cy="36734"/>
            </a:xfrm>
            <a:custGeom>
              <a:avLst/>
              <a:gdLst/>
              <a:ahLst/>
              <a:cxnLst/>
              <a:rect l="l" t="t" r="r" b="b"/>
              <a:pathLst>
                <a:path w="618" h="614" extrusionOk="0">
                  <a:moveTo>
                    <a:pt x="150" y="0"/>
                  </a:moveTo>
                  <a:cubicBezTo>
                    <a:pt x="70" y="0"/>
                    <a:pt x="1" y="75"/>
                    <a:pt x="1" y="154"/>
                  </a:cubicBezTo>
                  <a:cubicBezTo>
                    <a:pt x="1" y="240"/>
                    <a:pt x="71" y="304"/>
                    <a:pt x="154" y="307"/>
                  </a:cubicBezTo>
                  <a:cubicBezTo>
                    <a:pt x="223" y="310"/>
                    <a:pt x="305" y="393"/>
                    <a:pt x="308" y="460"/>
                  </a:cubicBezTo>
                  <a:cubicBezTo>
                    <a:pt x="310" y="543"/>
                    <a:pt x="376" y="614"/>
                    <a:pt x="461" y="614"/>
                  </a:cubicBezTo>
                  <a:cubicBezTo>
                    <a:pt x="541" y="614"/>
                    <a:pt x="617" y="543"/>
                    <a:pt x="614" y="460"/>
                  </a:cubicBezTo>
                  <a:cubicBezTo>
                    <a:pt x="605" y="215"/>
                    <a:pt x="400" y="9"/>
                    <a:pt x="154" y="0"/>
                  </a:cubicBezTo>
                  <a:cubicBezTo>
                    <a:pt x="153" y="0"/>
                    <a:pt x="151" y="0"/>
                    <a:pt x="15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5088392" y="4043224"/>
              <a:ext cx="60366" cy="18427"/>
            </a:xfrm>
            <a:custGeom>
              <a:avLst/>
              <a:gdLst/>
              <a:ahLst/>
              <a:cxnLst/>
              <a:rect l="l" t="t" r="r" b="b"/>
              <a:pathLst>
                <a:path w="1009" h="308" extrusionOk="0">
                  <a:moveTo>
                    <a:pt x="198" y="1"/>
                  </a:moveTo>
                  <a:cubicBezTo>
                    <a:pt x="1" y="1"/>
                    <a:pt x="1" y="307"/>
                    <a:pt x="198" y="307"/>
                  </a:cubicBezTo>
                  <a:lnTo>
                    <a:pt x="810" y="307"/>
                  </a:lnTo>
                  <a:cubicBezTo>
                    <a:pt x="1007" y="307"/>
                    <a:pt x="1008" y="1"/>
                    <a:pt x="81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5090725" y="3970295"/>
              <a:ext cx="28179" cy="45170"/>
            </a:xfrm>
            <a:custGeom>
              <a:avLst/>
              <a:gdLst/>
              <a:ahLst/>
              <a:cxnLst/>
              <a:rect l="l" t="t" r="r" b="b"/>
              <a:pathLst>
                <a:path w="471" h="755" extrusionOk="0">
                  <a:moveTo>
                    <a:pt x="320" y="0"/>
                  </a:moveTo>
                  <a:cubicBezTo>
                    <a:pt x="243" y="0"/>
                    <a:pt x="164" y="49"/>
                    <a:pt x="159" y="148"/>
                  </a:cubicBezTo>
                  <a:cubicBezTo>
                    <a:pt x="154" y="220"/>
                    <a:pt x="108" y="288"/>
                    <a:pt x="79" y="351"/>
                  </a:cubicBezTo>
                  <a:cubicBezTo>
                    <a:pt x="39" y="434"/>
                    <a:pt x="11" y="514"/>
                    <a:pt x="6" y="608"/>
                  </a:cubicBezTo>
                  <a:cubicBezTo>
                    <a:pt x="0" y="706"/>
                    <a:pt x="75" y="755"/>
                    <a:pt x="151" y="755"/>
                  </a:cubicBezTo>
                  <a:cubicBezTo>
                    <a:pt x="228" y="755"/>
                    <a:pt x="307" y="706"/>
                    <a:pt x="312" y="608"/>
                  </a:cubicBezTo>
                  <a:cubicBezTo>
                    <a:pt x="317" y="535"/>
                    <a:pt x="363" y="468"/>
                    <a:pt x="393" y="404"/>
                  </a:cubicBezTo>
                  <a:cubicBezTo>
                    <a:pt x="432" y="320"/>
                    <a:pt x="460" y="240"/>
                    <a:pt x="466" y="148"/>
                  </a:cubicBezTo>
                  <a:cubicBezTo>
                    <a:pt x="471" y="49"/>
                    <a:pt x="397" y="0"/>
                    <a:pt x="32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9" name="Google Shape;59;p2"/>
          <p:cNvGrpSpPr/>
          <p:nvPr/>
        </p:nvGrpSpPr>
        <p:grpSpPr>
          <a:xfrm>
            <a:off x="-1200094" y="1998792"/>
            <a:ext cx="3511804" cy="3924539"/>
            <a:chOff x="-1394269" y="2227279"/>
            <a:chExt cx="3511804" cy="3924539"/>
          </a:xfrm>
        </p:grpSpPr>
        <p:sp>
          <p:nvSpPr>
            <p:cNvPr id="60" name="Google Shape;60;p2"/>
            <p:cNvSpPr/>
            <p:nvPr/>
          </p:nvSpPr>
          <p:spPr>
            <a:xfrm rot="746023">
              <a:off x="-1062643" y="2494177"/>
              <a:ext cx="2848553" cy="3390744"/>
            </a:xfrm>
            <a:custGeom>
              <a:avLst/>
              <a:gdLst/>
              <a:ahLst/>
              <a:cxnLst/>
              <a:rect l="l" t="t" r="r" b="b"/>
              <a:pathLst>
                <a:path w="47615" h="56678" extrusionOk="0">
                  <a:moveTo>
                    <a:pt x="8330" y="1"/>
                  </a:moveTo>
                  <a:lnTo>
                    <a:pt x="1" y="6525"/>
                  </a:lnTo>
                  <a:lnTo>
                    <a:pt x="39284" y="56678"/>
                  </a:lnTo>
                  <a:lnTo>
                    <a:pt x="47615" y="50152"/>
                  </a:lnTo>
                  <a:lnTo>
                    <a:pt x="8330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1" name="Google Shape;61;p2"/>
            <p:cNvGrpSpPr/>
            <p:nvPr/>
          </p:nvGrpSpPr>
          <p:grpSpPr>
            <a:xfrm rot="746023">
              <a:off x="-1036647" y="2808935"/>
              <a:ext cx="2365525" cy="2955151"/>
              <a:chOff x="-38220" y="2183673"/>
              <a:chExt cx="2365636" cy="2955289"/>
            </a:xfrm>
          </p:grpSpPr>
          <p:sp>
            <p:nvSpPr>
              <p:cNvPr id="62" name="Google Shape;62;p2"/>
              <p:cNvSpPr/>
              <p:nvPr/>
            </p:nvSpPr>
            <p:spPr>
              <a:xfrm>
                <a:off x="-38220" y="2183673"/>
                <a:ext cx="144184" cy="122646"/>
              </a:xfrm>
              <a:custGeom>
                <a:avLst/>
                <a:gdLst/>
                <a:ahLst/>
                <a:cxnLst/>
                <a:rect l="l" t="t" r="r" b="b"/>
                <a:pathLst>
                  <a:path w="2410" h="2050" extrusionOk="0">
                    <a:moveTo>
                      <a:pt x="2083" y="0"/>
                    </a:moveTo>
                    <a:lnTo>
                      <a:pt x="0" y="1633"/>
                    </a:lnTo>
                    <a:lnTo>
                      <a:pt x="327" y="2049"/>
                    </a:lnTo>
                    <a:lnTo>
                      <a:pt x="2410" y="418"/>
                    </a:lnTo>
                    <a:lnTo>
                      <a:pt x="2083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" name="Google Shape;63;p2"/>
              <p:cNvSpPr/>
              <p:nvPr/>
            </p:nvSpPr>
            <p:spPr>
              <a:xfrm>
                <a:off x="21967" y="2210116"/>
                <a:ext cx="208499" cy="172961"/>
              </a:xfrm>
              <a:custGeom>
                <a:avLst/>
                <a:gdLst/>
                <a:ahLst/>
                <a:cxnLst/>
                <a:rect l="l" t="t" r="r" b="b"/>
                <a:pathLst>
                  <a:path w="3485" h="2891" extrusionOk="0">
                    <a:moveTo>
                      <a:pt x="3159" y="1"/>
                    </a:moveTo>
                    <a:lnTo>
                      <a:pt x="0" y="2475"/>
                    </a:lnTo>
                    <a:lnTo>
                      <a:pt x="326" y="2891"/>
                    </a:lnTo>
                    <a:lnTo>
                      <a:pt x="3485" y="417"/>
                    </a:lnTo>
                    <a:lnTo>
                      <a:pt x="3159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" name="Google Shape;64;p2"/>
              <p:cNvSpPr/>
              <p:nvPr/>
            </p:nvSpPr>
            <p:spPr>
              <a:xfrm>
                <a:off x="83828" y="2339463"/>
                <a:ext cx="144124" cy="122527"/>
              </a:xfrm>
              <a:custGeom>
                <a:avLst/>
                <a:gdLst/>
                <a:ahLst/>
                <a:cxnLst/>
                <a:rect l="l" t="t" r="r" b="b"/>
                <a:pathLst>
                  <a:path w="2409" h="2048" extrusionOk="0">
                    <a:moveTo>
                      <a:pt x="2083" y="0"/>
                    </a:moveTo>
                    <a:lnTo>
                      <a:pt x="0" y="1631"/>
                    </a:lnTo>
                    <a:lnTo>
                      <a:pt x="326" y="2047"/>
                    </a:lnTo>
                    <a:lnTo>
                      <a:pt x="2408" y="416"/>
                    </a:lnTo>
                    <a:lnTo>
                      <a:pt x="2083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" name="Google Shape;65;p2"/>
              <p:cNvSpPr/>
              <p:nvPr/>
            </p:nvSpPr>
            <p:spPr>
              <a:xfrm>
                <a:off x="144015" y="2365727"/>
                <a:ext cx="208559" cy="173021"/>
              </a:xfrm>
              <a:custGeom>
                <a:avLst/>
                <a:gdLst/>
                <a:ahLst/>
                <a:cxnLst/>
                <a:rect l="l" t="t" r="r" b="b"/>
                <a:pathLst>
                  <a:path w="3486" h="2892" extrusionOk="0">
                    <a:moveTo>
                      <a:pt x="3159" y="1"/>
                    </a:moveTo>
                    <a:lnTo>
                      <a:pt x="0" y="2476"/>
                    </a:lnTo>
                    <a:lnTo>
                      <a:pt x="327" y="2892"/>
                    </a:lnTo>
                    <a:lnTo>
                      <a:pt x="3486" y="417"/>
                    </a:lnTo>
                    <a:lnTo>
                      <a:pt x="3159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" name="Google Shape;66;p2"/>
              <p:cNvSpPr/>
              <p:nvPr/>
            </p:nvSpPr>
            <p:spPr>
              <a:xfrm>
                <a:off x="205757" y="2495133"/>
                <a:ext cx="144244" cy="122587"/>
              </a:xfrm>
              <a:custGeom>
                <a:avLst/>
                <a:gdLst/>
                <a:ahLst/>
                <a:cxnLst/>
                <a:rect l="l" t="t" r="r" b="b"/>
                <a:pathLst>
                  <a:path w="2411" h="2049" extrusionOk="0">
                    <a:moveTo>
                      <a:pt x="2083" y="0"/>
                    </a:moveTo>
                    <a:lnTo>
                      <a:pt x="1" y="1633"/>
                    </a:lnTo>
                    <a:lnTo>
                      <a:pt x="326" y="2049"/>
                    </a:lnTo>
                    <a:lnTo>
                      <a:pt x="2410" y="418"/>
                    </a:lnTo>
                    <a:lnTo>
                      <a:pt x="2083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" name="Google Shape;67;p2"/>
              <p:cNvSpPr/>
              <p:nvPr/>
            </p:nvSpPr>
            <p:spPr>
              <a:xfrm>
                <a:off x="265943" y="2521577"/>
                <a:ext cx="208499" cy="172961"/>
              </a:xfrm>
              <a:custGeom>
                <a:avLst/>
                <a:gdLst/>
                <a:ahLst/>
                <a:cxnLst/>
                <a:rect l="l" t="t" r="r" b="b"/>
                <a:pathLst>
                  <a:path w="3485" h="2891" extrusionOk="0">
                    <a:moveTo>
                      <a:pt x="3159" y="1"/>
                    </a:moveTo>
                    <a:lnTo>
                      <a:pt x="1" y="2474"/>
                    </a:lnTo>
                    <a:lnTo>
                      <a:pt x="328" y="2890"/>
                    </a:lnTo>
                    <a:lnTo>
                      <a:pt x="3485" y="417"/>
                    </a:lnTo>
                    <a:lnTo>
                      <a:pt x="3159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" name="Google Shape;68;p2"/>
              <p:cNvSpPr/>
              <p:nvPr/>
            </p:nvSpPr>
            <p:spPr>
              <a:xfrm>
                <a:off x="327745" y="2650984"/>
                <a:ext cx="144184" cy="122527"/>
              </a:xfrm>
              <a:custGeom>
                <a:avLst/>
                <a:gdLst/>
                <a:ahLst/>
                <a:cxnLst/>
                <a:rect l="l" t="t" r="r" b="b"/>
                <a:pathLst>
                  <a:path w="2410" h="2048" extrusionOk="0">
                    <a:moveTo>
                      <a:pt x="2084" y="0"/>
                    </a:moveTo>
                    <a:lnTo>
                      <a:pt x="0" y="1631"/>
                    </a:lnTo>
                    <a:lnTo>
                      <a:pt x="327" y="2047"/>
                    </a:lnTo>
                    <a:lnTo>
                      <a:pt x="2410" y="416"/>
                    </a:lnTo>
                    <a:lnTo>
                      <a:pt x="2084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" name="Google Shape;69;p2"/>
              <p:cNvSpPr/>
              <p:nvPr/>
            </p:nvSpPr>
            <p:spPr>
              <a:xfrm>
                <a:off x="387931" y="2677367"/>
                <a:ext cx="208559" cy="172901"/>
              </a:xfrm>
              <a:custGeom>
                <a:avLst/>
                <a:gdLst/>
                <a:ahLst/>
                <a:cxnLst/>
                <a:rect l="l" t="t" r="r" b="b"/>
                <a:pathLst>
                  <a:path w="3486" h="2890" extrusionOk="0">
                    <a:moveTo>
                      <a:pt x="3159" y="0"/>
                    </a:moveTo>
                    <a:lnTo>
                      <a:pt x="0" y="2474"/>
                    </a:lnTo>
                    <a:lnTo>
                      <a:pt x="327" y="2890"/>
                    </a:lnTo>
                    <a:lnTo>
                      <a:pt x="3486" y="416"/>
                    </a:lnTo>
                    <a:lnTo>
                      <a:pt x="3159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" name="Google Shape;70;p2"/>
              <p:cNvSpPr/>
              <p:nvPr/>
            </p:nvSpPr>
            <p:spPr>
              <a:xfrm>
                <a:off x="455476" y="2814073"/>
                <a:ext cx="144184" cy="122527"/>
              </a:xfrm>
              <a:custGeom>
                <a:avLst/>
                <a:gdLst/>
                <a:ahLst/>
                <a:cxnLst/>
                <a:rect l="l" t="t" r="r" b="b"/>
                <a:pathLst>
                  <a:path w="2410" h="2048" extrusionOk="0">
                    <a:moveTo>
                      <a:pt x="2084" y="0"/>
                    </a:moveTo>
                    <a:lnTo>
                      <a:pt x="0" y="1632"/>
                    </a:lnTo>
                    <a:lnTo>
                      <a:pt x="327" y="2048"/>
                    </a:lnTo>
                    <a:lnTo>
                      <a:pt x="2409" y="417"/>
                    </a:lnTo>
                    <a:lnTo>
                      <a:pt x="2084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" name="Google Shape;71;p2"/>
              <p:cNvSpPr/>
              <p:nvPr/>
            </p:nvSpPr>
            <p:spPr>
              <a:xfrm>
                <a:off x="515663" y="2840337"/>
                <a:ext cx="208559" cy="173081"/>
              </a:xfrm>
              <a:custGeom>
                <a:avLst/>
                <a:gdLst/>
                <a:ahLst/>
                <a:cxnLst/>
                <a:rect l="l" t="t" r="r" b="b"/>
                <a:pathLst>
                  <a:path w="3486" h="2893" extrusionOk="0">
                    <a:moveTo>
                      <a:pt x="3159" y="1"/>
                    </a:moveTo>
                    <a:lnTo>
                      <a:pt x="0" y="2475"/>
                    </a:lnTo>
                    <a:lnTo>
                      <a:pt x="327" y="2892"/>
                    </a:lnTo>
                    <a:lnTo>
                      <a:pt x="3486" y="419"/>
                    </a:lnTo>
                    <a:lnTo>
                      <a:pt x="3159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" name="Google Shape;72;p2"/>
              <p:cNvSpPr/>
              <p:nvPr/>
            </p:nvSpPr>
            <p:spPr>
              <a:xfrm>
                <a:off x="577524" y="2969683"/>
                <a:ext cx="144184" cy="122587"/>
              </a:xfrm>
              <a:custGeom>
                <a:avLst/>
                <a:gdLst/>
                <a:ahLst/>
                <a:cxnLst/>
                <a:rect l="l" t="t" r="r" b="b"/>
                <a:pathLst>
                  <a:path w="2410" h="2049" extrusionOk="0">
                    <a:moveTo>
                      <a:pt x="2082" y="0"/>
                    </a:moveTo>
                    <a:lnTo>
                      <a:pt x="0" y="1633"/>
                    </a:lnTo>
                    <a:lnTo>
                      <a:pt x="326" y="2049"/>
                    </a:lnTo>
                    <a:lnTo>
                      <a:pt x="2409" y="418"/>
                    </a:lnTo>
                    <a:lnTo>
                      <a:pt x="2082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" name="Google Shape;73;p2"/>
              <p:cNvSpPr/>
              <p:nvPr/>
            </p:nvSpPr>
            <p:spPr>
              <a:xfrm>
                <a:off x="637711" y="2996127"/>
                <a:ext cx="208499" cy="172961"/>
              </a:xfrm>
              <a:custGeom>
                <a:avLst/>
                <a:gdLst/>
                <a:ahLst/>
                <a:cxnLst/>
                <a:rect l="l" t="t" r="r" b="b"/>
                <a:pathLst>
                  <a:path w="3485" h="2891" extrusionOk="0">
                    <a:moveTo>
                      <a:pt x="3159" y="1"/>
                    </a:moveTo>
                    <a:lnTo>
                      <a:pt x="0" y="2474"/>
                    </a:lnTo>
                    <a:lnTo>
                      <a:pt x="326" y="2890"/>
                    </a:lnTo>
                    <a:lnTo>
                      <a:pt x="3484" y="417"/>
                    </a:lnTo>
                    <a:lnTo>
                      <a:pt x="3159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" name="Google Shape;74;p2"/>
              <p:cNvSpPr/>
              <p:nvPr/>
            </p:nvSpPr>
            <p:spPr>
              <a:xfrm>
                <a:off x="699512" y="3125354"/>
                <a:ext cx="144244" cy="122527"/>
              </a:xfrm>
              <a:custGeom>
                <a:avLst/>
                <a:gdLst/>
                <a:ahLst/>
                <a:cxnLst/>
                <a:rect l="l" t="t" r="r" b="b"/>
                <a:pathLst>
                  <a:path w="2411" h="2048" extrusionOk="0">
                    <a:moveTo>
                      <a:pt x="2083" y="0"/>
                    </a:moveTo>
                    <a:lnTo>
                      <a:pt x="1" y="1631"/>
                    </a:lnTo>
                    <a:lnTo>
                      <a:pt x="328" y="2047"/>
                    </a:lnTo>
                    <a:lnTo>
                      <a:pt x="2410" y="416"/>
                    </a:lnTo>
                    <a:lnTo>
                      <a:pt x="2083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" name="Google Shape;75;p2"/>
              <p:cNvSpPr/>
              <p:nvPr/>
            </p:nvSpPr>
            <p:spPr>
              <a:xfrm>
                <a:off x="759639" y="3151798"/>
                <a:ext cx="208618" cy="173021"/>
              </a:xfrm>
              <a:custGeom>
                <a:avLst/>
                <a:gdLst/>
                <a:ahLst/>
                <a:cxnLst/>
                <a:rect l="l" t="t" r="r" b="b"/>
                <a:pathLst>
                  <a:path w="3487" h="2892" extrusionOk="0">
                    <a:moveTo>
                      <a:pt x="3159" y="1"/>
                    </a:moveTo>
                    <a:lnTo>
                      <a:pt x="1" y="2476"/>
                    </a:lnTo>
                    <a:lnTo>
                      <a:pt x="328" y="2892"/>
                    </a:lnTo>
                    <a:lnTo>
                      <a:pt x="3486" y="418"/>
                    </a:lnTo>
                    <a:lnTo>
                      <a:pt x="3159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" name="Google Shape;76;p2"/>
              <p:cNvSpPr/>
              <p:nvPr/>
            </p:nvSpPr>
            <p:spPr>
              <a:xfrm>
                <a:off x="821500" y="3281204"/>
                <a:ext cx="144124" cy="122527"/>
              </a:xfrm>
              <a:custGeom>
                <a:avLst/>
                <a:gdLst/>
                <a:ahLst/>
                <a:cxnLst/>
                <a:rect l="l" t="t" r="r" b="b"/>
                <a:pathLst>
                  <a:path w="2409" h="2048" extrusionOk="0">
                    <a:moveTo>
                      <a:pt x="2083" y="0"/>
                    </a:moveTo>
                    <a:lnTo>
                      <a:pt x="0" y="1631"/>
                    </a:lnTo>
                    <a:lnTo>
                      <a:pt x="326" y="2047"/>
                    </a:lnTo>
                    <a:lnTo>
                      <a:pt x="2408" y="416"/>
                    </a:lnTo>
                    <a:lnTo>
                      <a:pt x="2083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" name="Google Shape;77;p2"/>
              <p:cNvSpPr/>
              <p:nvPr/>
            </p:nvSpPr>
            <p:spPr>
              <a:xfrm>
                <a:off x="881687" y="3307468"/>
                <a:ext cx="208618" cy="173081"/>
              </a:xfrm>
              <a:custGeom>
                <a:avLst/>
                <a:gdLst/>
                <a:ahLst/>
                <a:cxnLst/>
                <a:rect l="l" t="t" r="r" b="b"/>
                <a:pathLst>
                  <a:path w="3487" h="2893" extrusionOk="0">
                    <a:moveTo>
                      <a:pt x="3159" y="1"/>
                    </a:moveTo>
                    <a:lnTo>
                      <a:pt x="1" y="2474"/>
                    </a:lnTo>
                    <a:lnTo>
                      <a:pt x="328" y="2892"/>
                    </a:lnTo>
                    <a:lnTo>
                      <a:pt x="3486" y="417"/>
                    </a:lnTo>
                    <a:lnTo>
                      <a:pt x="3159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" name="Google Shape;78;p2"/>
              <p:cNvSpPr/>
              <p:nvPr/>
            </p:nvSpPr>
            <p:spPr>
              <a:xfrm>
                <a:off x="949890" y="3445191"/>
                <a:ext cx="144244" cy="122587"/>
              </a:xfrm>
              <a:custGeom>
                <a:avLst/>
                <a:gdLst/>
                <a:ahLst/>
                <a:cxnLst/>
                <a:rect l="l" t="t" r="r" b="b"/>
                <a:pathLst>
                  <a:path w="2411" h="2049" extrusionOk="0">
                    <a:moveTo>
                      <a:pt x="2085" y="0"/>
                    </a:moveTo>
                    <a:lnTo>
                      <a:pt x="1" y="1631"/>
                    </a:lnTo>
                    <a:lnTo>
                      <a:pt x="328" y="2049"/>
                    </a:lnTo>
                    <a:lnTo>
                      <a:pt x="2410" y="416"/>
                    </a:lnTo>
                    <a:lnTo>
                      <a:pt x="2085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" name="Google Shape;79;p2"/>
              <p:cNvSpPr/>
              <p:nvPr/>
            </p:nvSpPr>
            <p:spPr>
              <a:xfrm>
                <a:off x="1010136" y="3471575"/>
                <a:ext cx="208559" cy="173021"/>
              </a:xfrm>
              <a:custGeom>
                <a:avLst/>
                <a:gdLst/>
                <a:ahLst/>
                <a:cxnLst/>
                <a:rect l="l" t="t" r="r" b="b"/>
                <a:pathLst>
                  <a:path w="3486" h="2892" extrusionOk="0">
                    <a:moveTo>
                      <a:pt x="3159" y="0"/>
                    </a:moveTo>
                    <a:lnTo>
                      <a:pt x="0" y="2475"/>
                    </a:lnTo>
                    <a:lnTo>
                      <a:pt x="327" y="2891"/>
                    </a:lnTo>
                    <a:lnTo>
                      <a:pt x="3486" y="418"/>
                    </a:lnTo>
                    <a:lnTo>
                      <a:pt x="3159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" name="Google Shape;80;p2"/>
              <p:cNvSpPr/>
              <p:nvPr/>
            </p:nvSpPr>
            <p:spPr>
              <a:xfrm>
                <a:off x="1071938" y="3600921"/>
                <a:ext cx="144244" cy="122646"/>
              </a:xfrm>
              <a:custGeom>
                <a:avLst/>
                <a:gdLst/>
                <a:ahLst/>
                <a:cxnLst/>
                <a:rect l="l" t="t" r="r" b="b"/>
                <a:pathLst>
                  <a:path w="2411" h="2050" extrusionOk="0">
                    <a:moveTo>
                      <a:pt x="2083" y="1"/>
                    </a:moveTo>
                    <a:lnTo>
                      <a:pt x="1" y="1632"/>
                    </a:lnTo>
                    <a:lnTo>
                      <a:pt x="327" y="2049"/>
                    </a:lnTo>
                    <a:lnTo>
                      <a:pt x="2410" y="417"/>
                    </a:lnTo>
                    <a:lnTo>
                      <a:pt x="2083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" name="Google Shape;81;p2"/>
              <p:cNvSpPr/>
              <p:nvPr/>
            </p:nvSpPr>
            <p:spPr>
              <a:xfrm>
                <a:off x="1132124" y="3627305"/>
                <a:ext cx="208559" cy="173021"/>
              </a:xfrm>
              <a:custGeom>
                <a:avLst/>
                <a:gdLst/>
                <a:ahLst/>
                <a:cxnLst/>
                <a:rect l="l" t="t" r="r" b="b"/>
                <a:pathLst>
                  <a:path w="3486" h="2892" extrusionOk="0">
                    <a:moveTo>
                      <a:pt x="3159" y="1"/>
                    </a:moveTo>
                    <a:lnTo>
                      <a:pt x="1" y="2476"/>
                    </a:lnTo>
                    <a:lnTo>
                      <a:pt x="327" y="2892"/>
                    </a:lnTo>
                    <a:lnTo>
                      <a:pt x="3485" y="418"/>
                    </a:lnTo>
                    <a:lnTo>
                      <a:pt x="3159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" name="Google Shape;82;p2"/>
              <p:cNvSpPr/>
              <p:nvPr/>
            </p:nvSpPr>
            <p:spPr>
              <a:xfrm>
                <a:off x="1193926" y="3756711"/>
                <a:ext cx="144184" cy="122527"/>
              </a:xfrm>
              <a:custGeom>
                <a:avLst/>
                <a:gdLst/>
                <a:ahLst/>
                <a:cxnLst/>
                <a:rect l="l" t="t" r="r" b="b"/>
                <a:pathLst>
                  <a:path w="2410" h="2048" extrusionOk="0">
                    <a:moveTo>
                      <a:pt x="2084" y="0"/>
                    </a:moveTo>
                    <a:lnTo>
                      <a:pt x="0" y="1631"/>
                    </a:lnTo>
                    <a:lnTo>
                      <a:pt x="327" y="2047"/>
                    </a:lnTo>
                    <a:lnTo>
                      <a:pt x="2410" y="416"/>
                    </a:lnTo>
                    <a:lnTo>
                      <a:pt x="2084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" name="Google Shape;83;p2"/>
              <p:cNvSpPr/>
              <p:nvPr/>
            </p:nvSpPr>
            <p:spPr>
              <a:xfrm>
                <a:off x="1254112" y="3783095"/>
                <a:ext cx="208618" cy="173021"/>
              </a:xfrm>
              <a:custGeom>
                <a:avLst/>
                <a:gdLst/>
                <a:ahLst/>
                <a:cxnLst/>
                <a:rect l="l" t="t" r="r" b="b"/>
                <a:pathLst>
                  <a:path w="3487" h="2892" extrusionOk="0">
                    <a:moveTo>
                      <a:pt x="3159" y="0"/>
                    </a:moveTo>
                    <a:lnTo>
                      <a:pt x="0" y="2474"/>
                    </a:lnTo>
                    <a:lnTo>
                      <a:pt x="328" y="2891"/>
                    </a:lnTo>
                    <a:lnTo>
                      <a:pt x="3486" y="416"/>
                    </a:lnTo>
                    <a:lnTo>
                      <a:pt x="3159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" name="Google Shape;84;p2"/>
              <p:cNvSpPr/>
              <p:nvPr/>
            </p:nvSpPr>
            <p:spPr>
              <a:xfrm>
                <a:off x="1315974" y="3912382"/>
                <a:ext cx="144184" cy="122646"/>
              </a:xfrm>
              <a:custGeom>
                <a:avLst/>
                <a:gdLst/>
                <a:ahLst/>
                <a:cxnLst/>
                <a:rect l="l" t="t" r="r" b="b"/>
                <a:pathLst>
                  <a:path w="2410" h="2050" extrusionOk="0">
                    <a:moveTo>
                      <a:pt x="2083" y="0"/>
                    </a:moveTo>
                    <a:lnTo>
                      <a:pt x="0" y="1633"/>
                    </a:lnTo>
                    <a:lnTo>
                      <a:pt x="326" y="2049"/>
                    </a:lnTo>
                    <a:lnTo>
                      <a:pt x="2410" y="418"/>
                    </a:lnTo>
                    <a:lnTo>
                      <a:pt x="2083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" name="Google Shape;85;p2"/>
              <p:cNvSpPr/>
              <p:nvPr/>
            </p:nvSpPr>
            <p:spPr>
              <a:xfrm>
                <a:off x="1376160" y="3938646"/>
                <a:ext cx="208559" cy="173081"/>
              </a:xfrm>
              <a:custGeom>
                <a:avLst/>
                <a:gdLst/>
                <a:ahLst/>
                <a:cxnLst/>
                <a:rect l="l" t="t" r="r" b="b"/>
                <a:pathLst>
                  <a:path w="3486" h="2893" extrusionOk="0">
                    <a:moveTo>
                      <a:pt x="3159" y="1"/>
                    </a:moveTo>
                    <a:lnTo>
                      <a:pt x="0" y="2476"/>
                    </a:lnTo>
                    <a:lnTo>
                      <a:pt x="327" y="2892"/>
                    </a:lnTo>
                    <a:lnTo>
                      <a:pt x="3486" y="417"/>
                    </a:lnTo>
                    <a:lnTo>
                      <a:pt x="3159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" name="Google Shape;86;p2"/>
              <p:cNvSpPr/>
              <p:nvPr/>
            </p:nvSpPr>
            <p:spPr>
              <a:xfrm>
                <a:off x="1443705" y="4075471"/>
                <a:ext cx="144124" cy="122527"/>
              </a:xfrm>
              <a:custGeom>
                <a:avLst/>
                <a:gdLst/>
                <a:ahLst/>
                <a:cxnLst/>
                <a:rect l="l" t="t" r="r" b="b"/>
                <a:pathLst>
                  <a:path w="2409" h="2048" extrusionOk="0">
                    <a:moveTo>
                      <a:pt x="2082" y="1"/>
                    </a:moveTo>
                    <a:lnTo>
                      <a:pt x="0" y="1632"/>
                    </a:lnTo>
                    <a:lnTo>
                      <a:pt x="326" y="2048"/>
                    </a:lnTo>
                    <a:lnTo>
                      <a:pt x="2408" y="417"/>
                    </a:lnTo>
                    <a:lnTo>
                      <a:pt x="2082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" name="Google Shape;87;p2"/>
              <p:cNvSpPr/>
              <p:nvPr/>
            </p:nvSpPr>
            <p:spPr>
              <a:xfrm>
                <a:off x="1503892" y="4101676"/>
                <a:ext cx="208559" cy="173021"/>
              </a:xfrm>
              <a:custGeom>
                <a:avLst/>
                <a:gdLst/>
                <a:ahLst/>
                <a:cxnLst/>
                <a:rect l="l" t="t" r="r" b="b"/>
                <a:pathLst>
                  <a:path w="3486" h="2892" extrusionOk="0">
                    <a:moveTo>
                      <a:pt x="3159" y="1"/>
                    </a:moveTo>
                    <a:lnTo>
                      <a:pt x="0" y="2476"/>
                    </a:lnTo>
                    <a:lnTo>
                      <a:pt x="327" y="2892"/>
                    </a:lnTo>
                    <a:lnTo>
                      <a:pt x="3486" y="418"/>
                    </a:lnTo>
                    <a:lnTo>
                      <a:pt x="3159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" name="Google Shape;88;p2"/>
              <p:cNvSpPr/>
              <p:nvPr/>
            </p:nvSpPr>
            <p:spPr>
              <a:xfrm>
                <a:off x="1565634" y="4231142"/>
                <a:ext cx="144184" cy="122646"/>
              </a:xfrm>
              <a:custGeom>
                <a:avLst/>
                <a:gdLst/>
                <a:ahLst/>
                <a:cxnLst/>
                <a:rect l="l" t="t" r="r" b="b"/>
                <a:pathLst>
                  <a:path w="2410" h="2050" extrusionOk="0">
                    <a:moveTo>
                      <a:pt x="2083" y="1"/>
                    </a:moveTo>
                    <a:lnTo>
                      <a:pt x="1" y="1633"/>
                    </a:lnTo>
                    <a:lnTo>
                      <a:pt x="328" y="2049"/>
                    </a:lnTo>
                    <a:lnTo>
                      <a:pt x="2410" y="418"/>
                    </a:lnTo>
                    <a:lnTo>
                      <a:pt x="2083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" name="Google Shape;89;p2"/>
              <p:cNvSpPr/>
              <p:nvPr/>
            </p:nvSpPr>
            <p:spPr>
              <a:xfrm>
                <a:off x="1625820" y="4257645"/>
                <a:ext cx="208499" cy="172901"/>
              </a:xfrm>
              <a:custGeom>
                <a:avLst/>
                <a:gdLst/>
                <a:ahLst/>
                <a:cxnLst/>
                <a:rect l="l" t="t" r="r" b="b"/>
                <a:pathLst>
                  <a:path w="3485" h="2890" extrusionOk="0">
                    <a:moveTo>
                      <a:pt x="3159" y="0"/>
                    </a:moveTo>
                    <a:lnTo>
                      <a:pt x="1" y="2474"/>
                    </a:lnTo>
                    <a:lnTo>
                      <a:pt x="326" y="2890"/>
                    </a:lnTo>
                    <a:lnTo>
                      <a:pt x="3485" y="416"/>
                    </a:lnTo>
                    <a:lnTo>
                      <a:pt x="3159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" name="Google Shape;90;p2"/>
              <p:cNvSpPr/>
              <p:nvPr/>
            </p:nvSpPr>
            <p:spPr>
              <a:xfrm>
                <a:off x="1687682" y="4386932"/>
                <a:ext cx="144124" cy="122527"/>
              </a:xfrm>
              <a:custGeom>
                <a:avLst/>
                <a:gdLst/>
                <a:ahLst/>
                <a:cxnLst/>
                <a:rect l="l" t="t" r="r" b="b"/>
                <a:pathLst>
                  <a:path w="2409" h="2048" extrusionOk="0">
                    <a:moveTo>
                      <a:pt x="2083" y="0"/>
                    </a:moveTo>
                    <a:lnTo>
                      <a:pt x="1" y="1631"/>
                    </a:lnTo>
                    <a:lnTo>
                      <a:pt x="326" y="2048"/>
                    </a:lnTo>
                    <a:lnTo>
                      <a:pt x="2408" y="416"/>
                    </a:lnTo>
                    <a:lnTo>
                      <a:pt x="2083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" name="Google Shape;91;p2"/>
              <p:cNvSpPr/>
              <p:nvPr/>
            </p:nvSpPr>
            <p:spPr>
              <a:xfrm>
                <a:off x="1747868" y="4413196"/>
                <a:ext cx="208499" cy="173081"/>
              </a:xfrm>
              <a:custGeom>
                <a:avLst/>
                <a:gdLst/>
                <a:ahLst/>
                <a:cxnLst/>
                <a:rect l="l" t="t" r="r" b="b"/>
                <a:pathLst>
                  <a:path w="3485" h="2893" extrusionOk="0">
                    <a:moveTo>
                      <a:pt x="3159" y="1"/>
                    </a:moveTo>
                    <a:lnTo>
                      <a:pt x="1" y="2474"/>
                    </a:lnTo>
                    <a:lnTo>
                      <a:pt x="328" y="2892"/>
                    </a:lnTo>
                    <a:lnTo>
                      <a:pt x="3485" y="417"/>
                    </a:lnTo>
                    <a:lnTo>
                      <a:pt x="3159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" name="Google Shape;92;p2"/>
              <p:cNvSpPr/>
              <p:nvPr/>
            </p:nvSpPr>
            <p:spPr>
              <a:xfrm>
                <a:off x="1809670" y="4542663"/>
                <a:ext cx="144184" cy="122587"/>
              </a:xfrm>
              <a:custGeom>
                <a:avLst/>
                <a:gdLst/>
                <a:ahLst/>
                <a:cxnLst/>
                <a:rect l="l" t="t" r="r" b="b"/>
                <a:pathLst>
                  <a:path w="2410" h="2049" extrusionOk="0">
                    <a:moveTo>
                      <a:pt x="2082" y="1"/>
                    </a:moveTo>
                    <a:lnTo>
                      <a:pt x="0" y="1632"/>
                    </a:lnTo>
                    <a:lnTo>
                      <a:pt x="327" y="2048"/>
                    </a:lnTo>
                    <a:lnTo>
                      <a:pt x="2409" y="417"/>
                    </a:lnTo>
                    <a:lnTo>
                      <a:pt x="2082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" name="Google Shape;93;p2"/>
              <p:cNvSpPr/>
              <p:nvPr/>
            </p:nvSpPr>
            <p:spPr>
              <a:xfrm>
                <a:off x="1869856" y="4569046"/>
                <a:ext cx="208499" cy="173081"/>
              </a:xfrm>
              <a:custGeom>
                <a:avLst/>
                <a:gdLst/>
                <a:ahLst/>
                <a:cxnLst/>
                <a:rect l="l" t="t" r="r" b="b"/>
                <a:pathLst>
                  <a:path w="3485" h="2893" extrusionOk="0">
                    <a:moveTo>
                      <a:pt x="3159" y="1"/>
                    </a:moveTo>
                    <a:lnTo>
                      <a:pt x="0" y="2476"/>
                    </a:lnTo>
                    <a:lnTo>
                      <a:pt x="326" y="2892"/>
                    </a:lnTo>
                    <a:lnTo>
                      <a:pt x="3484" y="418"/>
                    </a:lnTo>
                    <a:lnTo>
                      <a:pt x="3159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" name="Google Shape;94;p2"/>
              <p:cNvSpPr/>
              <p:nvPr/>
            </p:nvSpPr>
            <p:spPr>
              <a:xfrm>
                <a:off x="1936743" y="4704974"/>
                <a:ext cx="144244" cy="122587"/>
              </a:xfrm>
              <a:custGeom>
                <a:avLst/>
                <a:gdLst/>
                <a:ahLst/>
                <a:cxnLst/>
                <a:rect l="l" t="t" r="r" b="b"/>
                <a:pathLst>
                  <a:path w="2411" h="2049" extrusionOk="0">
                    <a:moveTo>
                      <a:pt x="2083" y="1"/>
                    </a:moveTo>
                    <a:lnTo>
                      <a:pt x="1" y="1632"/>
                    </a:lnTo>
                    <a:lnTo>
                      <a:pt x="328" y="2048"/>
                    </a:lnTo>
                    <a:lnTo>
                      <a:pt x="2410" y="417"/>
                    </a:lnTo>
                    <a:lnTo>
                      <a:pt x="2083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" name="Google Shape;95;p2"/>
              <p:cNvSpPr/>
              <p:nvPr/>
            </p:nvSpPr>
            <p:spPr>
              <a:xfrm>
                <a:off x="1996870" y="4731298"/>
                <a:ext cx="208559" cy="172961"/>
              </a:xfrm>
              <a:custGeom>
                <a:avLst/>
                <a:gdLst/>
                <a:ahLst/>
                <a:cxnLst/>
                <a:rect l="l" t="t" r="r" b="b"/>
                <a:pathLst>
                  <a:path w="3486" h="2891" extrusionOk="0">
                    <a:moveTo>
                      <a:pt x="3159" y="0"/>
                    </a:moveTo>
                    <a:lnTo>
                      <a:pt x="0" y="2474"/>
                    </a:lnTo>
                    <a:lnTo>
                      <a:pt x="327" y="2890"/>
                    </a:lnTo>
                    <a:lnTo>
                      <a:pt x="3486" y="417"/>
                    </a:lnTo>
                    <a:lnTo>
                      <a:pt x="3159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" name="Google Shape;96;p2"/>
              <p:cNvSpPr/>
              <p:nvPr/>
            </p:nvSpPr>
            <p:spPr>
              <a:xfrm>
                <a:off x="2058731" y="4860585"/>
                <a:ext cx="144184" cy="122646"/>
              </a:xfrm>
              <a:custGeom>
                <a:avLst/>
                <a:gdLst/>
                <a:ahLst/>
                <a:cxnLst/>
                <a:rect l="l" t="t" r="r" b="b"/>
                <a:pathLst>
                  <a:path w="2410" h="2050" extrusionOk="0">
                    <a:moveTo>
                      <a:pt x="2082" y="1"/>
                    </a:moveTo>
                    <a:lnTo>
                      <a:pt x="0" y="1632"/>
                    </a:lnTo>
                    <a:lnTo>
                      <a:pt x="327" y="2049"/>
                    </a:lnTo>
                    <a:lnTo>
                      <a:pt x="2410" y="417"/>
                    </a:lnTo>
                    <a:lnTo>
                      <a:pt x="2082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" name="Google Shape;97;p2"/>
              <p:cNvSpPr/>
              <p:nvPr/>
            </p:nvSpPr>
            <p:spPr>
              <a:xfrm>
                <a:off x="2118918" y="4887088"/>
                <a:ext cx="208499" cy="172901"/>
              </a:xfrm>
              <a:custGeom>
                <a:avLst/>
                <a:gdLst/>
                <a:ahLst/>
                <a:cxnLst/>
                <a:rect l="l" t="t" r="r" b="b"/>
                <a:pathLst>
                  <a:path w="3485" h="2890" extrusionOk="0">
                    <a:moveTo>
                      <a:pt x="3159" y="0"/>
                    </a:moveTo>
                    <a:lnTo>
                      <a:pt x="0" y="2474"/>
                    </a:lnTo>
                    <a:lnTo>
                      <a:pt x="326" y="2890"/>
                    </a:lnTo>
                    <a:lnTo>
                      <a:pt x="3484" y="416"/>
                    </a:lnTo>
                    <a:lnTo>
                      <a:pt x="3159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" name="Google Shape;98;p2"/>
              <p:cNvSpPr/>
              <p:nvPr/>
            </p:nvSpPr>
            <p:spPr>
              <a:xfrm>
                <a:off x="2180779" y="5016375"/>
                <a:ext cx="144065" cy="122587"/>
              </a:xfrm>
              <a:custGeom>
                <a:avLst/>
                <a:gdLst/>
                <a:ahLst/>
                <a:cxnLst/>
                <a:rect l="l" t="t" r="r" b="b"/>
                <a:pathLst>
                  <a:path w="2408" h="2049" extrusionOk="0">
                    <a:moveTo>
                      <a:pt x="2082" y="0"/>
                    </a:moveTo>
                    <a:lnTo>
                      <a:pt x="0" y="1631"/>
                    </a:lnTo>
                    <a:lnTo>
                      <a:pt x="326" y="2049"/>
                    </a:lnTo>
                    <a:lnTo>
                      <a:pt x="2408" y="416"/>
                    </a:lnTo>
                    <a:lnTo>
                      <a:pt x="2082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99" name="Google Shape;99;p2"/>
            <p:cNvSpPr/>
            <p:nvPr/>
          </p:nvSpPr>
          <p:spPr>
            <a:xfrm rot="746023">
              <a:off x="-551453" y="2603886"/>
              <a:ext cx="2308575" cy="2940563"/>
            </a:xfrm>
            <a:custGeom>
              <a:avLst/>
              <a:gdLst/>
              <a:ahLst/>
              <a:cxnLst/>
              <a:rect l="l" t="t" r="r" b="b"/>
              <a:pathLst>
                <a:path w="38589" h="49153" extrusionOk="0">
                  <a:moveTo>
                    <a:pt x="209" y="0"/>
                  </a:moveTo>
                  <a:lnTo>
                    <a:pt x="0" y="164"/>
                  </a:lnTo>
                  <a:lnTo>
                    <a:pt x="38379" y="49153"/>
                  </a:lnTo>
                  <a:lnTo>
                    <a:pt x="38588" y="48991"/>
                  </a:lnTo>
                  <a:lnTo>
                    <a:pt x="209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0" name="Google Shape;100;p2"/>
          <p:cNvGrpSpPr/>
          <p:nvPr/>
        </p:nvGrpSpPr>
        <p:grpSpPr>
          <a:xfrm>
            <a:off x="1352088" y="3895575"/>
            <a:ext cx="218131" cy="228540"/>
            <a:chOff x="1567788" y="4831150"/>
            <a:chExt cx="218131" cy="228540"/>
          </a:xfrm>
        </p:grpSpPr>
        <p:sp>
          <p:nvSpPr>
            <p:cNvPr id="101" name="Google Shape;101;p2"/>
            <p:cNvSpPr/>
            <p:nvPr/>
          </p:nvSpPr>
          <p:spPr>
            <a:xfrm>
              <a:off x="1691630" y="4831150"/>
              <a:ext cx="18367" cy="63597"/>
            </a:xfrm>
            <a:custGeom>
              <a:avLst/>
              <a:gdLst/>
              <a:ahLst/>
              <a:cxnLst/>
              <a:rect l="l" t="t" r="r" b="b"/>
              <a:pathLst>
                <a:path w="307" h="1063" extrusionOk="0">
                  <a:moveTo>
                    <a:pt x="154" y="1"/>
                  </a:moveTo>
                  <a:cubicBezTo>
                    <a:pt x="77" y="1"/>
                    <a:pt x="0" y="50"/>
                    <a:pt x="0" y="149"/>
                  </a:cubicBezTo>
                  <a:lnTo>
                    <a:pt x="0" y="915"/>
                  </a:lnTo>
                  <a:cubicBezTo>
                    <a:pt x="0" y="1013"/>
                    <a:pt x="77" y="1062"/>
                    <a:pt x="154" y="1062"/>
                  </a:cubicBezTo>
                  <a:cubicBezTo>
                    <a:pt x="230" y="1062"/>
                    <a:pt x="307" y="1013"/>
                    <a:pt x="307" y="915"/>
                  </a:cubicBezTo>
                  <a:lnTo>
                    <a:pt x="307" y="149"/>
                  </a:lnTo>
                  <a:cubicBezTo>
                    <a:pt x="307" y="50"/>
                    <a:pt x="230" y="1"/>
                    <a:pt x="15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2"/>
            <p:cNvSpPr/>
            <p:nvPr/>
          </p:nvSpPr>
          <p:spPr>
            <a:xfrm>
              <a:off x="1627256" y="4858670"/>
              <a:ext cx="40503" cy="54862"/>
            </a:xfrm>
            <a:custGeom>
              <a:avLst/>
              <a:gdLst/>
              <a:ahLst/>
              <a:cxnLst/>
              <a:rect l="l" t="t" r="r" b="b"/>
              <a:pathLst>
                <a:path w="677" h="917" extrusionOk="0">
                  <a:moveTo>
                    <a:pt x="150" y="1"/>
                  </a:moveTo>
                  <a:cubicBezTo>
                    <a:pt x="74" y="1"/>
                    <a:pt x="0" y="50"/>
                    <a:pt x="4" y="148"/>
                  </a:cubicBezTo>
                  <a:cubicBezTo>
                    <a:pt x="16" y="411"/>
                    <a:pt x="177" y="684"/>
                    <a:pt x="355" y="869"/>
                  </a:cubicBezTo>
                  <a:cubicBezTo>
                    <a:pt x="387" y="902"/>
                    <a:pt x="422" y="916"/>
                    <a:pt x="457" y="916"/>
                  </a:cubicBezTo>
                  <a:cubicBezTo>
                    <a:pt x="573" y="916"/>
                    <a:pt x="677" y="762"/>
                    <a:pt x="571" y="653"/>
                  </a:cubicBezTo>
                  <a:cubicBezTo>
                    <a:pt x="453" y="528"/>
                    <a:pt x="318" y="326"/>
                    <a:pt x="310" y="148"/>
                  </a:cubicBezTo>
                  <a:cubicBezTo>
                    <a:pt x="305" y="50"/>
                    <a:pt x="226" y="1"/>
                    <a:pt x="15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2"/>
            <p:cNvSpPr/>
            <p:nvPr/>
          </p:nvSpPr>
          <p:spPr>
            <a:xfrm>
              <a:off x="1567788" y="4931959"/>
              <a:ext cx="80707" cy="27222"/>
            </a:xfrm>
            <a:custGeom>
              <a:avLst/>
              <a:gdLst/>
              <a:ahLst/>
              <a:cxnLst/>
              <a:rect l="l" t="t" r="r" b="b"/>
              <a:pathLst>
                <a:path w="1349" h="455" extrusionOk="0">
                  <a:moveTo>
                    <a:pt x="240" y="1"/>
                  </a:moveTo>
                  <a:cubicBezTo>
                    <a:pt x="96" y="1"/>
                    <a:pt x="0" y="209"/>
                    <a:pt x="154" y="281"/>
                  </a:cubicBezTo>
                  <a:cubicBezTo>
                    <a:pt x="467" y="426"/>
                    <a:pt x="812" y="455"/>
                    <a:pt x="1152" y="455"/>
                  </a:cubicBezTo>
                  <a:cubicBezTo>
                    <a:pt x="1349" y="455"/>
                    <a:pt x="1349" y="148"/>
                    <a:pt x="1152" y="148"/>
                  </a:cubicBezTo>
                  <a:cubicBezTo>
                    <a:pt x="870" y="148"/>
                    <a:pt x="569" y="136"/>
                    <a:pt x="309" y="17"/>
                  </a:cubicBezTo>
                  <a:cubicBezTo>
                    <a:pt x="285" y="6"/>
                    <a:pt x="262" y="1"/>
                    <a:pt x="24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2"/>
            <p:cNvSpPr/>
            <p:nvPr/>
          </p:nvSpPr>
          <p:spPr>
            <a:xfrm>
              <a:off x="1599735" y="4986641"/>
              <a:ext cx="48759" cy="36375"/>
            </a:xfrm>
            <a:custGeom>
              <a:avLst/>
              <a:gdLst/>
              <a:ahLst/>
              <a:cxnLst/>
              <a:rect l="l" t="t" r="r" b="b"/>
              <a:pathLst>
                <a:path w="815" h="608" extrusionOk="0">
                  <a:moveTo>
                    <a:pt x="622" y="1"/>
                  </a:moveTo>
                  <a:cubicBezTo>
                    <a:pt x="621" y="1"/>
                    <a:pt x="619" y="1"/>
                    <a:pt x="618" y="1"/>
                  </a:cubicBezTo>
                  <a:cubicBezTo>
                    <a:pt x="336" y="5"/>
                    <a:pt x="16" y="138"/>
                    <a:pt x="4" y="459"/>
                  </a:cubicBezTo>
                  <a:cubicBezTo>
                    <a:pt x="1" y="558"/>
                    <a:pt x="76" y="607"/>
                    <a:pt x="152" y="607"/>
                  </a:cubicBezTo>
                  <a:cubicBezTo>
                    <a:pt x="229" y="607"/>
                    <a:pt x="307" y="558"/>
                    <a:pt x="311" y="459"/>
                  </a:cubicBezTo>
                  <a:cubicBezTo>
                    <a:pt x="311" y="433"/>
                    <a:pt x="324" y="399"/>
                    <a:pt x="367" y="369"/>
                  </a:cubicBezTo>
                  <a:cubicBezTo>
                    <a:pt x="440" y="318"/>
                    <a:pt x="530" y="307"/>
                    <a:pt x="618" y="306"/>
                  </a:cubicBezTo>
                  <a:cubicBezTo>
                    <a:pt x="814" y="303"/>
                    <a:pt x="815" y="1"/>
                    <a:pt x="62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2"/>
            <p:cNvSpPr/>
            <p:nvPr/>
          </p:nvSpPr>
          <p:spPr>
            <a:xfrm>
              <a:off x="1660580" y="5004828"/>
              <a:ext cx="31110" cy="54862"/>
            </a:xfrm>
            <a:custGeom>
              <a:avLst/>
              <a:gdLst/>
              <a:ahLst/>
              <a:cxnLst/>
              <a:rect l="l" t="t" r="r" b="b"/>
              <a:pathLst>
                <a:path w="520" h="917" extrusionOk="0">
                  <a:moveTo>
                    <a:pt x="219" y="0"/>
                  </a:moveTo>
                  <a:cubicBezTo>
                    <a:pt x="104" y="0"/>
                    <a:pt x="0" y="153"/>
                    <a:pt x="105" y="263"/>
                  </a:cubicBezTo>
                  <a:cubicBezTo>
                    <a:pt x="235" y="399"/>
                    <a:pt x="213" y="593"/>
                    <a:pt x="213" y="769"/>
                  </a:cubicBezTo>
                  <a:cubicBezTo>
                    <a:pt x="213" y="867"/>
                    <a:pt x="289" y="916"/>
                    <a:pt x="366" y="916"/>
                  </a:cubicBezTo>
                  <a:cubicBezTo>
                    <a:pt x="443" y="916"/>
                    <a:pt x="519" y="867"/>
                    <a:pt x="519" y="769"/>
                  </a:cubicBezTo>
                  <a:cubicBezTo>
                    <a:pt x="519" y="501"/>
                    <a:pt x="515" y="250"/>
                    <a:pt x="321" y="47"/>
                  </a:cubicBezTo>
                  <a:cubicBezTo>
                    <a:pt x="289" y="14"/>
                    <a:pt x="254" y="0"/>
                    <a:pt x="21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2"/>
            <p:cNvSpPr/>
            <p:nvPr/>
          </p:nvSpPr>
          <p:spPr>
            <a:xfrm>
              <a:off x="1707245" y="4986641"/>
              <a:ext cx="39666" cy="36375"/>
            </a:xfrm>
            <a:custGeom>
              <a:avLst/>
              <a:gdLst/>
              <a:ahLst/>
              <a:cxnLst/>
              <a:rect l="l" t="t" r="r" b="b"/>
              <a:pathLst>
                <a:path w="663" h="608" extrusionOk="0">
                  <a:moveTo>
                    <a:pt x="190" y="1"/>
                  </a:moveTo>
                  <a:cubicBezTo>
                    <a:pt x="1" y="1"/>
                    <a:pt x="5" y="297"/>
                    <a:pt x="198" y="306"/>
                  </a:cubicBezTo>
                  <a:cubicBezTo>
                    <a:pt x="272" y="310"/>
                    <a:pt x="348" y="385"/>
                    <a:pt x="351" y="459"/>
                  </a:cubicBezTo>
                  <a:cubicBezTo>
                    <a:pt x="355" y="558"/>
                    <a:pt x="434" y="607"/>
                    <a:pt x="511" y="607"/>
                  </a:cubicBezTo>
                  <a:cubicBezTo>
                    <a:pt x="588" y="607"/>
                    <a:pt x="662" y="558"/>
                    <a:pt x="658" y="459"/>
                  </a:cubicBezTo>
                  <a:cubicBezTo>
                    <a:pt x="646" y="214"/>
                    <a:pt x="445" y="11"/>
                    <a:pt x="198" y="1"/>
                  </a:cubicBezTo>
                  <a:cubicBezTo>
                    <a:pt x="195" y="1"/>
                    <a:pt x="192" y="1"/>
                    <a:pt x="19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2"/>
            <p:cNvSpPr/>
            <p:nvPr/>
          </p:nvSpPr>
          <p:spPr>
            <a:xfrm>
              <a:off x="1725612" y="4931600"/>
              <a:ext cx="60306" cy="18427"/>
            </a:xfrm>
            <a:custGeom>
              <a:avLst/>
              <a:gdLst/>
              <a:ahLst/>
              <a:cxnLst/>
              <a:rect l="l" t="t" r="r" b="b"/>
              <a:pathLst>
                <a:path w="1008" h="308" extrusionOk="0">
                  <a:moveTo>
                    <a:pt x="197" y="1"/>
                  </a:moveTo>
                  <a:cubicBezTo>
                    <a:pt x="0" y="1"/>
                    <a:pt x="0" y="307"/>
                    <a:pt x="197" y="307"/>
                  </a:cubicBezTo>
                  <a:lnTo>
                    <a:pt x="811" y="307"/>
                  </a:lnTo>
                  <a:cubicBezTo>
                    <a:pt x="1008" y="307"/>
                    <a:pt x="1008" y="1"/>
                    <a:pt x="81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1727946" y="4858670"/>
              <a:ext cx="28179" cy="45230"/>
            </a:xfrm>
            <a:custGeom>
              <a:avLst/>
              <a:gdLst/>
              <a:ahLst/>
              <a:cxnLst/>
              <a:rect l="l" t="t" r="r" b="b"/>
              <a:pathLst>
                <a:path w="471" h="756" extrusionOk="0">
                  <a:moveTo>
                    <a:pt x="320" y="1"/>
                  </a:moveTo>
                  <a:cubicBezTo>
                    <a:pt x="243" y="1"/>
                    <a:pt x="164" y="50"/>
                    <a:pt x="158" y="148"/>
                  </a:cubicBezTo>
                  <a:cubicBezTo>
                    <a:pt x="154" y="221"/>
                    <a:pt x="109" y="288"/>
                    <a:pt x="78" y="352"/>
                  </a:cubicBezTo>
                  <a:cubicBezTo>
                    <a:pt x="37" y="434"/>
                    <a:pt x="9" y="516"/>
                    <a:pt x="5" y="608"/>
                  </a:cubicBezTo>
                  <a:cubicBezTo>
                    <a:pt x="0" y="706"/>
                    <a:pt x="74" y="755"/>
                    <a:pt x="150" y="755"/>
                  </a:cubicBezTo>
                  <a:cubicBezTo>
                    <a:pt x="227" y="755"/>
                    <a:pt x="307" y="706"/>
                    <a:pt x="312" y="608"/>
                  </a:cubicBezTo>
                  <a:cubicBezTo>
                    <a:pt x="316" y="536"/>
                    <a:pt x="361" y="468"/>
                    <a:pt x="392" y="405"/>
                  </a:cubicBezTo>
                  <a:cubicBezTo>
                    <a:pt x="433" y="322"/>
                    <a:pt x="459" y="240"/>
                    <a:pt x="465" y="148"/>
                  </a:cubicBezTo>
                  <a:cubicBezTo>
                    <a:pt x="470" y="50"/>
                    <a:pt x="396" y="1"/>
                    <a:pt x="32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9" name="Google Shape;109;p2"/>
          <p:cNvGrpSpPr/>
          <p:nvPr/>
        </p:nvGrpSpPr>
        <p:grpSpPr>
          <a:xfrm>
            <a:off x="6908437" y="1522473"/>
            <a:ext cx="263669" cy="263588"/>
            <a:chOff x="4028549" y="3239505"/>
            <a:chExt cx="131381" cy="131321"/>
          </a:xfrm>
        </p:grpSpPr>
        <p:sp>
          <p:nvSpPr>
            <p:cNvPr id="110" name="Google Shape;110;p2"/>
            <p:cNvSpPr/>
            <p:nvPr/>
          </p:nvSpPr>
          <p:spPr>
            <a:xfrm>
              <a:off x="4028549" y="3239505"/>
              <a:ext cx="73767" cy="106254"/>
            </a:xfrm>
            <a:custGeom>
              <a:avLst/>
              <a:gdLst/>
              <a:ahLst/>
              <a:cxnLst/>
              <a:rect l="l" t="t" r="r" b="b"/>
              <a:pathLst>
                <a:path w="1233" h="1776" extrusionOk="0">
                  <a:moveTo>
                    <a:pt x="992" y="153"/>
                  </a:moveTo>
                  <a:cubicBezTo>
                    <a:pt x="997" y="153"/>
                    <a:pt x="1002" y="154"/>
                    <a:pt x="1006" y="154"/>
                  </a:cubicBezTo>
                  <a:cubicBezTo>
                    <a:pt x="1007" y="154"/>
                    <a:pt x="1018" y="155"/>
                    <a:pt x="1020" y="155"/>
                  </a:cubicBezTo>
                  <a:lnTo>
                    <a:pt x="1020" y="155"/>
                  </a:lnTo>
                  <a:cubicBezTo>
                    <a:pt x="1025" y="156"/>
                    <a:pt x="1029" y="157"/>
                    <a:pt x="1034" y="158"/>
                  </a:cubicBezTo>
                  <a:cubicBezTo>
                    <a:pt x="1042" y="160"/>
                    <a:pt x="1049" y="161"/>
                    <a:pt x="1056" y="164"/>
                  </a:cubicBezTo>
                  <a:lnTo>
                    <a:pt x="1056" y="164"/>
                  </a:lnTo>
                  <a:cubicBezTo>
                    <a:pt x="1057" y="164"/>
                    <a:pt x="1057" y="165"/>
                    <a:pt x="1057" y="166"/>
                  </a:cubicBezTo>
                  <a:cubicBezTo>
                    <a:pt x="1060" y="170"/>
                    <a:pt x="1062" y="174"/>
                    <a:pt x="1064" y="177"/>
                  </a:cubicBezTo>
                  <a:lnTo>
                    <a:pt x="1064" y="177"/>
                  </a:lnTo>
                  <a:cubicBezTo>
                    <a:pt x="1064" y="177"/>
                    <a:pt x="1065" y="178"/>
                    <a:pt x="1065" y="179"/>
                  </a:cubicBezTo>
                  <a:cubicBezTo>
                    <a:pt x="1068" y="186"/>
                    <a:pt x="1071" y="195"/>
                    <a:pt x="1072" y="204"/>
                  </a:cubicBezTo>
                  <a:cubicBezTo>
                    <a:pt x="1073" y="208"/>
                    <a:pt x="1074" y="212"/>
                    <a:pt x="1075" y="217"/>
                  </a:cubicBezTo>
                  <a:lnTo>
                    <a:pt x="1075" y="217"/>
                  </a:lnTo>
                  <a:cubicBezTo>
                    <a:pt x="1075" y="218"/>
                    <a:pt x="1075" y="220"/>
                    <a:pt x="1075" y="221"/>
                  </a:cubicBezTo>
                  <a:cubicBezTo>
                    <a:pt x="1078" y="275"/>
                    <a:pt x="1075" y="293"/>
                    <a:pt x="1060" y="345"/>
                  </a:cubicBezTo>
                  <a:cubicBezTo>
                    <a:pt x="1030" y="458"/>
                    <a:pt x="971" y="561"/>
                    <a:pt x="906" y="664"/>
                  </a:cubicBezTo>
                  <a:cubicBezTo>
                    <a:pt x="746" y="912"/>
                    <a:pt x="546" y="1137"/>
                    <a:pt x="341" y="1347"/>
                  </a:cubicBezTo>
                  <a:cubicBezTo>
                    <a:pt x="285" y="1404"/>
                    <a:pt x="228" y="1460"/>
                    <a:pt x="171" y="1515"/>
                  </a:cubicBezTo>
                  <a:lnTo>
                    <a:pt x="171" y="1515"/>
                  </a:lnTo>
                  <a:cubicBezTo>
                    <a:pt x="178" y="1463"/>
                    <a:pt x="189" y="1411"/>
                    <a:pt x="202" y="1354"/>
                  </a:cubicBezTo>
                  <a:cubicBezTo>
                    <a:pt x="237" y="1205"/>
                    <a:pt x="284" y="1059"/>
                    <a:pt x="339" y="918"/>
                  </a:cubicBezTo>
                  <a:cubicBezTo>
                    <a:pt x="395" y="778"/>
                    <a:pt x="460" y="640"/>
                    <a:pt x="541" y="512"/>
                  </a:cubicBezTo>
                  <a:cubicBezTo>
                    <a:pt x="577" y="455"/>
                    <a:pt x="615" y="401"/>
                    <a:pt x="659" y="351"/>
                  </a:cubicBezTo>
                  <a:cubicBezTo>
                    <a:pt x="695" y="309"/>
                    <a:pt x="749" y="256"/>
                    <a:pt x="784" y="230"/>
                  </a:cubicBezTo>
                  <a:cubicBezTo>
                    <a:pt x="809" y="212"/>
                    <a:pt x="836" y="196"/>
                    <a:pt x="863" y="183"/>
                  </a:cubicBezTo>
                  <a:cubicBezTo>
                    <a:pt x="868" y="180"/>
                    <a:pt x="873" y="177"/>
                    <a:pt x="878" y="175"/>
                  </a:cubicBezTo>
                  <a:lnTo>
                    <a:pt x="878" y="175"/>
                  </a:lnTo>
                  <a:cubicBezTo>
                    <a:pt x="878" y="175"/>
                    <a:pt x="878" y="175"/>
                    <a:pt x="878" y="175"/>
                  </a:cubicBezTo>
                  <a:cubicBezTo>
                    <a:pt x="880" y="175"/>
                    <a:pt x="896" y="170"/>
                    <a:pt x="897" y="169"/>
                  </a:cubicBezTo>
                  <a:cubicBezTo>
                    <a:pt x="910" y="164"/>
                    <a:pt x="925" y="160"/>
                    <a:pt x="938" y="157"/>
                  </a:cubicBezTo>
                  <a:cubicBezTo>
                    <a:pt x="942" y="157"/>
                    <a:pt x="947" y="156"/>
                    <a:pt x="951" y="156"/>
                  </a:cubicBezTo>
                  <a:cubicBezTo>
                    <a:pt x="955" y="154"/>
                    <a:pt x="956" y="154"/>
                    <a:pt x="955" y="154"/>
                  </a:cubicBezTo>
                  <a:lnTo>
                    <a:pt x="955" y="154"/>
                  </a:lnTo>
                  <a:cubicBezTo>
                    <a:pt x="956" y="154"/>
                    <a:pt x="959" y="154"/>
                    <a:pt x="966" y="154"/>
                  </a:cubicBezTo>
                  <a:cubicBezTo>
                    <a:pt x="974" y="154"/>
                    <a:pt x="983" y="153"/>
                    <a:pt x="992" y="153"/>
                  </a:cubicBezTo>
                  <a:close/>
                  <a:moveTo>
                    <a:pt x="991" y="0"/>
                  </a:moveTo>
                  <a:cubicBezTo>
                    <a:pt x="903" y="0"/>
                    <a:pt x="815" y="29"/>
                    <a:pt x="739" y="77"/>
                  </a:cubicBezTo>
                  <a:cubicBezTo>
                    <a:pt x="497" y="229"/>
                    <a:pt x="346" y="513"/>
                    <a:pt x="235" y="769"/>
                  </a:cubicBezTo>
                  <a:cubicBezTo>
                    <a:pt x="165" y="932"/>
                    <a:pt x="107" y="1100"/>
                    <a:pt x="65" y="1273"/>
                  </a:cubicBezTo>
                  <a:cubicBezTo>
                    <a:pt x="33" y="1405"/>
                    <a:pt x="6" y="1543"/>
                    <a:pt x="5" y="1681"/>
                  </a:cubicBezTo>
                  <a:lnTo>
                    <a:pt x="5" y="1681"/>
                  </a:lnTo>
                  <a:cubicBezTo>
                    <a:pt x="0" y="1695"/>
                    <a:pt x="2" y="1710"/>
                    <a:pt x="8" y="1724"/>
                  </a:cubicBezTo>
                  <a:lnTo>
                    <a:pt x="8" y="1724"/>
                  </a:lnTo>
                  <a:cubicBezTo>
                    <a:pt x="17" y="1755"/>
                    <a:pt x="45" y="1772"/>
                    <a:pt x="75" y="1775"/>
                  </a:cubicBezTo>
                  <a:lnTo>
                    <a:pt x="75" y="1775"/>
                  </a:lnTo>
                  <a:cubicBezTo>
                    <a:pt x="78" y="1775"/>
                    <a:pt x="81" y="1776"/>
                    <a:pt x="85" y="1776"/>
                  </a:cubicBezTo>
                  <a:cubicBezTo>
                    <a:pt x="94" y="1776"/>
                    <a:pt x="104" y="1774"/>
                    <a:pt x="113" y="1770"/>
                  </a:cubicBezTo>
                  <a:lnTo>
                    <a:pt x="113" y="1770"/>
                  </a:lnTo>
                  <a:cubicBezTo>
                    <a:pt x="125" y="1765"/>
                    <a:pt x="135" y="1758"/>
                    <a:pt x="143" y="1749"/>
                  </a:cubicBezTo>
                  <a:lnTo>
                    <a:pt x="143" y="1749"/>
                  </a:lnTo>
                  <a:cubicBezTo>
                    <a:pt x="378" y="1542"/>
                    <a:pt x="597" y="1312"/>
                    <a:pt x="795" y="1070"/>
                  </a:cubicBezTo>
                  <a:cubicBezTo>
                    <a:pt x="901" y="941"/>
                    <a:pt x="1002" y="807"/>
                    <a:pt x="1087" y="662"/>
                  </a:cubicBezTo>
                  <a:cubicBezTo>
                    <a:pt x="1152" y="548"/>
                    <a:pt x="1211" y="426"/>
                    <a:pt x="1227" y="294"/>
                  </a:cubicBezTo>
                  <a:cubicBezTo>
                    <a:pt x="1233" y="242"/>
                    <a:pt x="1230" y="188"/>
                    <a:pt x="1212" y="138"/>
                  </a:cubicBezTo>
                  <a:cubicBezTo>
                    <a:pt x="1205" y="115"/>
                    <a:pt x="1193" y="91"/>
                    <a:pt x="1179" y="71"/>
                  </a:cubicBezTo>
                  <a:cubicBezTo>
                    <a:pt x="1154" y="36"/>
                    <a:pt x="1123" y="21"/>
                    <a:pt x="1082" y="11"/>
                  </a:cubicBezTo>
                  <a:cubicBezTo>
                    <a:pt x="1052" y="4"/>
                    <a:pt x="1021" y="0"/>
                    <a:pt x="99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2"/>
            <p:cNvSpPr/>
            <p:nvPr/>
          </p:nvSpPr>
          <p:spPr>
            <a:xfrm>
              <a:off x="4050446" y="3325177"/>
              <a:ext cx="109484" cy="45648"/>
            </a:xfrm>
            <a:custGeom>
              <a:avLst/>
              <a:gdLst/>
              <a:ahLst/>
              <a:cxnLst/>
              <a:rect l="l" t="t" r="r" b="b"/>
              <a:pathLst>
                <a:path w="1830" h="763" extrusionOk="0">
                  <a:moveTo>
                    <a:pt x="1643" y="229"/>
                  </a:moveTo>
                  <a:cubicBezTo>
                    <a:pt x="1643" y="229"/>
                    <a:pt x="1643" y="232"/>
                    <a:pt x="1642" y="235"/>
                  </a:cubicBezTo>
                  <a:lnTo>
                    <a:pt x="1642" y="235"/>
                  </a:lnTo>
                  <a:cubicBezTo>
                    <a:pt x="1642" y="235"/>
                    <a:pt x="1642" y="235"/>
                    <a:pt x="1642" y="235"/>
                  </a:cubicBezTo>
                  <a:cubicBezTo>
                    <a:pt x="1643" y="231"/>
                    <a:pt x="1643" y="229"/>
                    <a:pt x="1643" y="229"/>
                  </a:cubicBezTo>
                  <a:close/>
                  <a:moveTo>
                    <a:pt x="1606" y="317"/>
                  </a:moveTo>
                  <a:cubicBezTo>
                    <a:pt x="1605" y="318"/>
                    <a:pt x="1604" y="319"/>
                    <a:pt x="1603" y="321"/>
                  </a:cubicBezTo>
                  <a:lnTo>
                    <a:pt x="1603" y="321"/>
                  </a:lnTo>
                  <a:cubicBezTo>
                    <a:pt x="1604" y="319"/>
                    <a:pt x="1605" y="318"/>
                    <a:pt x="1606" y="317"/>
                  </a:cubicBezTo>
                  <a:close/>
                  <a:moveTo>
                    <a:pt x="1404" y="155"/>
                  </a:moveTo>
                  <a:cubicBezTo>
                    <a:pt x="1424" y="155"/>
                    <a:pt x="1444" y="156"/>
                    <a:pt x="1464" y="157"/>
                  </a:cubicBezTo>
                  <a:cubicBezTo>
                    <a:pt x="1493" y="159"/>
                    <a:pt x="1553" y="175"/>
                    <a:pt x="1579" y="190"/>
                  </a:cubicBezTo>
                  <a:cubicBezTo>
                    <a:pt x="1584" y="193"/>
                    <a:pt x="1599" y="203"/>
                    <a:pt x="1603" y="206"/>
                  </a:cubicBezTo>
                  <a:lnTo>
                    <a:pt x="1603" y="206"/>
                  </a:lnTo>
                  <a:cubicBezTo>
                    <a:pt x="1602" y="205"/>
                    <a:pt x="1602" y="205"/>
                    <a:pt x="1602" y="205"/>
                  </a:cubicBezTo>
                  <a:lnTo>
                    <a:pt x="1602" y="205"/>
                  </a:lnTo>
                  <a:cubicBezTo>
                    <a:pt x="1602" y="205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6" y="209"/>
                    <a:pt x="1620" y="221"/>
                    <a:pt x="1623" y="225"/>
                  </a:cubicBezTo>
                  <a:cubicBezTo>
                    <a:pt x="1629" y="231"/>
                    <a:pt x="1630" y="231"/>
                    <a:pt x="1630" y="231"/>
                  </a:cubicBezTo>
                  <a:cubicBezTo>
                    <a:pt x="1630" y="231"/>
                    <a:pt x="1630" y="231"/>
                    <a:pt x="1630" y="231"/>
                  </a:cubicBezTo>
                  <a:lnTo>
                    <a:pt x="1630" y="231"/>
                  </a:lnTo>
                  <a:cubicBezTo>
                    <a:pt x="1630" y="231"/>
                    <a:pt x="1630" y="231"/>
                    <a:pt x="1635" y="239"/>
                  </a:cubicBezTo>
                  <a:cubicBezTo>
                    <a:pt x="1636" y="242"/>
                    <a:pt x="1638" y="245"/>
                    <a:pt x="1640" y="249"/>
                  </a:cubicBezTo>
                  <a:lnTo>
                    <a:pt x="1640" y="249"/>
                  </a:lnTo>
                  <a:cubicBezTo>
                    <a:pt x="1640" y="250"/>
                    <a:pt x="1639" y="250"/>
                    <a:pt x="1639" y="251"/>
                  </a:cubicBezTo>
                  <a:cubicBezTo>
                    <a:pt x="1637" y="258"/>
                    <a:pt x="1634" y="265"/>
                    <a:pt x="1632" y="273"/>
                  </a:cubicBezTo>
                  <a:lnTo>
                    <a:pt x="1632" y="273"/>
                  </a:lnTo>
                  <a:cubicBezTo>
                    <a:pt x="1631" y="273"/>
                    <a:pt x="1625" y="286"/>
                    <a:pt x="1623" y="289"/>
                  </a:cubicBezTo>
                  <a:cubicBezTo>
                    <a:pt x="1619" y="299"/>
                    <a:pt x="1613" y="308"/>
                    <a:pt x="1606" y="317"/>
                  </a:cubicBezTo>
                  <a:cubicBezTo>
                    <a:pt x="1606" y="317"/>
                    <a:pt x="1606" y="317"/>
                    <a:pt x="1606" y="317"/>
                  </a:cubicBezTo>
                  <a:lnTo>
                    <a:pt x="1606" y="317"/>
                  </a:lnTo>
                  <a:cubicBezTo>
                    <a:pt x="1602" y="321"/>
                    <a:pt x="1601" y="322"/>
                    <a:pt x="1601" y="322"/>
                  </a:cubicBezTo>
                  <a:cubicBezTo>
                    <a:pt x="1601" y="322"/>
                    <a:pt x="1602" y="321"/>
                    <a:pt x="1603" y="321"/>
                  </a:cubicBezTo>
                  <a:lnTo>
                    <a:pt x="1603" y="321"/>
                  </a:lnTo>
                  <a:cubicBezTo>
                    <a:pt x="1601" y="323"/>
                    <a:pt x="1599" y="325"/>
                    <a:pt x="1597" y="327"/>
                  </a:cubicBezTo>
                  <a:cubicBezTo>
                    <a:pt x="1591" y="334"/>
                    <a:pt x="1584" y="341"/>
                    <a:pt x="1578" y="347"/>
                  </a:cubicBezTo>
                  <a:cubicBezTo>
                    <a:pt x="1556" y="368"/>
                    <a:pt x="1554" y="369"/>
                    <a:pt x="1533" y="384"/>
                  </a:cubicBezTo>
                  <a:cubicBezTo>
                    <a:pt x="1445" y="442"/>
                    <a:pt x="1353" y="473"/>
                    <a:pt x="1252" y="501"/>
                  </a:cubicBezTo>
                  <a:cubicBezTo>
                    <a:pt x="1003" y="569"/>
                    <a:pt x="740" y="591"/>
                    <a:pt x="483" y="601"/>
                  </a:cubicBezTo>
                  <a:cubicBezTo>
                    <a:pt x="415" y="604"/>
                    <a:pt x="348" y="606"/>
                    <a:pt x="281" y="608"/>
                  </a:cubicBezTo>
                  <a:lnTo>
                    <a:pt x="281" y="608"/>
                  </a:lnTo>
                  <a:cubicBezTo>
                    <a:pt x="424" y="498"/>
                    <a:pt x="590" y="410"/>
                    <a:pt x="751" y="336"/>
                  </a:cubicBezTo>
                  <a:cubicBezTo>
                    <a:pt x="954" y="242"/>
                    <a:pt x="1182" y="155"/>
                    <a:pt x="1404" y="155"/>
                  </a:cubicBezTo>
                  <a:close/>
                  <a:moveTo>
                    <a:pt x="1392" y="1"/>
                  </a:moveTo>
                  <a:cubicBezTo>
                    <a:pt x="1186" y="1"/>
                    <a:pt x="972" y="77"/>
                    <a:pt x="789" y="153"/>
                  </a:cubicBezTo>
                  <a:cubicBezTo>
                    <a:pt x="521" y="266"/>
                    <a:pt x="239" y="413"/>
                    <a:pt x="33" y="624"/>
                  </a:cubicBezTo>
                  <a:lnTo>
                    <a:pt x="33" y="624"/>
                  </a:lnTo>
                  <a:cubicBezTo>
                    <a:pt x="27" y="628"/>
                    <a:pt x="22" y="633"/>
                    <a:pt x="18" y="639"/>
                  </a:cubicBezTo>
                  <a:lnTo>
                    <a:pt x="18" y="639"/>
                  </a:lnTo>
                  <a:cubicBezTo>
                    <a:pt x="2" y="661"/>
                    <a:pt x="1" y="684"/>
                    <a:pt x="8" y="705"/>
                  </a:cubicBezTo>
                  <a:lnTo>
                    <a:pt x="8" y="705"/>
                  </a:lnTo>
                  <a:cubicBezTo>
                    <a:pt x="15" y="735"/>
                    <a:pt x="39" y="761"/>
                    <a:pt x="80" y="762"/>
                  </a:cubicBezTo>
                  <a:cubicBezTo>
                    <a:pt x="99" y="762"/>
                    <a:pt x="118" y="762"/>
                    <a:pt x="137" y="762"/>
                  </a:cubicBezTo>
                  <a:cubicBezTo>
                    <a:pt x="400" y="762"/>
                    <a:pt x="664" y="752"/>
                    <a:pt x="925" y="718"/>
                  </a:cubicBezTo>
                  <a:cubicBezTo>
                    <a:pt x="1176" y="685"/>
                    <a:pt x="1471" y="641"/>
                    <a:pt x="1670" y="470"/>
                  </a:cubicBezTo>
                  <a:cubicBezTo>
                    <a:pt x="1746" y="406"/>
                    <a:pt x="1829" y="279"/>
                    <a:pt x="1776" y="179"/>
                  </a:cubicBezTo>
                  <a:cubicBezTo>
                    <a:pt x="1730" y="90"/>
                    <a:pt x="1639" y="36"/>
                    <a:pt x="1543" y="16"/>
                  </a:cubicBezTo>
                  <a:cubicBezTo>
                    <a:pt x="1493" y="5"/>
                    <a:pt x="1443" y="1"/>
                    <a:pt x="139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9" name="Google Shape;239;p11"/>
          <p:cNvGrpSpPr/>
          <p:nvPr/>
        </p:nvGrpSpPr>
        <p:grpSpPr>
          <a:xfrm rot="855070">
            <a:off x="3365339" y="-426222"/>
            <a:ext cx="1521313" cy="5995952"/>
            <a:chOff x="8430600" y="-22488"/>
            <a:chExt cx="702375" cy="2768271"/>
          </a:xfrm>
        </p:grpSpPr>
        <p:sp>
          <p:nvSpPr>
            <p:cNvPr id="240" name="Google Shape;240;p11"/>
            <p:cNvSpPr/>
            <p:nvPr/>
          </p:nvSpPr>
          <p:spPr>
            <a:xfrm>
              <a:off x="8614569" y="2006973"/>
              <a:ext cx="398990" cy="738810"/>
            </a:xfrm>
            <a:custGeom>
              <a:avLst/>
              <a:gdLst/>
              <a:ahLst/>
              <a:cxnLst/>
              <a:rect l="l" t="t" r="r" b="b"/>
              <a:pathLst>
                <a:path w="6669" h="12349" extrusionOk="0">
                  <a:moveTo>
                    <a:pt x="6439" y="1"/>
                  </a:moveTo>
                  <a:cubicBezTo>
                    <a:pt x="4707" y="106"/>
                    <a:pt x="1067" y="373"/>
                    <a:pt x="1067" y="373"/>
                  </a:cubicBezTo>
                  <a:cubicBezTo>
                    <a:pt x="1067" y="373"/>
                    <a:pt x="1477" y="7405"/>
                    <a:pt x="1" y="11576"/>
                  </a:cubicBezTo>
                  <a:cubicBezTo>
                    <a:pt x="2161" y="9507"/>
                    <a:pt x="3451" y="8190"/>
                    <a:pt x="3451" y="8190"/>
                  </a:cubicBezTo>
                  <a:lnTo>
                    <a:pt x="4352" y="12348"/>
                  </a:lnTo>
                  <a:cubicBezTo>
                    <a:pt x="4352" y="12348"/>
                    <a:pt x="6668" y="7737"/>
                    <a:pt x="643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11"/>
            <p:cNvSpPr/>
            <p:nvPr/>
          </p:nvSpPr>
          <p:spPr>
            <a:xfrm>
              <a:off x="8678285" y="2006973"/>
              <a:ext cx="326180" cy="89203"/>
            </a:xfrm>
            <a:custGeom>
              <a:avLst/>
              <a:gdLst/>
              <a:ahLst/>
              <a:cxnLst/>
              <a:rect l="l" t="t" r="r" b="b"/>
              <a:pathLst>
                <a:path w="5452" h="1491" extrusionOk="0">
                  <a:moveTo>
                    <a:pt x="5374" y="1"/>
                  </a:moveTo>
                  <a:lnTo>
                    <a:pt x="0" y="373"/>
                  </a:lnTo>
                  <a:lnTo>
                    <a:pt x="78" y="1490"/>
                  </a:lnTo>
                  <a:lnTo>
                    <a:pt x="5451" y="1118"/>
                  </a:lnTo>
                  <a:lnTo>
                    <a:pt x="537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11"/>
            <p:cNvSpPr/>
            <p:nvPr/>
          </p:nvSpPr>
          <p:spPr>
            <a:xfrm>
              <a:off x="8430600" y="-22488"/>
              <a:ext cx="702375" cy="2063690"/>
            </a:xfrm>
            <a:custGeom>
              <a:avLst/>
              <a:gdLst/>
              <a:ahLst/>
              <a:cxnLst/>
              <a:rect l="l" t="t" r="r" b="b"/>
              <a:pathLst>
                <a:path w="11740" h="34494" extrusionOk="0">
                  <a:moveTo>
                    <a:pt x="1" y="0"/>
                  </a:moveTo>
                  <a:lnTo>
                    <a:pt x="2483" y="34494"/>
                  </a:lnTo>
                  <a:lnTo>
                    <a:pt x="11739" y="33820"/>
                  </a:lnTo>
                  <a:lnTo>
                    <a:pt x="1173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11"/>
            <p:cNvSpPr/>
            <p:nvPr/>
          </p:nvSpPr>
          <p:spPr>
            <a:xfrm>
              <a:off x="8544451" y="-22488"/>
              <a:ext cx="211371" cy="2055314"/>
            </a:xfrm>
            <a:custGeom>
              <a:avLst/>
              <a:gdLst/>
              <a:ahLst/>
              <a:cxnLst/>
              <a:rect l="l" t="t" r="r" b="b"/>
              <a:pathLst>
                <a:path w="3533" h="34354" extrusionOk="0">
                  <a:moveTo>
                    <a:pt x="1024" y="0"/>
                  </a:moveTo>
                  <a:lnTo>
                    <a:pt x="0" y="6"/>
                  </a:lnTo>
                  <a:lnTo>
                    <a:pt x="2515" y="34353"/>
                  </a:lnTo>
                  <a:lnTo>
                    <a:pt x="3533" y="34279"/>
                  </a:lnTo>
                  <a:lnTo>
                    <a:pt x="102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11"/>
            <p:cNvSpPr/>
            <p:nvPr/>
          </p:nvSpPr>
          <p:spPr>
            <a:xfrm>
              <a:off x="8728142" y="279872"/>
              <a:ext cx="226447" cy="201320"/>
            </a:xfrm>
            <a:custGeom>
              <a:avLst/>
              <a:gdLst/>
              <a:ahLst/>
              <a:cxnLst/>
              <a:rect l="l" t="t" r="r" b="b"/>
              <a:pathLst>
                <a:path w="3785" h="3365" extrusionOk="0">
                  <a:moveTo>
                    <a:pt x="2020" y="1454"/>
                  </a:moveTo>
                  <a:cubicBezTo>
                    <a:pt x="2004" y="1463"/>
                    <a:pt x="1988" y="1472"/>
                    <a:pt x="1972" y="1480"/>
                  </a:cubicBezTo>
                  <a:cubicBezTo>
                    <a:pt x="1825" y="1560"/>
                    <a:pt x="1916" y="1765"/>
                    <a:pt x="2052" y="1765"/>
                  </a:cubicBezTo>
                  <a:cubicBezTo>
                    <a:pt x="2073" y="1765"/>
                    <a:pt x="2094" y="1760"/>
                    <a:pt x="2115" y="1750"/>
                  </a:cubicBezTo>
                  <a:lnTo>
                    <a:pt x="2115" y="1750"/>
                  </a:lnTo>
                  <a:cubicBezTo>
                    <a:pt x="2052" y="1784"/>
                    <a:pt x="2005" y="1830"/>
                    <a:pt x="1969" y="1886"/>
                  </a:cubicBezTo>
                  <a:cubicBezTo>
                    <a:pt x="1813" y="1841"/>
                    <a:pt x="1675" y="1800"/>
                    <a:pt x="1534" y="1730"/>
                  </a:cubicBezTo>
                  <a:cubicBezTo>
                    <a:pt x="1680" y="1599"/>
                    <a:pt x="1848" y="1504"/>
                    <a:pt x="2020" y="1454"/>
                  </a:cubicBezTo>
                  <a:close/>
                  <a:moveTo>
                    <a:pt x="2195" y="1"/>
                  </a:moveTo>
                  <a:cubicBezTo>
                    <a:pt x="1630" y="1"/>
                    <a:pt x="1084" y="277"/>
                    <a:pt x="697" y="804"/>
                  </a:cubicBezTo>
                  <a:cubicBezTo>
                    <a:pt x="0" y="1754"/>
                    <a:pt x="725" y="3062"/>
                    <a:pt x="1767" y="3331"/>
                  </a:cubicBezTo>
                  <a:cubicBezTo>
                    <a:pt x="1858" y="3354"/>
                    <a:pt x="1953" y="3365"/>
                    <a:pt x="2051" y="3365"/>
                  </a:cubicBezTo>
                  <a:cubicBezTo>
                    <a:pt x="2847" y="3365"/>
                    <a:pt x="3784" y="2633"/>
                    <a:pt x="3371" y="1799"/>
                  </a:cubicBezTo>
                  <a:cubicBezTo>
                    <a:pt x="3136" y="1327"/>
                    <a:pt x="2725" y="1113"/>
                    <a:pt x="2298" y="1113"/>
                  </a:cubicBezTo>
                  <a:cubicBezTo>
                    <a:pt x="1892" y="1113"/>
                    <a:pt x="1471" y="1307"/>
                    <a:pt x="1176" y="1657"/>
                  </a:cubicBezTo>
                  <a:cubicBezTo>
                    <a:pt x="1110" y="1735"/>
                    <a:pt x="1119" y="1840"/>
                    <a:pt x="1207" y="1897"/>
                  </a:cubicBezTo>
                  <a:cubicBezTo>
                    <a:pt x="1483" y="2076"/>
                    <a:pt x="1702" y="2124"/>
                    <a:pt x="2010" y="2219"/>
                  </a:cubicBezTo>
                  <a:cubicBezTo>
                    <a:pt x="2023" y="2223"/>
                    <a:pt x="2036" y="2225"/>
                    <a:pt x="2049" y="2225"/>
                  </a:cubicBezTo>
                  <a:cubicBezTo>
                    <a:pt x="2103" y="2225"/>
                    <a:pt x="2151" y="2194"/>
                    <a:pt x="2182" y="2148"/>
                  </a:cubicBezTo>
                  <a:cubicBezTo>
                    <a:pt x="2319" y="1948"/>
                    <a:pt x="2405" y="1616"/>
                    <a:pt x="2183" y="1448"/>
                  </a:cubicBezTo>
                  <a:cubicBezTo>
                    <a:pt x="2166" y="1435"/>
                    <a:pt x="2145" y="1431"/>
                    <a:pt x="2124" y="1429"/>
                  </a:cubicBezTo>
                  <a:cubicBezTo>
                    <a:pt x="2180" y="1419"/>
                    <a:pt x="2237" y="1414"/>
                    <a:pt x="2294" y="1414"/>
                  </a:cubicBezTo>
                  <a:cubicBezTo>
                    <a:pt x="2586" y="1414"/>
                    <a:pt x="2869" y="1553"/>
                    <a:pt x="3067" y="1873"/>
                  </a:cubicBezTo>
                  <a:cubicBezTo>
                    <a:pt x="3249" y="2168"/>
                    <a:pt x="3125" y="2491"/>
                    <a:pt x="2908" y="2722"/>
                  </a:cubicBezTo>
                  <a:cubicBezTo>
                    <a:pt x="2693" y="2949"/>
                    <a:pt x="2399" y="3050"/>
                    <a:pt x="2102" y="3050"/>
                  </a:cubicBezTo>
                  <a:cubicBezTo>
                    <a:pt x="1909" y="3050"/>
                    <a:pt x="1715" y="3008"/>
                    <a:pt x="1541" y="2929"/>
                  </a:cubicBezTo>
                  <a:cubicBezTo>
                    <a:pt x="666" y="2533"/>
                    <a:pt x="533" y="1447"/>
                    <a:pt x="1116" y="764"/>
                  </a:cubicBezTo>
                  <a:cubicBezTo>
                    <a:pt x="1393" y="440"/>
                    <a:pt x="1758" y="300"/>
                    <a:pt x="2133" y="300"/>
                  </a:cubicBezTo>
                  <a:cubicBezTo>
                    <a:pt x="2505" y="300"/>
                    <a:pt x="2886" y="439"/>
                    <a:pt x="3197" y="672"/>
                  </a:cubicBezTo>
                  <a:cubicBezTo>
                    <a:pt x="3225" y="693"/>
                    <a:pt x="3253" y="702"/>
                    <a:pt x="3279" y="702"/>
                  </a:cubicBezTo>
                  <a:cubicBezTo>
                    <a:pt x="3400" y="702"/>
                    <a:pt x="3480" y="503"/>
                    <a:pt x="3352" y="407"/>
                  </a:cubicBezTo>
                  <a:cubicBezTo>
                    <a:pt x="2987" y="134"/>
                    <a:pt x="2586" y="1"/>
                    <a:pt x="219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5" name="Google Shape;245;p11"/>
          <p:cNvSpPr/>
          <p:nvPr/>
        </p:nvSpPr>
        <p:spPr>
          <a:xfrm rot="5437877">
            <a:off x="4183373" y="1321932"/>
            <a:ext cx="777266" cy="578578"/>
          </a:xfrm>
          <a:custGeom>
            <a:avLst/>
            <a:gdLst/>
            <a:ahLst/>
            <a:cxnLst/>
            <a:rect l="l" t="t" r="r" b="b"/>
            <a:pathLst>
              <a:path w="8500" h="5674" extrusionOk="0">
                <a:moveTo>
                  <a:pt x="1497" y="316"/>
                </a:moveTo>
                <a:cubicBezTo>
                  <a:pt x="1656" y="316"/>
                  <a:pt x="1813" y="352"/>
                  <a:pt x="1956" y="426"/>
                </a:cubicBezTo>
                <a:lnTo>
                  <a:pt x="7429" y="3235"/>
                </a:lnTo>
                <a:cubicBezTo>
                  <a:pt x="7949" y="3503"/>
                  <a:pt x="8140" y="4171"/>
                  <a:pt x="7855" y="4726"/>
                </a:cubicBezTo>
                <a:cubicBezTo>
                  <a:pt x="7749" y="4935"/>
                  <a:pt x="7586" y="5104"/>
                  <a:pt x="7386" y="5217"/>
                </a:cubicBezTo>
                <a:cubicBezTo>
                  <a:pt x="7219" y="5312"/>
                  <a:pt x="7036" y="5359"/>
                  <a:pt x="6855" y="5359"/>
                </a:cubicBezTo>
                <a:cubicBezTo>
                  <a:pt x="6696" y="5359"/>
                  <a:pt x="6538" y="5323"/>
                  <a:pt x="6395" y="5249"/>
                </a:cubicBezTo>
                <a:lnTo>
                  <a:pt x="922" y="2440"/>
                </a:lnTo>
                <a:cubicBezTo>
                  <a:pt x="672" y="2311"/>
                  <a:pt x="490" y="2086"/>
                  <a:pt x="408" y="1807"/>
                </a:cubicBezTo>
                <a:cubicBezTo>
                  <a:pt x="326" y="1524"/>
                  <a:pt x="357" y="1219"/>
                  <a:pt x="496" y="949"/>
                </a:cubicBezTo>
                <a:cubicBezTo>
                  <a:pt x="602" y="740"/>
                  <a:pt x="766" y="570"/>
                  <a:pt x="964" y="458"/>
                </a:cubicBezTo>
                <a:cubicBezTo>
                  <a:pt x="1132" y="364"/>
                  <a:pt x="1316" y="316"/>
                  <a:pt x="1497" y="316"/>
                </a:cubicBezTo>
                <a:close/>
                <a:moveTo>
                  <a:pt x="1497" y="1"/>
                </a:moveTo>
                <a:cubicBezTo>
                  <a:pt x="1262" y="1"/>
                  <a:pt x="1026" y="62"/>
                  <a:pt x="810" y="183"/>
                </a:cubicBezTo>
                <a:cubicBezTo>
                  <a:pt x="555" y="327"/>
                  <a:pt x="351" y="541"/>
                  <a:pt x="215" y="804"/>
                </a:cubicBezTo>
                <a:cubicBezTo>
                  <a:pt x="40" y="1147"/>
                  <a:pt x="1" y="1534"/>
                  <a:pt x="106" y="1895"/>
                </a:cubicBezTo>
                <a:cubicBezTo>
                  <a:pt x="211" y="2258"/>
                  <a:pt x="450" y="2550"/>
                  <a:pt x="779" y="2720"/>
                </a:cubicBezTo>
                <a:lnTo>
                  <a:pt x="6252" y="5529"/>
                </a:lnTo>
                <a:cubicBezTo>
                  <a:pt x="6440" y="5626"/>
                  <a:pt x="6646" y="5674"/>
                  <a:pt x="6855" y="5674"/>
                </a:cubicBezTo>
                <a:cubicBezTo>
                  <a:pt x="7089" y="5674"/>
                  <a:pt x="7325" y="5613"/>
                  <a:pt x="7541" y="5491"/>
                </a:cubicBezTo>
                <a:cubicBezTo>
                  <a:pt x="7794" y="5348"/>
                  <a:pt x="8000" y="5134"/>
                  <a:pt x="8135" y="4871"/>
                </a:cubicBezTo>
                <a:cubicBezTo>
                  <a:pt x="8499" y="4161"/>
                  <a:pt x="8246" y="3301"/>
                  <a:pt x="7572" y="2955"/>
                </a:cubicBezTo>
                <a:lnTo>
                  <a:pt x="2099" y="146"/>
                </a:lnTo>
                <a:cubicBezTo>
                  <a:pt x="1911" y="49"/>
                  <a:pt x="1705" y="1"/>
                  <a:pt x="1497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6" name="Google Shape;246;p11"/>
          <p:cNvSpPr/>
          <p:nvPr/>
        </p:nvSpPr>
        <p:spPr>
          <a:xfrm rot="-5400000">
            <a:off x="7729488" y="3250336"/>
            <a:ext cx="472681" cy="936497"/>
          </a:xfrm>
          <a:custGeom>
            <a:avLst/>
            <a:gdLst/>
            <a:ahLst/>
            <a:cxnLst/>
            <a:rect l="l" t="t" r="r" b="b"/>
            <a:pathLst>
              <a:path w="2563" h="5078" extrusionOk="0">
                <a:moveTo>
                  <a:pt x="1" y="1"/>
                </a:moveTo>
                <a:lnTo>
                  <a:pt x="2562" y="5078"/>
                </a:lnTo>
                <a:lnTo>
                  <a:pt x="2562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7" name="Google Shape;247;p11"/>
          <p:cNvSpPr/>
          <p:nvPr/>
        </p:nvSpPr>
        <p:spPr>
          <a:xfrm rot="-5400000">
            <a:off x="3587756" y="-1363883"/>
            <a:ext cx="1979051" cy="7713566"/>
          </a:xfrm>
          <a:custGeom>
            <a:avLst/>
            <a:gdLst/>
            <a:ahLst/>
            <a:cxnLst/>
            <a:rect l="l" t="t" r="r" b="b"/>
            <a:pathLst>
              <a:path w="7201" h="29009" extrusionOk="0">
                <a:moveTo>
                  <a:pt x="0" y="0"/>
                </a:moveTo>
                <a:lnTo>
                  <a:pt x="0" y="29009"/>
                </a:lnTo>
                <a:lnTo>
                  <a:pt x="7200" y="29009"/>
                </a:lnTo>
                <a:lnTo>
                  <a:pt x="7200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8" name="Google Shape;248;p11"/>
          <p:cNvSpPr/>
          <p:nvPr/>
        </p:nvSpPr>
        <p:spPr>
          <a:xfrm rot="-5400000">
            <a:off x="945231" y="3250243"/>
            <a:ext cx="472681" cy="936682"/>
          </a:xfrm>
          <a:custGeom>
            <a:avLst/>
            <a:gdLst/>
            <a:ahLst/>
            <a:cxnLst/>
            <a:rect l="l" t="t" r="r" b="b"/>
            <a:pathLst>
              <a:path w="2563" h="5079" extrusionOk="0">
                <a:moveTo>
                  <a:pt x="2562" y="0"/>
                </a:moveTo>
                <a:lnTo>
                  <a:pt x="1" y="5079"/>
                </a:lnTo>
                <a:lnTo>
                  <a:pt x="2562" y="5079"/>
                </a:lnTo>
                <a:lnTo>
                  <a:pt x="2562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9" name="Google Shape;249;p11"/>
          <p:cNvSpPr txBox="1">
            <a:spLocks noGrp="1"/>
          </p:cNvSpPr>
          <p:nvPr>
            <p:ph type="title" hasCustomPrompt="1"/>
          </p:nvPr>
        </p:nvSpPr>
        <p:spPr>
          <a:xfrm>
            <a:off x="713225" y="1699350"/>
            <a:ext cx="7717500" cy="1527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50" name="Google Shape;250;p11"/>
          <p:cNvSpPr/>
          <p:nvPr/>
        </p:nvSpPr>
        <p:spPr>
          <a:xfrm rot="5437877">
            <a:off x="4371060" y="1289530"/>
            <a:ext cx="533936" cy="394216"/>
          </a:xfrm>
          <a:custGeom>
            <a:avLst/>
            <a:gdLst/>
            <a:ahLst/>
            <a:cxnLst/>
            <a:rect l="l" t="t" r="r" b="b"/>
            <a:pathLst>
              <a:path w="5839" h="3866" extrusionOk="0">
                <a:moveTo>
                  <a:pt x="1121" y="316"/>
                </a:moveTo>
                <a:cubicBezTo>
                  <a:pt x="1225" y="316"/>
                  <a:pt x="1329" y="341"/>
                  <a:pt x="1424" y="390"/>
                </a:cubicBezTo>
                <a:lnTo>
                  <a:pt x="5127" y="2291"/>
                </a:lnTo>
                <a:cubicBezTo>
                  <a:pt x="5286" y="2372"/>
                  <a:pt x="5403" y="2510"/>
                  <a:pt x="5457" y="2679"/>
                </a:cubicBezTo>
                <a:cubicBezTo>
                  <a:pt x="5513" y="2849"/>
                  <a:pt x="5498" y="3030"/>
                  <a:pt x="5416" y="3187"/>
                </a:cubicBezTo>
                <a:cubicBezTo>
                  <a:pt x="5357" y="3304"/>
                  <a:pt x="5265" y="3399"/>
                  <a:pt x="5152" y="3463"/>
                </a:cubicBezTo>
                <a:cubicBezTo>
                  <a:pt x="5049" y="3521"/>
                  <a:pt x="4936" y="3550"/>
                  <a:pt x="4823" y="3550"/>
                </a:cubicBezTo>
                <a:cubicBezTo>
                  <a:pt x="4719" y="3550"/>
                  <a:pt x="4614" y="3525"/>
                  <a:pt x="4518" y="3476"/>
                </a:cubicBezTo>
                <a:lnTo>
                  <a:pt x="817" y="1577"/>
                </a:lnTo>
                <a:cubicBezTo>
                  <a:pt x="490" y="1409"/>
                  <a:pt x="360" y="1006"/>
                  <a:pt x="528" y="679"/>
                </a:cubicBezTo>
                <a:cubicBezTo>
                  <a:pt x="587" y="562"/>
                  <a:pt x="679" y="467"/>
                  <a:pt x="793" y="403"/>
                </a:cubicBezTo>
                <a:cubicBezTo>
                  <a:pt x="895" y="345"/>
                  <a:pt x="1008" y="316"/>
                  <a:pt x="1121" y="316"/>
                </a:cubicBezTo>
                <a:close/>
                <a:moveTo>
                  <a:pt x="1120" y="1"/>
                </a:moveTo>
                <a:cubicBezTo>
                  <a:pt x="954" y="1"/>
                  <a:pt x="788" y="43"/>
                  <a:pt x="639" y="128"/>
                </a:cubicBezTo>
                <a:cubicBezTo>
                  <a:pt x="471" y="222"/>
                  <a:pt x="335" y="363"/>
                  <a:pt x="247" y="534"/>
                </a:cubicBezTo>
                <a:cubicBezTo>
                  <a:pt x="0" y="1016"/>
                  <a:pt x="190" y="1609"/>
                  <a:pt x="672" y="1856"/>
                </a:cubicBezTo>
                <a:lnTo>
                  <a:pt x="4375" y="3757"/>
                </a:lnTo>
                <a:cubicBezTo>
                  <a:pt x="4517" y="3829"/>
                  <a:pt x="4671" y="3865"/>
                  <a:pt x="4824" y="3865"/>
                </a:cubicBezTo>
                <a:cubicBezTo>
                  <a:pt x="4990" y="3865"/>
                  <a:pt x="5156" y="3823"/>
                  <a:pt x="5305" y="3738"/>
                </a:cubicBezTo>
                <a:cubicBezTo>
                  <a:pt x="5473" y="3644"/>
                  <a:pt x="5609" y="3503"/>
                  <a:pt x="5697" y="3332"/>
                </a:cubicBezTo>
                <a:cubicBezTo>
                  <a:pt x="5816" y="3098"/>
                  <a:pt x="5838" y="2832"/>
                  <a:pt x="5758" y="2583"/>
                </a:cubicBezTo>
                <a:cubicBezTo>
                  <a:pt x="5678" y="2333"/>
                  <a:pt x="5504" y="2130"/>
                  <a:pt x="5272" y="2010"/>
                </a:cubicBezTo>
                <a:lnTo>
                  <a:pt x="1569" y="109"/>
                </a:lnTo>
                <a:cubicBezTo>
                  <a:pt x="1427" y="37"/>
                  <a:pt x="1273" y="1"/>
                  <a:pt x="112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Google Shape;251;p11"/>
          <p:cNvSpPr/>
          <p:nvPr/>
        </p:nvSpPr>
        <p:spPr>
          <a:xfrm>
            <a:off x="6461574" y="578383"/>
            <a:ext cx="895699" cy="141830"/>
          </a:xfrm>
          <a:custGeom>
            <a:avLst/>
            <a:gdLst/>
            <a:ahLst/>
            <a:cxnLst/>
            <a:rect l="l" t="t" r="r" b="b"/>
            <a:pathLst>
              <a:path w="9814" h="1554" extrusionOk="0">
                <a:moveTo>
                  <a:pt x="7641" y="1"/>
                </a:moveTo>
                <a:cubicBezTo>
                  <a:pt x="7605" y="1"/>
                  <a:pt x="7569" y="4"/>
                  <a:pt x="7531" y="12"/>
                </a:cubicBezTo>
                <a:cubicBezTo>
                  <a:pt x="7199" y="76"/>
                  <a:pt x="6934" y="241"/>
                  <a:pt x="6658" y="431"/>
                </a:cubicBezTo>
                <a:cubicBezTo>
                  <a:pt x="6529" y="520"/>
                  <a:pt x="6401" y="609"/>
                  <a:pt x="6268" y="693"/>
                </a:cubicBezTo>
                <a:cubicBezTo>
                  <a:pt x="6145" y="771"/>
                  <a:pt x="6038" y="804"/>
                  <a:pt x="5945" y="804"/>
                </a:cubicBezTo>
                <a:cubicBezTo>
                  <a:pt x="5648" y="804"/>
                  <a:pt x="5480" y="475"/>
                  <a:pt x="5357" y="184"/>
                </a:cubicBezTo>
                <a:cubicBezTo>
                  <a:pt x="5335" y="135"/>
                  <a:pt x="5276" y="108"/>
                  <a:pt x="5221" y="108"/>
                </a:cubicBezTo>
                <a:cubicBezTo>
                  <a:pt x="5194" y="108"/>
                  <a:pt x="5167" y="114"/>
                  <a:pt x="5146" y="128"/>
                </a:cubicBezTo>
                <a:cubicBezTo>
                  <a:pt x="4637" y="475"/>
                  <a:pt x="3996" y="1024"/>
                  <a:pt x="3417" y="1024"/>
                </a:cubicBezTo>
                <a:cubicBezTo>
                  <a:pt x="3120" y="1024"/>
                  <a:pt x="2839" y="880"/>
                  <a:pt x="2600" y="491"/>
                </a:cubicBezTo>
                <a:cubicBezTo>
                  <a:pt x="2571" y="443"/>
                  <a:pt x="2518" y="414"/>
                  <a:pt x="2464" y="414"/>
                </a:cubicBezTo>
                <a:cubicBezTo>
                  <a:pt x="2438" y="414"/>
                  <a:pt x="2413" y="420"/>
                  <a:pt x="2389" y="435"/>
                </a:cubicBezTo>
                <a:cubicBezTo>
                  <a:pt x="2019" y="671"/>
                  <a:pt x="1337" y="1244"/>
                  <a:pt x="779" y="1244"/>
                </a:cubicBezTo>
                <a:cubicBezTo>
                  <a:pt x="615" y="1244"/>
                  <a:pt x="461" y="1194"/>
                  <a:pt x="329" y="1072"/>
                </a:cubicBezTo>
                <a:cubicBezTo>
                  <a:pt x="297" y="1042"/>
                  <a:pt x="261" y="1029"/>
                  <a:pt x="227" y="1029"/>
                </a:cubicBezTo>
                <a:cubicBezTo>
                  <a:pt x="106" y="1029"/>
                  <a:pt x="0" y="1183"/>
                  <a:pt x="113" y="1288"/>
                </a:cubicBezTo>
                <a:cubicBezTo>
                  <a:pt x="317" y="1478"/>
                  <a:pt x="540" y="1553"/>
                  <a:pt x="770" y="1553"/>
                </a:cubicBezTo>
                <a:cubicBezTo>
                  <a:pt x="1339" y="1553"/>
                  <a:pt x="1949" y="1093"/>
                  <a:pt x="2424" y="778"/>
                </a:cubicBezTo>
                <a:cubicBezTo>
                  <a:pt x="2710" y="1176"/>
                  <a:pt x="3033" y="1326"/>
                  <a:pt x="3373" y="1326"/>
                </a:cubicBezTo>
                <a:cubicBezTo>
                  <a:pt x="3957" y="1326"/>
                  <a:pt x="4589" y="882"/>
                  <a:pt x="5161" y="489"/>
                </a:cubicBezTo>
                <a:cubicBezTo>
                  <a:pt x="5375" y="920"/>
                  <a:pt x="5612" y="1075"/>
                  <a:pt x="5873" y="1075"/>
                </a:cubicBezTo>
                <a:cubicBezTo>
                  <a:pt x="6264" y="1075"/>
                  <a:pt x="6710" y="728"/>
                  <a:pt x="7221" y="435"/>
                </a:cubicBezTo>
                <a:cubicBezTo>
                  <a:pt x="7331" y="372"/>
                  <a:pt x="7436" y="346"/>
                  <a:pt x="7537" y="346"/>
                </a:cubicBezTo>
                <a:cubicBezTo>
                  <a:pt x="7969" y="346"/>
                  <a:pt x="8339" y="820"/>
                  <a:pt x="8775" y="934"/>
                </a:cubicBezTo>
                <a:cubicBezTo>
                  <a:pt x="8826" y="948"/>
                  <a:pt x="8875" y="954"/>
                  <a:pt x="8922" y="954"/>
                </a:cubicBezTo>
                <a:cubicBezTo>
                  <a:pt x="9309" y="954"/>
                  <a:pt x="9577" y="533"/>
                  <a:pt x="9746" y="236"/>
                </a:cubicBezTo>
                <a:cubicBezTo>
                  <a:pt x="9814" y="117"/>
                  <a:pt x="9708" y="7"/>
                  <a:pt x="9604" y="7"/>
                </a:cubicBezTo>
                <a:cubicBezTo>
                  <a:pt x="9558" y="7"/>
                  <a:pt x="9512" y="29"/>
                  <a:pt x="9482" y="82"/>
                </a:cubicBezTo>
                <a:cubicBezTo>
                  <a:pt x="9256" y="478"/>
                  <a:pt x="9059" y="613"/>
                  <a:pt x="8873" y="613"/>
                </a:cubicBezTo>
                <a:cubicBezTo>
                  <a:pt x="8476" y="613"/>
                  <a:pt x="8125" y="1"/>
                  <a:pt x="7641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p11"/>
          <p:cNvSpPr/>
          <p:nvPr/>
        </p:nvSpPr>
        <p:spPr>
          <a:xfrm>
            <a:off x="1484400" y="576381"/>
            <a:ext cx="1017906" cy="145845"/>
          </a:xfrm>
          <a:custGeom>
            <a:avLst/>
            <a:gdLst/>
            <a:ahLst/>
            <a:cxnLst/>
            <a:rect l="l" t="t" r="r" b="b"/>
            <a:pathLst>
              <a:path w="11153" h="1598" extrusionOk="0">
                <a:moveTo>
                  <a:pt x="8306" y="0"/>
                </a:moveTo>
                <a:cubicBezTo>
                  <a:pt x="8229" y="0"/>
                  <a:pt x="8158" y="12"/>
                  <a:pt x="8099" y="41"/>
                </a:cubicBezTo>
                <a:cubicBezTo>
                  <a:pt x="7710" y="228"/>
                  <a:pt x="7392" y="613"/>
                  <a:pt x="6985" y="613"/>
                </a:cubicBezTo>
                <a:cubicBezTo>
                  <a:pt x="6843" y="613"/>
                  <a:pt x="6690" y="566"/>
                  <a:pt x="6519" y="448"/>
                </a:cubicBezTo>
                <a:cubicBezTo>
                  <a:pt x="6479" y="420"/>
                  <a:pt x="6422" y="409"/>
                  <a:pt x="6357" y="409"/>
                </a:cubicBezTo>
                <a:cubicBezTo>
                  <a:pt x="6120" y="409"/>
                  <a:pt x="5763" y="552"/>
                  <a:pt x="5623" y="587"/>
                </a:cubicBezTo>
                <a:cubicBezTo>
                  <a:pt x="5218" y="683"/>
                  <a:pt x="4812" y="712"/>
                  <a:pt x="4408" y="793"/>
                </a:cubicBezTo>
                <a:cubicBezTo>
                  <a:pt x="4259" y="822"/>
                  <a:pt x="4065" y="905"/>
                  <a:pt x="3901" y="905"/>
                </a:cubicBezTo>
                <a:cubicBezTo>
                  <a:pt x="3790" y="905"/>
                  <a:pt x="3693" y="867"/>
                  <a:pt x="3634" y="749"/>
                </a:cubicBezTo>
                <a:cubicBezTo>
                  <a:pt x="3583" y="648"/>
                  <a:pt x="3543" y="612"/>
                  <a:pt x="3456" y="550"/>
                </a:cubicBezTo>
                <a:cubicBezTo>
                  <a:pt x="3425" y="529"/>
                  <a:pt x="3384" y="520"/>
                  <a:pt x="3336" y="520"/>
                </a:cubicBezTo>
                <a:cubicBezTo>
                  <a:pt x="3063" y="520"/>
                  <a:pt x="2554" y="808"/>
                  <a:pt x="2388" y="873"/>
                </a:cubicBezTo>
                <a:cubicBezTo>
                  <a:pt x="2045" y="1006"/>
                  <a:pt x="1439" y="1275"/>
                  <a:pt x="950" y="1275"/>
                </a:cubicBezTo>
                <a:cubicBezTo>
                  <a:pt x="702" y="1275"/>
                  <a:pt x="483" y="1205"/>
                  <a:pt x="345" y="1013"/>
                </a:cubicBezTo>
                <a:cubicBezTo>
                  <a:pt x="311" y="966"/>
                  <a:pt x="264" y="947"/>
                  <a:pt x="217" y="947"/>
                </a:cubicBezTo>
                <a:cubicBezTo>
                  <a:pt x="107" y="947"/>
                  <a:pt x="0" y="1055"/>
                  <a:pt x="81" y="1168"/>
                </a:cubicBezTo>
                <a:cubicBezTo>
                  <a:pt x="308" y="1485"/>
                  <a:pt x="621" y="1598"/>
                  <a:pt x="967" y="1598"/>
                </a:cubicBezTo>
                <a:cubicBezTo>
                  <a:pt x="1603" y="1598"/>
                  <a:pt x="2350" y="1215"/>
                  <a:pt x="2877" y="1010"/>
                </a:cubicBezTo>
                <a:cubicBezTo>
                  <a:pt x="3004" y="961"/>
                  <a:pt x="3130" y="888"/>
                  <a:pt x="3238" y="888"/>
                </a:cubicBezTo>
                <a:cubicBezTo>
                  <a:pt x="3312" y="888"/>
                  <a:pt x="3378" y="923"/>
                  <a:pt x="3429" y="1025"/>
                </a:cubicBezTo>
                <a:cubicBezTo>
                  <a:pt x="3475" y="1112"/>
                  <a:pt x="3542" y="1210"/>
                  <a:pt x="3644" y="1238"/>
                </a:cubicBezTo>
                <a:cubicBezTo>
                  <a:pt x="3709" y="1256"/>
                  <a:pt x="3781" y="1264"/>
                  <a:pt x="3858" y="1264"/>
                </a:cubicBezTo>
                <a:cubicBezTo>
                  <a:pt x="4260" y="1264"/>
                  <a:pt x="4796" y="1053"/>
                  <a:pt x="5145" y="1003"/>
                </a:cubicBezTo>
                <a:cubicBezTo>
                  <a:pt x="5543" y="945"/>
                  <a:pt x="5887" y="793"/>
                  <a:pt x="6242" y="793"/>
                </a:cubicBezTo>
                <a:cubicBezTo>
                  <a:pt x="6389" y="793"/>
                  <a:pt x="6539" y="819"/>
                  <a:pt x="6694" y="889"/>
                </a:cubicBezTo>
                <a:cubicBezTo>
                  <a:pt x="6798" y="936"/>
                  <a:pt x="6904" y="956"/>
                  <a:pt x="7008" y="956"/>
                </a:cubicBezTo>
                <a:cubicBezTo>
                  <a:pt x="7257" y="956"/>
                  <a:pt x="7499" y="840"/>
                  <a:pt x="7698" y="685"/>
                </a:cubicBezTo>
                <a:cubicBezTo>
                  <a:pt x="7959" y="479"/>
                  <a:pt x="8135" y="360"/>
                  <a:pt x="8403" y="360"/>
                </a:cubicBezTo>
                <a:cubicBezTo>
                  <a:pt x="8489" y="360"/>
                  <a:pt x="8585" y="373"/>
                  <a:pt x="8696" y="398"/>
                </a:cubicBezTo>
                <a:cubicBezTo>
                  <a:pt x="8975" y="463"/>
                  <a:pt x="9241" y="576"/>
                  <a:pt x="9520" y="645"/>
                </a:cubicBezTo>
                <a:cubicBezTo>
                  <a:pt x="9639" y="675"/>
                  <a:pt x="9756" y="688"/>
                  <a:pt x="9870" y="688"/>
                </a:cubicBezTo>
                <a:cubicBezTo>
                  <a:pt x="10276" y="688"/>
                  <a:pt x="10655" y="520"/>
                  <a:pt x="11011" y="305"/>
                </a:cubicBezTo>
                <a:cubicBezTo>
                  <a:pt x="11152" y="219"/>
                  <a:pt x="11066" y="18"/>
                  <a:pt x="10934" y="18"/>
                </a:cubicBezTo>
                <a:cubicBezTo>
                  <a:pt x="10909" y="18"/>
                  <a:pt x="10883" y="25"/>
                  <a:pt x="10856" y="41"/>
                </a:cubicBezTo>
                <a:cubicBezTo>
                  <a:pt x="10504" y="253"/>
                  <a:pt x="10194" y="347"/>
                  <a:pt x="9869" y="347"/>
                </a:cubicBezTo>
                <a:cubicBezTo>
                  <a:pt x="9632" y="347"/>
                  <a:pt x="9388" y="297"/>
                  <a:pt x="9114" y="206"/>
                </a:cubicBezTo>
                <a:cubicBezTo>
                  <a:pt x="8921" y="142"/>
                  <a:pt x="8575" y="0"/>
                  <a:pt x="830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" name="Google Shape;253;p11"/>
          <p:cNvSpPr txBox="1">
            <a:spLocks noGrp="1"/>
          </p:cNvSpPr>
          <p:nvPr>
            <p:ph type="subTitle" idx="1"/>
          </p:nvPr>
        </p:nvSpPr>
        <p:spPr>
          <a:xfrm>
            <a:off x="720500" y="3083325"/>
            <a:ext cx="7713600" cy="327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4" name="Google Shape;254;p11"/>
          <p:cNvSpPr/>
          <p:nvPr/>
        </p:nvSpPr>
        <p:spPr>
          <a:xfrm>
            <a:off x="8322216" y="427614"/>
            <a:ext cx="217114" cy="223755"/>
          </a:xfrm>
          <a:custGeom>
            <a:avLst/>
            <a:gdLst/>
            <a:ahLst/>
            <a:cxnLst/>
            <a:rect l="l" t="t" r="r" b="b"/>
            <a:pathLst>
              <a:path w="3629" h="3740" extrusionOk="0">
                <a:moveTo>
                  <a:pt x="2849" y="0"/>
                </a:moveTo>
                <a:cubicBezTo>
                  <a:pt x="2845" y="0"/>
                  <a:pt x="2841" y="0"/>
                  <a:pt x="2837" y="1"/>
                </a:cubicBezTo>
                <a:cubicBezTo>
                  <a:pt x="2272" y="59"/>
                  <a:pt x="1729" y="312"/>
                  <a:pt x="1262" y="626"/>
                </a:cubicBezTo>
                <a:cubicBezTo>
                  <a:pt x="799" y="937"/>
                  <a:pt x="343" y="1346"/>
                  <a:pt x="127" y="1871"/>
                </a:cubicBezTo>
                <a:cubicBezTo>
                  <a:pt x="35" y="2095"/>
                  <a:pt x="0" y="2340"/>
                  <a:pt x="56" y="2578"/>
                </a:cubicBezTo>
                <a:cubicBezTo>
                  <a:pt x="117" y="2831"/>
                  <a:pt x="284" y="3047"/>
                  <a:pt x="484" y="3206"/>
                </a:cubicBezTo>
                <a:cubicBezTo>
                  <a:pt x="773" y="3437"/>
                  <a:pt x="1132" y="3594"/>
                  <a:pt x="1488" y="3691"/>
                </a:cubicBezTo>
                <a:cubicBezTo>
                  <a:pt x="1609" y="3724"/>
                  <a:pt x="1734" y="3739"/>
                  <a:pt x="1859" y="3739"/>
                </a:cubicBezTo>
                <a:cubicBezTo>
                  <a:pt x="2018" y="3739"/>
                  <a:pt x="2177" y="3714"/>
                  <a:pt x="2329" y="3667"/>
                </a:cubicBezTo>
                <a:cubicBezTo>
                  <a:pt x="2845" y="3508"/>
                  <a:pt x="3309" y="3117"/>
                  <a:pt x="3512" y="2612"/>
                </a:cubicBezTo>
                <a:cubicBezTo>
                  <a:pt x="3603" y="2385"/>
                  <a:pt x="3629" y="2125"/>
                  <a:pt x="3554" y="1890"/>
                </a:cubicBezTo>
                <a:cubicBezTo>
                  <a:pt x="3468" y="1623"/>
                  <a:pt x="3268" y="1417"/>
                  <a:pt x="3030" y="1274"/>
                </a:cubicBezTo>
                <a:cubicBezTo>
                  <a:pt x="2784" y="1127"/>
                  <a:pt x="2473" y="1028"/>
                  <a:pt x="2170" y="1028"/>
                </a:cubicBezTo>
                <a:cubicBezTo>
                  <a:pt x="1942" y="1028"/>
                  <a:pt x="1719" y="1084"/>
                  <a:pt x="1531" y="1219"/>
                </a:cubicBezTo>
                <a:cubicBezTo>
                  <a:pt x="1228" y="1436"/>
                  <a:pt x="1084" y="1804"/>
                  <a:pt x="1092" y="2169"/>
                </a:cubicBezTo>
                <a:cubicBezTo>
                  <a:pt x="1100" y="2470"/>
                  <a:pt x="1206" y="2838"/>
                  <a:pt x="1488" y="2994"/>
                </a:cubicBezTo>
                <a:cubicBezTo>
                  <a:pt x="1571" y="3039"/>
                  <a:pt x="1652" y="3059"/>
                  <a:pt x="1732" y="3059"/>
                </a:cubicBezTo>
                <a:cubicBezTo>
                  <a:pt x="2016" y="3059"/>
                  <a:pt x="2272" y="2810"/>
                  <a:pt x="2437" y="2587"/>
                </a:cubicBezTo>
                <a:cubicBezTo>
                  <a:pt x="2522" y="2471"/>
                  <a:pt x="2597" y="2347"/>
                  <a:pt x="2664" y="2222"/>
                </a:cubicBezTo>
                <a:cubicBezTo>
                  <a:pt x="2694" y="2163"/>
                  <a:pt x="2691" y="2082"/>
                  <a:pt x="2640" y="2036"/>
                </a:cubicBezTo>
                <a:cubicBezTo>
                  <a:pt x="2552" y="1956"/>
                  <a:pt x="2445" y="1925"/>
                  <a:pt x="2336" y="1925"/>
                </a:cubicBezTo>
                <a:cubicBezTo>
                  <a:pt x="2220" y="1925"/>
                  <a:pt x="2100" y="1960"/>
                  <a:pt x="1995" y="2011"/>
                </a:cubicBezTo>
                <a:cubicBezTo>
                  <a:pt x="1843" y="2087"/>
                  <a:pt x="1936" y="2293"/>
                  <a:pt x="2078" y="2293"/>
                </a:cubicBezTo>
                <a:cubicBezTo>
                  <a:pt x="2101" y="2293"/>
                  <a:pt x="2125" y="2288"/>
                  <a:pt x="2150" y="2276"/>
                </a:cubicBezTo>
                <a:cubicBezTo>
                  <a:pt x="2152" y="2274"/>
                  <a:pt x="2155" y="2273"/>
                  <a:pt x="2156" y="2273"/>
                </a:cubicBezTo>
                <a:lnTo>
                  <a:pt x="2156" y="2273"/>
                </a:lnTo>
                <a:cubicBezTo>
                  <a:pt x="2157" y="2272"/>
                  <a:pt x="2158" y="2272"/>
                  <a:pt x="2160" y="2271"/>
                </a:cubicBezTo>
                <a:cubicBezTo>
                  <a:pt x="2192" y="2260"/>
                  <a:pt x="2223" y="2248"/>
                  <a:pt x="2256" y="2241"/>
                </a:cubicBezTo>
                <a:cubicBezTo>
                  <a:pt x="2272" y="2237"/>
                  <a:pt x="2290" y="2232"/>
                  <a:pt x="2308" y="2230"/>
                </a:cubicBezTo>
                <a:lnTo>
                  <a:pt x="2308" y="2230"/>
                </a:lnTo>
                <a:cubicBezTo>
                  <a:pt x="2220" y="2379"/>
                  <a:pt x="2123" y="2513"/>
                  <a:pt x="1991" y="2631"/>
                </a:cubicBezTo>
                <a:cubicBezTo>
                  <a:pt x="1985" y="2635"/>
                  <a:pt x="1955" y="2660"/>
                  <a:pt x="1956" y="2660"/>
                </a:cubicBezTo>
                <a:cubicBezTo>
                  <a:pt x="1956" y="2660"/>
                  <a:pt x="1956" y="2660"/>
                  <a:pt x="1956" y="2660"/>
                </a:cubicBezTo>
                <a:lnTo>
                  <a:pt x="1956" y="2660"/>
                </a:lnTo>
                <a:cubicBezTo>
                  <a:pt x="1944" y="2669"/>
                  <a:pt x="1932" y="2678"/>
                  <a:pt x="1919" y="2686"/>
                </a:cubicBezTo>
                <a:cubicBezTo>
                  <a:pt x="1904" y="2695"/>
                  <a:pt x="1890" y="2704"/>
                  <a:pt x="1874" y="2712"/>
                </a:cubicBezTo>
                <a:cubicBezTo>
                  <a:pt x="1867" y="2716"/>
                  <a:pt x="1843" y="2726"/>
                  <a:pt x="1835" y="2730"/>
                </a:cubicBezTo>
                <a:lnTo>
                  <a:pt x="1835" y="2730"/>
                </a:lnTo>
                <a:cubicBezTo>
                  <a:pt x="1812" y="2738"/>
                  <a:pt x="1787" y="2743"/>
                  <a:pt x="1764" y="2750"/>
                </a:cubicBezTo>
                <a:cubicBezTo>
                  <a:pt x="1763" y="2751"/>
                  <a:pt x="1762" y="2751"/>
                  <a:pt x="1763" y="2752"/>
                </a:cubicBezTo>
                <a:lnTo>
                  <a:pt x="1763" y="2752"/>
                </a:lnTo>
                <a:cubicBezTo>
                  <a:pt x="1761" y="2752"/>
                  <a:pt x="1759" y="2752"/>
                  <a:pt x="1757" y="2752"/>
                </a:cubicBezTo>
                <a:cubicBezTo>
                  <a:pt x="1746" y="2752"/>
                  <a:pt x="1735" y="2751"/>
                  <a:pt x="1725" y="2751"/>
                </a:cubicBezTo>
                <a:cubicBezTo>
                  <a:pt x="1719" y="2751"/>
                  <a:pt x="1714" y="2751"/>
                  <a:pt x="1709" y="2752"/>
                </a:cubicBezTo>
                <a:cubicBezTo>
                  <a:pt x="1709" y="2752"/>
                  <a:pt x="1709" y="2752"/>
                  <a:pt x="1709" y="2752"/>
                </a:cubicBezTo>
                <a:lnTo>
                  <a:pt x="1709" y="2752"/>
                </a:lnTo>
                <a:cubicBezTo>
                  <a:pt x="1707" y="2751"/>
                  <a:pt x="1706" y="2751"/>
                  <a:pt x="1704" y="2750"/>
                </a:cubicBezTo>
                <a:cubicBezTo>
                  <a:pt x="1693" y="2746"/>
                  <a:pt x="1681" y="2743"/>
                  <a:pt x="1668" y="2740"/>
                </a:cubicBezTo>
                <a:cubicBezTo>
                  <a:pt x="1666" y="2740"/>
                  <a:pt x="1665" y="2739"/>
                  <a:pt x="1663" y="2739"/>
                </a:cubicBezTo>
                <a:lnTo>
                  <a:pt x="1663" y="2739"/>
                </a:lnTo>
                <a:cubicBezTo>
                  <a:pt x="1663" y="2739"/>
                  <a:pt x="1663" y="2739"/>
                  <a:pt x="1663" y="2739"/>
                </a:cubicBezTo>
                <a:cubicBezTo>
                  <a:pt x="1650" y="2731"/>
                  <a:pt x="1637" y="2724"/>
                  <a:pt x="1624" y="2717"/>
                </a:cubicBezTo>
                <a:cubicBezTo>
                  <a:pt x="1616" y="2713"/>
                  <a:pt x="1599" y="2699"/>
                  <a:pt x="1599" y="2699"/>
                </a:cubicBezTo>
                <a:lnTo>
                  <a:pt x="1599" y="2699"/>
                </a:lnTo>
                <a:cubicBezTo>
                  <a:pt x="1599" y="2699"/>
                  <a:pt x="1604" y="2703"/>
                  <a:pt x="1617" y="2714"/>
                </a:cubicBezTo>
                <a:cubicBezTo>
                  <a:pt x="1606" y="2707"/>
                  <a:pt x="1596" y="2698"/>
                  <a:pt x="1587" y="2689"/>
                </a:cubicBezTo>
                <a:cubicBezTo>
                  <a:pt x="1577" y="2679"/>
                  <a:pt x="1569" y="2670"/>
                  <a:pt x="1558" y="2660"/>
                </a:cubicBezTo>
                <a:cubicBezTo>
                  <a:pt x="1555" y="2655"/>
                  <a:pt x="1552" y="2651"/>
                  <a:pt x="1548" y="2647"/>
                </a:cubicBezTo>
                <a:cubicBezTo>
                  <a:pt x="1548" y="2646"/>
                  <a:pt x="1547" y="2646"/>
                  <a:pt x="1547" y="2645"/>
                </a:cubicBezTo>
                <a:lnTo>
                  <a:pt x="1547" y="2645"/>
                </a:lnTo>
                <a:cubicBezTo>
                  <a:pt x="1547" y="2645"/>
                  <a:pt x="1547" y="2645"/>
                  <a:pt x="1547" y="2645"/>
                </a:cubicBezTo>
                <a:cubicBezTo>
                  <a:pt x="1529" y="2622"/>
                  <a:pt x="1513" y="2598"/>
                  <a:pt x="1498" y="2572"/>
                </a:cubicBezTo>
                <a:cubicBezTo>
                  <a:pt x="1491" y="2559"/>
                  <a:pt x="1485" y="2546"/>
                  <a:pt x="1478" y="2533"/>
                </a:cubicBezTo>
                <a:cubicBezTo>
                  <a:pt x="1470" y="2517"/>
                  <a:pt x="1465" y="2503"/>
                  <a:pt x="1465" y="2503"/>
                </a:cubicBezTo>
                <a:lnTo>
                  <a:pt x="1465" y="2503"/>
                </a:lnTo>
                <a:cubicBezTo>
                  <a:pt x="1465" y="2503"/>
                  <a:pt x="1466" y="2506"/>
                  <a:pt x="1469" y="2514"/>
                </a:cubicBezTo>
                <a:cubicBezTo>
                  <a:pt x="1446" y="2451"/>
                  <a:pt x="1427" y="2388"/>
                  <a:pt x="1414" y="2323"/>
                </a:cubicBezTo>
                <a:cubicBezTo>
                  <a:pt x="1412" y="2312"/>
                  <a:pt x="1410" y="2301"/>
                  <a:pt x="1408" y="2291"/>
                </a:cubicBezTo>
                <a:lnTo>
                  <a:pt x="1408" y="2291"/>
                </a:lnTo>
                <a:cubicBezTo>
                  <a:pt x="1408" y="2287"/>
                  <a:pt x="1404" y="2260"/>
                  <a:pt x="1403" y="2252"/>
                </a:cubicBezTo>
                <a:cubicBezTo>
                  <a:pt x="1401" y="2214"/>
                  <a:pt x="1398" y="2176"/>
                  <a:pt x="1399" y="2137"/>
                </a:cubicBezTo>
                <a:cubicBezTo>
                  <a:pt x="1399" y="2102"/>
                  <a:pt x="1401" y="2067"/>
                  <a:pt x="1403" y="2032"/>
                </a:cubicBezTo>
                <a:cubicBezTo>
                  <a:pt x="1405" y="2021"/>
                  <a:pt x="1409" y="1994"/>
                  <a:pt x="1408" y="1994"/>
                </a:cubicBezTo>
                <a:lnTo>
                  <a:pt x="1408" y="1994"/>
                </a:lnTo>
                <a:cubicBezTo>
                  <a:pt x="1408" y="1994"/>
                  <a:pt x="1408" y="1994"/>
                  <a:pt x="1408" y="1995"/>
                </a:cubicBezTo>
                <a:lnTo>
                  <a:pt x="1408" y="1995"/>
                </a:lnTo>
                <a:cubicBezTo>
                  <a:pt x="1411" y="1978"/>
                  <a:pt x="1413" y="1963"/>
                  <a:pt x="1417" y="1947"/>
                </a:cubicBezTo>
                <a:cubicBezTo>
                  <a:pt x="1424" y="1912"/>
                  <a:pt x="1433" y="1877"/>
                  <a:pt x="1443" y="1844"/>
                </a:cubicBezTo>
                <a:cubicBezTo>
                  <a:pt x="1449" y="1826"/>
                  <a:pt x="1455" y="1810"/>
                  <a:pt x="1460" y="1792"/>
                </a:cubicBezTo>
                <a:cubicBezTo>
                  <a:pt x="1463" y="1784"/>
                  <a:pt x="1467" y="1775"/>
                  <a:pt x="1470" y="1765"/>
                </a:cubicBezTo>
                <a:lnTo>
                  <a:pt x="1470" y="1765"/>
                </a:lnTo>
                <a:cubicBezTo>
                  <a:pt x="1471" y="1764"/>
                  <a:pt x="1471" y="1762"/>
                  <a:pt x="1472" y="1760"/>
                </a:cubicBezTo>
                <a:cubicBezTo>
                  <a:pt x="1488" y="1728"/>
                  <a:pt x="1504" y="1698"/>
                  <a:pt x="1522" y="1667"/>
                </a:cubicBezTo>
                <a:cubicBezTo>
                  <a:pt x="1532" y="1651"/>
                  <a:pt x="1542" y="1636"/>
                  <a:pt x="1551" y="1622"/>
                </a:cubicBezTo>
                <a:cubicBezTo>
                  <a:pt x="1557" y="1614"/>
                  <a:pt x="1561" y="1607"/>
                  <a:pt x="1567" y="1600"/>
                </a:cubicBezTo>
                <a:cubicBezTo>
                  <a:pt x="1567" y="1599"/>
                  <a:pt x="1567" y="1599"/>
                  <a:pt x="1567" y="1599"/>
                </a:cubicBezTo>
                <a:lnTo>
                  <a:pt x="1567" y="1599"/>
                </a:lnTo>
                <a:cubicBezTo>
                  <a:pt x="1567" y="1599"/>
                  <a:pt x="1564" y="1602"/>
                  <a:pt x="1563" y="1604"/>
                </a:cubicBezTo>
                <a:lnTo>
                  <a:pt x="1563" y="1604"/>
                </a:lnTo>
                <a:cubicBezTo>
                  <a:pt x="1564" y="1602"/>
                  <a:pt x="1567" y="1599"/>
                  <a:pt x="1573" y="1592"/>
                </a:cubicBezTo>
                <a:cubicBezTo>
                  <a:pt x="1598" y="1566"/>
                  <a:pt x="1621" y="1540"/>
                  <a:pt x="1647" y="1515"/>
                </a:cubicBezTo>
                <a:cubicBezTo>
                  <a:pt x="1660" y="1502"/>
                  <a:pt x="1675" y="1490"/>
                  <a:pt x="1690" y="1480"/>
                </a:cubicBezTo>
                <a:lnTo>
                  <a:pt x="1690" y="1480"/>
                </a:lnTo>
                <a:cubicBezTo>
                  <a:pt x="1682" y="1486"/>
                  <a:pt x="1680" y="1488"/>
                  <a:pt x="1680" y="1488"/>
                </a:cubicBezTo>
                <a:cubicBezTo>
                  <a:pt x="1681" y="1488"/>
                  <a:pt x="1715" y="1463"/>
                  <a:pt x="1722" y="1458"/>
                </a:cubicBezTo>
                <a:cubicBezTo>
                  <a:pt x="1755" y="1437"/>
                  <a:pt x="1788" y="1419"/>
                  <a:pt x="1822" y="1404"/>
                </a:cubicBezTo>
                <a:lnTo>
                  <a:pt x="1822" y="1404"/>
                </a:lnTo>
                <a:cubicBezTo>
                  <a:pt x="1822" y="1404"/>
                  <a:pt x="1821" y="1404"/>
                  <a:pt x="1821" y="1404"/>
                </a:cubicBezTo>
                <a:cubicBezTo>
                  <a:pt x="1833" y="1400"/>
                  <a:pt x="1843" y="1395"/>
                  <a:pt x="1855" y="1391"/>
                </a:cubicBezTo>
                <a:cubicBezTo>
                  <a:pt x="1880" y="1382"/>
                  <a:pt x="1903" y="1375"/>
                  <a:pt x="1928" y="1368"/>
                </a:cubicBezTo>
                <a:cubicBezTo>
                  <a:pt x="2007" y="1346"/>
                  <a:pt x="2099" y="1335"/>
                  <a:pt x="2194" y="1335"/>
                </a:cubicBezTo>
                <a:cubicBezTo>
                  <a:pt x="2302" y="1335"/>
                  <a:pt x="2414" y="1350"/>
                  <a:pt x="2515" y="1379"/>
                </a:cubicBezTo>
                <a:cubicBezTo>
                  <a:pt x="2759" y="1452"/>
                  <a:pt x="3030" y="1597"/>
                  <a:pt x="3165" y="1791"/>
                </a:cubicBezTo>
                <a:cubicBezTo>
                  <a:pt x="3230" y="1887"/>
                  <a:pt x="3257" y="1944"/>
                  <a:pt x="3280" y="2057"/>
                </a:cubicBezTo>
                <a:cubicBezTo>
                  <a:pt x="3290" y="2105"/>
                  <a:pt x="3290" y="2111"/>
                  <a:pt x="3290" y="2175"/>
                </a:cubicBezTo>
                <a:cubicBezTo>
                  <a:pt x="3292" y="2200"/>
                  <a:pt x="3290" y="2223"/>
                  <a:pt x="3289" y="2248"/>
                </a:cubicBezTo>
                <a:cubicBezTo>
                  <a:pt x="3287" y="2260"/>
                  <a:pt x="3286" y="2273"/>
                  <a:pt x="3284" y="2285"/>
                </a:cubicBezTo>
                <a:cubicBezTo>
                  <a:pt x="3284" y="2287"/>
                  <a:pt x="3284" y="2289"/>
                  <a:pt x="3284" y="2290"/>
                </a:cubicBezTo>
                <a:lnTo>
                  <a:pt x="3284" y="2290"/>
                </a:lnTo>
                <a:cubicBezTo>
                  <a:pt x="3283" y="2297"/>
                  <a:pt x="3282" y="2303"/>
                  <a:pt x="3280" y="2309"/>
                </a:cubicBezTo>
                <a:cubicBezTo>
                  <a:pt x="3238" y="2520"/>
                  <a:pt x="3143" y="2702"/>
                  <a:pt x="3008" y="2860"/>
                </a:cubicBezTo>
                <a:cubicBezTo>
                  <a:pt x="2854" y="3042"/>
                  <a:pt x="2681" y="3175"/>
                  <a:pt x="2469" y="3282"/>
                </a:cubicBezTo>
                <a:cubicBezTo>
                  <a:pt x="2282" y="3376"/>
                  <a:pt x="2072" y="3432"/>
                  <a:pt x="1860" y="3432"/>
                </a:cubicBezTo>
                <a:cubicBezTo>
                  <a:pt x="1842" y="3432"/>
                  <a:pt x="1824" y="3432"/>
                  <a:pt x="1807" y="3431"/>
                </a:cubicBezTo>
                <a:cubicBezTo>
                  <a:pt x="1528" y="3421"/>
                  <a:pt x="1209" y="3288"/>
                  <a:pt x="951" y="3149"/>
                </a:cubicBezTo>
                <a:cubicBezTo>
                  <a:pt x="730" y="3029"/>
                  <a:pt x="526" y="2872"/>
                  <a:pt x="413" y="2663"/>
                </a:cubicBezTo>
                <a:cubicBezTo>
                  <a:pt x="333" y="2512"/>
                  <a:pt x="316" y="2325"/>
                  <a:pt x="354" y="2159"/>
                </a:cubicBezTo>
                <a:cubicBezTo>
                  <a:pt x="454" y="1721"/>
                  <a:pt x="816" y="1349"/>
                  <a:pt x="1179" y="1061"/>
                </a:cubicBezTo>
                <a:cubicBezTo>
                  <a:pt x="1579" y="745"/>
                  <a:pt x="2047" y="491"/>
                  <a:pt x="2538" y="363"/>
                </a:cubicBezTo>
                <a:cubicBezTo>
                  <a:pt x="2640" y="337"/>
                  <a:pt x="2763" y="313"/>
                  <a:pt x="2837" y="306"/>
                </a:cubicBezTo>
                <a:cubicBezTo>
                  <a:pt x="2919" y="297"/>
                  <a:pt x="2991" y="242"/>
                  <a:pt x="2991" y="153"/>
                </a:cubicBezTo>
                <a:cubicBezTo>
                  <a:pt x="2991" y="80"/>
                  <a:pt x="2927" y="0"/>
                  <a:pt x="284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11"/>
          <p:cNvSpPr/>
          <p:nvPr/>
        </p:nvSpPr>
        <p:spPr>
          <a:xfrm>
            <a:off x="288663" y="4679410"/>
            <a:ext cx="234823" cy="237276"/>
          </a:xfrm>
          <a:custGeom>
            <a:avLst/>
            <a:gdLst/>
            <a:ahLst/>
            <a:cxnLst/>
            <a:rect l="l" t="t" r="r" b="b"/>
            <a:pathLst>
              <a:path w="3925" h="3966" extrusionOk="0">
                <a:moveTo>
                  <a:pt x="2051" y="519"/>
                </a:moveTo>
                <a:cubicBezTo>
                  <a:pt x="2352" y="1046"/>
                  <a:pt x="2822" y="1500"/>
                  <a:pt x="3345" y="1805"/>
                </a:cubicBezTo>
                <a:cubicBezTo>
                  <a:pt x="2663" y="2102"/>
                  <a:pt x="2252" y="2583"/>
                  <a:pt x="2184" y="3295"/>
                </a:cubicBezTo>
                <a:cubicBezTo>
                  <a:pt x="1836" y="2611"/>
                  <a:pt x="1338" y="2045"/>
                  <a:pt x="618" y="1785"/>
                </a:cubicBezTo>
                <a:cubicBezTo>
                  <a:pt x="1182" y="1466"/>
                  <a:pt x="1642" y="1028"/>
                  <a:pt x="2051" y="519"/>
                </a:cubicBezTo>
                <a:close/>
                <a:moveTo>
                  <a:pt x="2028" y="0"/>
                </a:moveTo>
                <a:cubicBezTo>
                  <a:pt x="1933" y="0"/>
                  <a:pt x="1842" y="73"/>
                  <a:pt x="1887" y="184"/>
                </a:cubicBezTo>
                <a:cubicBezTo>
                  <a:pt x="1892" y="196"/>
                  <a:pt x="1897" y="206"/>
                  <a:pt x="1902" y="218"/>
                </a:cubicBezTo>
                <a:cubicBezTo>
                  <a:pt x="1413" y="844"/>
                  <a:pt x="856" y="1369"/>
                  <a:pt x="120" y="1696"/>
                </a:cubicBezTo>
                <a:cubicBezTo>
                  <a:pt x="1" y="1748"/>
                  <a:pt x="31" y="1951"/>
                  <a:pt x="157" y="1976"/>
                </a:cubicBezTo>
                <a:cubicBezTo>
                  <a:pt x="1102" y="2156"/>
                  <a:pt x="1681" y="2854"/>
                  <a:pt x="2041" y="3706"/>
                </a:cubicBezTo>
                <a:cubicBezTo>
                  <a:pt x="2068" y="3774"/>
                  <a:pt x="2128" y="3804"/>
                  <a:pt x="2187" y="3807"/>
                </a:cubicBezTo>
                <a:cubicBezTo>
                  <a:pt x="2188" y="3810"/>
                  <a:pt x="2188" y="3814"/>
                  <a:pt x="2188" y="3819"/>
                </a:cubicBezTo>
                <a:cubicBezTo>
                  <a:pt x="2198" y="3916"/>
                  <a:pt x="2280" y="3965"/>
                  <a:pt x="2357" y="3965"/>
                </a:cubicBezTo>
                <a:cubicBezTo>
                  <a:pt x="2434" y="3965"/>
                  <a:pt x="2505" y="3916"/>
                  <a:pt x="2495" y="3819"/>
                </a:cubicBezTo>
                <a:cubicBezTo>
                  <a:pt x="2385" y="2832"/>
                  <a:pt x="2831" y="2268"/>
                  <a:pt x="3759" y="1975"/>
                </a:cubicBezTo>
                <a:cubicBezTo>
                  <a:pt x="3875" y="1940"/>
                  <a:pt x="3924" y="1754"/>
                  <a:pt x="3796" y="1696"/>
                </a:cubicBezTo>
                <a:cubicBezTo>
                  <a:pt x="3131" y="1390"/>
                  <a:pt x="2463" y="795"/>
                  <a:pt x="2182" y="103"/>
                </a:cubicBezTo>
                <a:cubicBezTo>
                  <a:pt x="2153" y="31"/>
                  <a:pt x="2090" y="0"/>
                  <a:pt x="2028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6" name="Google Shape;256;p11"/>
          <p:cNvGrpSpPr/>
          <p:nvPr/>
        </p:nvGrpSpPr>
        <p:grpSpPr>
          <a:xfrm>
            <a:off x="523464" y="4505247"/>
            <a:ext cx="189773" cy="174158"/>
            <a:chOff x="6476077" y="96834"/>
            <a:chExt cx="189773" cy="174158"/>
          </a:xfrm>
        </p:grpSpPr>
        <p:sp>
          <p:nvSpPr>
            <p:cNvPr id="257" name="Google Shape;257;p11"/>
            <p:cNvSpPr/>
            <p:nvPr/>
          </p:nvSpPr>
          <p:spPr>
            <a:xfrm>
              <a:off x="6558997" y="96834"/>
              <a:ext cx="106852" cy="174038"/>
            </a:xfrm>
            <a:custGeom>
              <a:avLst/>
              <a:gdLst/>
              <a:ahLst/>
              <a:cxnLst/>
              <a:rect l="l" t="t" r="r" b="b"/>
              <a:pathLst>
                <a:path w="1786" h="2909" extrusionOk="0">
                  <a:moveTo>
                    <a:pt x="208" y="0"/>
                  </a:moveTo>
                  <a:cubicBezTo>
                    <a:pt x="107" y="0"/>
                    <a:pt x="0" y="112"/>
                    <a:pt x="61" y="233"/>
                  </a:cubicBezTo>
                  <a:cubicBezTo>
                    <a:pt x="207" y="525"/>
                    <a:pt x="338" y="824"/>
                    <a:pt x="550" y="1075"/>
                  </a:cubicBezTo>
                  <a:cubicBezTo>
                    <a:pt x="692" y="1244"/>
                    <a:pt x="865" y="1374"/>
                    <a:pt x="1055" y="1478"/>
                  </a:cubicBezTo>
                  <a:lnTo>
                    <a:pt x="1055" y="1478"/>
                  </a:lnTo>
                  <a:cubicBezTo>
                    <a:pt x="809" y="1548"/>
                    <a:pt x="582" y="1665"/>
                    <a:pt x="436" y="1880"/>
                  </a:cubicBezTo>
                  <a:cubicBezTo>
                    <a:pt x="269" y="2124"/>
                    <a:pt x="266" y="2441"/>
                    <a:pt x="198" y="2718"/>
                  </a:cubicBezTo>
                  <a:cubicBezTo>
                    <a:pt x="170" y="2833"/>
                    <a:pt x="265" y="2909"/>
                    <a:pt x="357" y="2909"/>
                  </a:cubicBezTo>
                  <a:cubicBezTo>
                    <a:pt x="417" y="2909"/>
                    <a:pt x="475" y="2876"/>
                    <a:pt x="494" y="2800"/>
                  </a:cubicBezTo>
                  <a:cubicBezTo>
                    <a:pt x="526" y="2664"/>
                    <a:pt x="547" y="2525"/>
                    <a:pt x="575" y="2388"/>
                  </a:cubicBezTo>
                  <a:cubicBezTo>
                    <a:pt x="586" y="2328"/>
                    <a:pt x="599" y="2267"/>
                    <a:pt x="618" y="2207"/>
                  </a:cubicBezTo>
                  <a:cubicBezTo>
                    <a:pt x="621" y="2196"/>
                    <a:pt x="641" y="2144"/>
                    <a:pt x="640" y="2144"/>
                  </a:cubicBezTo>
                  <a:lnTo>
                    <a:pt x="640" y="2144"/>
                  </a:lnTo>
                  <a:cubicBezTo>
                    <a:pt x="640" y="2144"/>
                    <a:pt x="639" y="2146"/>
                    <a:pt x="637" y="2150"/>
                  </a:cubicBezTo>
                  <a:lnTo>
                    <a:pt x="637" y="2150"/>
                  </a:lnTo>
                  <a:cubicBezTo>
                    <a:pt x="649" y="2122"/>
                    <a:pt x="662" y="2095"/>
                    <a:pt x="678" y="2068"/>
                  </a:cubicBezTo>
                  <a:cubicBezTo>
                    <a:pt x="737" y="1971"/>
                    <a:pt x="821" y="1902"/>
                    <a:pt x="948" y="1842"/>
                  </a:cubicBezTo>
                  <a:cubicBezTo>
                    <a:pt x="1138" y="1752"/>
                    <a:pt x="1363" y="1714"/>
                    <a:pt x="1570" y="1687"/>
                  </a:cubicBezTo>
                  <a:cubicBezTo>
                    <a:pt x="1737" y="1665"/>
                    <a:pt x="1785" y="1445"/>
                    <a:pt x="1611" y="1386"/>
                  </a:cubicBezTo>
                  <a:cubicBezTo>
                    <a:pt x="1284" y="1275"/>
                    <a:pt x="978" y="1115"/>
                    <a:pt x="754" y="843"/>
                  </a:cubicBezTo>
                  <a:cubicBezTo>
                    <a:pt x="569" y="618"/>
                    <a:pt x="455" y="337"/>
                    <a:pt x="325" y="78"/>
                  </a:cubicBezTo>
                  <a:cubicBezTo>
                    <a:pt x="298" y="23"/>
                    <a:pt x="253" y="0"/>
                    <a:pt x="20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11"/>
            <p:cNvSpPr/>
            <p:nvPr/>
          </p:nvSpPr>
          <p:spPr>
            <a:xfrm>
              <a:off x="6476077" y="106107"/>
              <a:ext cx="108168" cy="164885"/>
            </a:xfrm>
            <a:custGeom>
              <a:avLst/>
              <a:gdLst/>
              <a:ahLst/>
              <a:cxnLst/>
              <a:rect l="l" t="t" r="r" b="b"/>
              <a:pathLst>
                <a:path w="1808" h="2756" extrusionOk="0">
                  <a:moveTo>
                    <a:pt x="1573" y="0"/>
                  </a:moveTo>
                  <a:cubicBezTo>
                    <a:pt x="1538" y="0"/>
                    <a:pt x="1503" y="14"/>
                    <a:pt x="1471" y="46"/>
                  </a:cubicBezTo>
                  <a:cubicBezTo>
                    <a:pt x="1255" y="265"/>
                    <a:pt x="1121" y="538"/>
                    <a:pt x="952" y="790"/>
                  </a:cubicBezTo>
                  <a:cubicBezTo>
                    <a:pt x="757" y="1081"/>
                    <a:pt x="490" y="1272"/>
                    <a:pt x="160" y="1385"/>
                  </a:cubicBezTo>
                  <a:cubicBezTo>
                    <a:pt x="1" y="1439"/>
                    <a:pt x="21" y="1684"/>
                    <a:pt x="201" y="1686"/>
                  </a:cubicBezTo>
                  <a:cubicBezTo>
                    <a:pt x="365" y="1687"/>
                    <a:pt x="522" y="1712"/>
                    <a:pt x="659" y="1801"/>
                  </a:cubicBezTo>
                  <a:cubicBezTo>
                    <a:pt x="759" y="1865"/>
                    <a:pt x="833" y="1967"/>
                    <a:pt x="900" y="2073"/>
                  </a:cubicBezTo>
                  <a:cubicBezTo>
                    <a:pt x="1065" y="2332"/>
                    <a:pt x="1217" y="2591"/>
                    <a:pt x="1502" y="2737"/>
                  </a:cubicBezTo>
                  <a:cubicBezTo>
                    <a:pt x="1527" y="2749"/>
                    <a:pt x="1551" y="2755"/>
                    <a:pt x="1574" y="2755"/>
                  </a:cubicBezTo>
                  <a:cubicBezTo>
                    <a:pt x="1714" y="2755"/>
                    <a:pt x="1807" y="2549"/>
                    <a:pt x="1657" y="2473"/>
                  </a:cubicBezTo>
                  <a:cubicBezTo>
                    <a:pt x="1384" y="2332"/>
                    <a:pt x="1282" y="2078"/>
                    <a:pt x="1109" y="1835"/>
                  </a:cubicBezTo>
                  <a:cubicBezTo>
                    <a:pt x="1019" y="1707"/>
                    <a:pt x="914" y="1592"/>
                    <a:pt x="776" y="1513"/>
                  </a:cubicBezTo>
                  <a:cubicBezTo>
                    <a:pt x="747" y="1497"/>
                    <a:pt x="717" y="1482"/>
                    <a:pt x="687" y="1469"/>
                  </a:cubicBezTo>
                  <a:lnTo>
                    <a:pt x="687" y="1469"/>
                  </a:lnTo>
                  <a:cubicBezTo>
                    <a:pt x="873" y="1350"/>
                    <a:pt x="1035" y="1200"/>
                    <a:pt x="1172" y="1011"/>
                  </a:cubicBezTo>
                  <a:cubicBezTo>
                    <a:pt x="1349" y="764"/>
                    <a:pt x="1471" y="481"/>
                    <a:pt x="1687" y="262"/>
                  </a:cubicBezTo>
                  <a:cubicBezTo>
                    <a:pt x="1795" y="154"/>
                    <a:pt x="1689" y="0"/>
                    <a:pt x="157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AND_BODY_1"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1" name="Google Shape;261;p13"/>
          <p:cNvGrpSpPr/>
          <p:nvPr/>
        </p:nvGrpSpPr>
        <p:grpSpPr>
          <a:xfrm>
            <a:off x="-410551" y="-670919"/>
            <a:ext cx="5803249" cy="6485322"/>
            <a:chOff x="-1394220" y="2227279"/>
            <a:chExt cx="3511800" cy="3924552"/>
          </a:xfrm>
        </p:grpSpPr>
        <p:sp>
          <p:nvSpPr>
            <p:cNvPr id="262" name="Google Shape;262;p13"/>
            <p:cNvSpPr/>
            <p:nvPr/>
          </p:nvSpPr>
          <p:spPr>
            <a:xfrm rot="745963">
              <a:off x="-1062614" y="2494162"/>
              <a:ext cx="2848588" cy="3390786"/>
            </a:xfrm>
            <a:custGeom>
              <a:avLst/>
              <a:gdLst/>
              <a:ahLst/>
              <a:cxnLst/>
              <a:rect l="l" t="t" r="r" b="b"/>
              <a:pathLst>
                <a:path w="47615" h="56678" extrusionOk="0">
                  <a:moveTo>
                    <a:pt x="8330" y="1"/>
                  </a:moveTo>
                  <a:lnTo>
                    <a:pt x="1" y="6525"/>
                  </a:lnTo>
                  <a:lnTo>
                    <a:pt x="39284" y="56678"/>
                  </a:lnTo>
                  <a:lnTo>
                    <a:pt x="47615" y="50152"/>
                  </a:lnTo>
                  <a:lnTo>
                    <a:pt x="8330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63" name="Google Shape;263;p13"/>
            <p:cNvGrpSpPr/>
            <p:nvPr/>
          </p:nvGrpSpPr>
          <p:grpSpPr>
            <a:xfrm rot="746023">
              <a:off x="-1036647" y="2808935"/>
              <a:ext cx="2365525" cy="2955151"/>
              <a:chOff x="-38220" y="2183673"/>
              <a:chExt cx="2365636" cy="2955289"/>
            </a:xfrm>
          </p:grpSpPr>
          <p:sp>
            <p:nvSpPr>
              <p:cNvPr id="264" name="Google Shape;264;p13"/>
              <p:cNvSpPr/>
              <p:nvPr/>
            </p:nvSpPr>
            <p:spPr>
              <a:xfrm>
                <a:off x="-38220" y="2183673"/>
                <a:ext cx="144184" cy="122646"/>
              </a:xfrm>
              <a:custGeom>
                <a:avLst/>
                <a:gdLst/>
                <a:ahLst/>
                <a:cxnLst/>
                <a:rect l="l" t="t" r="r" b="b"/>
                <a:pathLst>
                  <a:path w="2410" h="2050" extrusionOk="0">
                    <a:moveTo>
                      <a:pt x="2083" y="0"/>
                    </a:moveTo>
                    <a:lnTo>
                      <a:pt x="0" y="1633"/>
                    </a:lnTo>
                    <a:lnTo>
                      <a:pt x="327" y="2049"/>
                    </a:lnTo>
                    <a:lnTo>
                      <a:pt x="2410" y="418"/>
                    </a:lnTo>
                    <a:lnTo>
                      <a:pt x="2083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" name="Google Shape;265;p13"/>
              <p:cNvSpPr/>
              <p:nvPr/>
            </p:nvSpPr>
            <p:spPr>
              <a:xfrm>
                <a:off x="21967" y="2210116"/>
                <a:ext cx="208499" cy="172961"/>
              </a:xfrm>
              <a:custGeom>
                <a:avLst/>
                <a:gdLst/>
                <a:ahLst/>
                <a:cxnLst/>
                <a:rect l="l" t="t" r="r" b="b"/>
                <a:pathLst>
                  <a:path w="3485" h="2891" extrusionOk="0">
                    <a:moveTo>
                      <a:pt x="3159" y="1"/>
                    </a:moveTo>
                    <a:lnTo>
                      <a:pt x="0" y="2475"/>
                    </a:lnTo>
                    <a:lnTo>
                      <a:pt x="326" y="2891"/>
                    </a:lnTo>
                    <a:lnTo>
                      <a:pt x="3485" y="417"/>
                    </a:lnTo>
                    <a:lnTo>
                      <a:pt x="3159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" name="Google Shape;266;p13"/>
              <p:cNvSpPr/>
              <p:nvPr/>
            </p:nvSpPr>
            <p:spPr>
              <a:xfrm>
                <a:off x="83828" y="2339463"/>
                <a:ext cx="144124" cy="122527"/>
              </a:xfrm>
              <a:custGeom>
                <a:avLst/>
                <a:gdLst/>
                <a:ahLst/>
                <a:cxnLst/>
                <a:rect l="l" t="t" r="r" b="b"/>
                <a:pathLst>
                  <a:path w="2409" h="2048" extrusionOk="0">
                    <a:moveTo>
                      <a:pt x="2083" y="0"/>
                    </a:moveTo>
                    <a:lnTo>
                      <a:pt x="0" y="1631"/>
                    </a:lnTo>
                    <a:lnTo>
                      <a:pt x="326" y="2047"/>
                    </a:lnTo>
                    <a:lnTo>
                      <a:pt x="2408" y="416"/>
                    </a:lnTo>
                    <a:lnTo>
                      <a:pt x="2083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" name="Google Shape;267;p13"/>
              <p:cNvSpPr/>
              <p:nvPr/>
            </p:nvSpPr>
            <p:spPr>
              <a:xfrm>
                <a:off x="144015" y="2365727"/>
                <a:ext cx="208559" cy="173021"/>
              </a:xfrm>
              <a:custGeom>
                <a:avLst/>
                <a:gdLst/>
                <a:ahLst/>
                <a:cxnLst/>
                <a:rect l="l" t="t" r="r" b="b"/>
                <a:pathLst>
                  <a:path w="3486" h="2892" extrusionOk="0">
                    <a:moveTo>
                      <a:pt x="3159" y="1"/>
                    </a:moveTo>
                    <a:lnTo>
                      <a:pt x="0" y="2476"/>
                    </a:lnTo>
                    <a:lnTo>
                      <a:pt x="327" y="2892"/>
                    </a:lnTo>
                    <a:lnTo>
                      <a:pt x="3486" y="417"/>
                    </a:lnTo>
                    <a:lnTo>
                      <a:pt x="3159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" name="Google Shape;268;p13"/>
              <p:cNvSpPr/>
              <p:nvPr/>
            </p:nvSpPr>
            <p:spPr>
              <a:xfrm>
                <a:off x="205757" y="2495133"/>
                <a:ext cx="144244" cy="122587"/>
              </a:xfrm>
              <a:custGeom>
                <a:avLst/>
                <a:gdLst/>
                <a:ahLst/>
                <a:cxnLst/>
                <a:rect l="l" t="t" r="r" b="b"/>
                <a:pathLst>
                  <a:path w="2411" h="2049" extrusionOk="0">
                    <a:moveTo>
                      <a:pt x="2083" y="0"/>
                    </a:moveTo>
                    <a:lnTo>
                      <a:pt x="1" y="1633"/>
                    </a:lnTo>
                    <a:lnTo>
                      <a:pt x="326" y="2049"/>
                    </a:lnTo>
                    <a:lnTo>
                      <a:pt x="2410" y="418"/>
                    </a:lnTo>
                    <a:lnTo>
                      <a:pt x="2083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" name="Google Shape;269;p13"/>
              <p:cNvSpPr/>
              <p:nvPr/>
            </p:nvSpPr>
            <p:spPr>
              <a:xfrm>
                <a:off x="265943" y="2521577"/>
                <a:ext cx="208499" cy="172961"/>
              </a:xfrm>
              <a:custGeom>
                <a:avLst/>
                <a:gdLst/>
                <a:ahLst/>
                <a:cxnLst/>
                <a:rect l="l" t="t" r="r" b="b"/>
                <a:pathLst>
                  <a:path w="3485" h="2891" extrusionOk="0">
                    <a:moveTo>
                      <a:pt x="3159" y="1"/>
                    </a:moveTo>
                    <a:lnTo>
                      <a:pt x="1" y="2474"/>
                    </a:lnTo>
                    <a:lnTo>
                      <a:pt x="328" y="2890"/>
                    </a:lnTo>
                    <a:lnTo>
                      <a:pt x="3485" y="417"/>
                    </a:lnTo>
                    <a:lnTo>
                      <a:pt x="3159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" name="Google Shape;270;p13"/>
              <p:cNvSpPr/>
              <p:nvPr/>
            </p:nvSpPr>
            <p:spPr>
              <a:xfrm>
                <a:off x="327745" y="2650984"/>
                <a:ext cx="144184" cy="122527"/>
              </a:xfrm>
              <a:custGeom>
                <a:avLst/>
                <a:gdLst/>
                <a:ahLst/>
                <a:cxnLst/>
                <a:rect l="l" t="t" r="r" b="b"/>
                <a:pathLst>
                  <a:path w="2410" h="2048" extrusionOk="0">
                    <a:moveTo>
                      <a:pt x="2084" y="0"/>
                    </a:moveTo>
                    <a:lnTo>
                      <a:pt x="0" y="1631"/>
                    </a:lnTo>
                    <a:lnTo>
                      <a:pt x="327" y="2047"/>
                    </a:lnTo>
                    <a:lnTo>
                      <a:pt x="2410" y="416"/>
                    </a:lnTo>
                    <a:lnTo>
                      <a:pt x="2084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" name="Google Shape;271;p13"/>
              <p:cNvSpPr/>
              <p:nvPr/>
            </p:nvSpPr>
            <p:spPr>
              <a:xfrm>
                <a:off x="387931" y="2677367"/>
                <a:ext cx="208559" cy="172901"/>
              </a:xfrm>
              <a:custGeom>
                <a:avLst/>
                <a:gdLst/>
                <a:ahLst/>
                <a:cxnLst/>
                <a:rect l="l" t="t" r="r" b="b"/>
                <a:pathLst>
                  <a:path w="3486" h="2890" extrusionOk="0">
                    <a:moveTo>
                      <a:pt x="3159" y="0"/>
                    </a:moveTo>
                    <a:lnTo>
                      <a:pt x="0" y="2474"/>
                    </a:lnTo>
                    <a:lnTo>
                      <a:pt x="327" y="2890"/>
                    </a:lnTo>
                    <a:lnTo>
                      <a:pt x="3486" y="416"/>
                    </a:lnTo>
                    <a:lnTo>
                      <a:pt x="3159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" name="Google Shape;272;p13"/>
              <p:cNvSpPr/>
              <p:nvPr/>
            </p:nvSpPr>
            <p:spPr>
              <a:xfrm>
                <a:off x="455476" y="2814073"/>
                <a:ext cx="144184" cy="122527"/>
              </a:xfrm>
              <a:custGeom>
                <a:avLst/>
                <a:gdLst/>
                <a:ahLst/>
                <a:cxnLst/>
                <a:rect l="l" t="t" r="r" b="b"/>
                <a:pathLst>
                  <a:path w="2410" h="2048" extrusionOk="0">
                    <a:moveTo>
                      <a:pt x="2084" y="0"/>
                    </a:moveTo>
                    <a:lnTo>
                      <a:pt x="0" y="1632"/>
                    </a:lnTo>
                    <a:lnTo>
                      <a:pt x="327" y="2048"/>
                    </a:lnTo>
                    <a:lnTo>
                      <a:pt x="2409" y="417"/>
                    </a:lnTo>
                    <a:lnTo>
                      <a:pt x="2084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" name="Google Shape;273;p13"/>
              <p:cNvSpPr/>
              <p:nvPr/>
            </p:nvSpPr>
            <p:spPr>
              <a:xfrm>
                <a:off x="515663" y="2840337"/>
                <a:ext cx="208559" cy="173081"/>
              </a:xfrm>
              <a:custGeom>
                <a:avLst/>
                <a:gdLst/>
                <a:ahLst/>
                <a:cxnLst/>
                <a:rect l="l" t="t" r="r" b="b"/>
                <a:pathLst>
                  <a:path w="3486" h="2893" extrusionOk="0">
                    <a:moveTo>
                      <a:pt x="3159" y="1"/>
                    </a:moveTo>
                    <a:lnTo>
                      <a:pt x="0" y="2475"/>
                    </a:lnTo>
                    <a:lnTo>
                      <a:pt x="327" y="2892"/>
                    </a:lnTo>
                    <a:lnTo>
                      <a:pt x="3486" y="419"/>
                    </a:lnTo>
                    <a:lnTo>
                      <a:pt x="3159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" name="Google Shape;274;p13"/>
              <p:cNvSpPr/>
              <p:nvPr/>
            </p:nvSpPr>
            <p:spPr>
              <a:xfrm>
                <a:off x="577524" y="2969683"/>
                <a:ext cx="144184" cy="122587"/>
              </a:xfrm>
              <a:custGeom>
                <a:avLst/>
                <a:gdLst/>
                <a:ahLst/>
                <a:cxnLst/>
                <a:rect l="l" t="t" r="r" b="b"/>
                <a:pathLst>
                  <a:path w="2410" h="2049" extrusionOk="0">
                    <a:moveTo>
                      <a:pt x="2082" y="0"/>
                    </a:moveTo>
                    <a:lnTo>
                      <a:pt x="0" y="1633"/>
                    </a:lnTo>
                    <a:lnTo>
                      <a:pt x="326" y="2049"/>
                    </a:lnTo>
                    <a:lnTo>
                      <a:pt x="2409" y="418"/>
                    </a:lnTo>
                    <a:lnTo>
                      <a:pt x="2082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" name="Google Shape;275;p13"/>
              <p:cNvSpPr/>
              <p:nvPr/>
            </p:nvSpPr>
            <p:spPr>
              <a:xfrm>
                <a:off x="637711" y="2996127"/>
                <a:ext cx="208499" cy="172961"/>
              </a:xfrm>
              <a:custGeom>
                <a:avLst/>
                <a:gdLst/>
                <a:ahLst/>
                <a:cxnLst/>
                <a:rect l="l" t="t" r="r" b="b"/>
                <a:pathLst>
                  <a:path w="3485" h="2891" extrusionOk="0">
                    <a:moveTo>
                      <a:pt x="3159" y="1"/>
                    </a:moveTo>
                    <a:lnTo>
                      <a:pt x="0" y="2474"/>
                    </a:lnTo>
                    <a:lnTo>
                      <a:pt x="326" y="2890"/>
                    </a:lnTo>
                    <a:lnTo>
                      <a:pt x="3484" y="417"/>
                    </a:lnTo>
                    <a:lnTo>
                      <a:pt x="3159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" name="Google Shape;276;p13"/>
              <p:cNvSpPr/>
              <p:nvPr/>
            </p:nvSpPr>
            <p:spPr>
              <a:xfrm>
                <a:off x="699512" y="3125354"/>
                <a:ext cx="144244" cy="122527"/>
              </a:xfrm>
              <a:custGeom>
                <a:avLst/>
                <a:gdLst/>
                <a:ahLst/>
                <a:cxnLst/>
                <a:rect l="l" t="t" r="r" b="b"/>
                <a:pathLst>
                  <a:path w="2411" h="2048" extrusionOk="0">
                    <a:moveTo>
                      <a:pt x="2083" y="0"/>
                    </a:moveTo>
                    <a:lnTo>
                      <a:pt x="1" y="1631"/>
                    </a:lnTo>
                    <a:lnTo>
                      <a:pt x="328" y="2047"/>
                    </a:lnTo>
                    <a:lnTo>
                      <a:pt x="2410" y="416"/>
                    </a:lnTo>
                    <a:lnTo>
                      <a:pt x="2083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" name="Google Shape;277;p13"/>
              <p:cNvSpPr/>
              <p:nvPr/>
            </p:nvSpPr>
            <p:spPr>
              <a:xfrm>
                <a:off x="759639" y="3151798"/>
                <a:ext cx="208618" cy="173021"/>
              </a:xfrm>
              <a:custGeom>
                <a:avLst/>
                <a:gdLst/>
                <a:ahLst/>
                <a:cxnLst/>
                <a:rect l="l" t="t" r="r" b="b"/>
                <a:pathLst>
                  <a:path w="3487" h="2892" extrusionOk="0">
                    <a:moveTo>
                      <a:pt x="3159" y="1"/>
                    </a:moveTo>
                    <a:lnTo>
                      <a:pt x="1" y="2476"/>
                    </a:lnTo>
                    <a:lnTo>
                      <a:pt x="328" y="2892"/>
                    </a:lnTo>
                    <a:lnTo>
                      <a:pt x="3486" y="418"/>
                    </a:lnTo>
                    <a:lnTo>
                      <a:pt x="3159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" name="Google Shape;278;p13"/>
              <p:cNvSpPr/>
              <p:nvPr/>
            </p:nvSpPr>
            <p:spPr>
              <a:xfrm>
                <a:off x="821500" y="3281204"/>
                <a:ext cx="144124" cy="122527"/>
              </a:xfrm>
              <a:custGeom>
                <a:avLst/>
                <a:gdLst/>
                <a:ahLst/>
                <a:cxnLst/>
                <a:rect l="l" t="t" r="r" b="b"/>
                <a:pathLst>
                  <a:path w="2409" h="2048" extrusionOk="0">
                    <a:moveTo>
                      <a:pt x="2083" y="0"/>
                    </a:moveTo>
                    <a:lnTo>
                      <a:pt x="0" y="1631"/>
                    </a:lnTo>
                    <a:lnTo>
                      <a:pt x="326" y="2047"/>
                    </a:lnTo>
                    <a:lnTo>
                      <a:pt x="2408" y="416"/>
                    </a:lnTo>
                    <a:lnTo>
                      <a:pt x="2083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" name="Google Shape;279;p13"/>
              <p:cNvSpPr/>
              <p:nvPr/>
            </p:nvSpPr>
            <p:spPr>
              <a:xfrm>
                <a:off x="881687" y="3307468"/>
                <a:ext cx="208618" cy="173081"/>
              </a:xfrm>
              <a:custGeom>
                <a:avLst/>
                <a:gdLst/>
                <a:ahLst/>
                <a:cxnLst/>
                <a:rect l="l" t="t" r="r" b="b"/>
                <a:pathLst>
                  <a:path w="3487" h="2893" extrusionOk="0">
                    <a:moveTo>
                      <a:pt x="3159" y="1"/>
                    </a:moveTo>
                    <a:lnTo>
                      <a:pt x="1" y="2474"/>
                    </a:lnTo>
                    <a:lnTo>
                      <a:pt x="328" y="2892"/>
                    </a:lnTo>
                    <a:lnTo>
                      <a:pt x="3486" y="417"/>
                    </a:lnTo>
                    <a:lnTo>
                      <a:pt x="3159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" name="Google Shape;280;p13"/>
              <p:cNvSpPr/>
              <p:nvPr/>
            </p:nvSpPr>
            <p:spPr>
              <a:xfrm>
                <a:off x="949890" y="3445191"/>
                <a:ext cx="144244" cy="122587"/>
              </a:xfrm>
              <a:custGeom>
                <a:avLst/>
                <a:gdLst/>
                <a:ahLst/>
                <a:cxnLst/>
                <a:rect l="l" t="t" r="r" b="b"/>
                <a:pathLst>
                  <a:path w="2411" h="2049" extrusionOk="0">
                    <a:moveTo>
                      <a:pt x="2085" y="0"/>
                    </a:moveTo>
                    <a:lnTo>
                      <a:pt x="1" y="1631"/>
                    </a:lnTo>
                    <a:lnTo>
                      <a:pt x="328" y="2049"/>
                    </a:lnTo>
                    <a:lnTo>
                      <a:pt x="2410" y="416"/>
                    </a:lnTo>
                    <a:lnTo>
                      <a:pt x="2085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" name="Google Shape;281;p13"/>
              <p:cNvSpPr/>
              <p:nvPr/>
            </p:nvSpPr>
            <p:spPr>
              <a:xfrm>
                <a:off x="1010136" y="3471575"/>
                <a:ext cx="208559" cy="173021"/>
              </a:xfrm>
              <a:custGeom>
                <a:avLst/>
                <a:gdLst/>
                <a:ahLst/>
                <a:cxnLst/>
                <a:rect l="l" t="t" r="r" b="b"/>
                <a:pathLst>
                  <a:path w="3486" h="2892" extrusionOk="0">
                    <a:moveTo>
                      <a:pt x="3159" y="0"/>
                    </a:moveTo>
                    <a:lnTo>
                      <a:pt x="0" y="2475"/>
                    </a:lnTo>
                    <a:lnTo>
                      <a:pt x="327" y="2891"/>
                    </a:lnTo>
                    <a:lnTo>
                      <a:pt x="3486" y="418"/>
                    </a:lnTo>
                    <a:lnTo>
                      <a:pt x="3159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" name="Google Shape;282;p13"/>
              <p:cNvSpPr/>
              <p:nvPr/>
            </p:nvSpPr>
            <p:spPr>
              <a:xfrm>
                <a:off x="1071938" y="3600921"/>
                <a:ext cx="144244" cy="122646"/>
              </a:xfrm>
              <a:custGeom>
                <a:avLst/>
                <a:gdLst/>
                <a:ahLst/>
                <a:cxnLst/>
                <a:rect l="l" t="t" r="r" b="b"/>
                <a:pathLst>
                  <a:path w="2411" h="2050" extrusionOk="0">
                    <a:moveTo>
                      <a:pt x="2083" y="1"/>
                    </a:moveTo>
                    <a:lnTo>
                      <a:pt x="1" y="1632"/>
                    </a:lnTo>
                    <a:lnTo>
                      <a:pt x="327" y="2049"/>
                    </a:lnTo>
                    <a:lnTo>
                      <a:pt x="2410" y="417"/>
                    </a:lnTo>
                    <a:lnTo>
                      <a:pt x="2083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" name="Google Shape;283;p13"/>
              <p:cNvSpPr/>
              <p:nvPr/>
            </p:nvSpPr>
            <p:spPr>
              <a:xfrm>
                <a:off x="1132124" y="3627305"/>
                <a:ext cx="208559" cy="173021"/>
              </a:xfrm>
              <a:custGeom>
                <a:avLst/>
                <a:gdLst/>
                <a:ahLst/>
                <a:cxnLst/>
                <a:rect l="l" t="t" r="r" b="b"/>
                <a:pathLst>
                  <a:path w="3486" h="2892" extrusionOk="0">
                    <a:moveTo>
                      <a:pt x="3159" y="1"/>
                    </a:moveTo>
                    <a:lnTo>
                      <a:pt x="1" y="2476"/>
                    </a:lnTo>
                    <a:lnTo>
                      <a:pt x="327" y="2892"/>
                    </a:lnTo>
                    <a:lnTo>
                      <a:pt x="3485" y="418"/>
                    </a:lnTo>
                    <a:lnTo>
                      <a:pt x="3159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" name="Google Shape;284;p13"/>
              <p:cNvSpPr/>
              <p:nvPr/>
            </p:nvSpPr>
            <p:spPr>
              <a:xfrm>
                <a:off x="1193926" y="3756711"/>
                <a:ext cx="144184" cy="122527"/>
              </a:xfrm>
              <a:custGeom>
                <a:avLst/>
                <a:gdLst/>
                <a:ahLst/>
                <a:cxnLst/>
                <a:rect l="l" t="t" r="r" b="b"/>
                <a:pathLst>
                  <a:path w="2410" h="2048" extrusionOk="0">
                    <a:moveTo>
                      <a:pt x="2084" y="0"/>
                    </a:moveTo>
                    <a:lnTo>
                      <a:pt x="0" y="1631"/>
                    </a:lnTo>
                    <a:lnTo>
                      <a:pt x="327" y="2047"/>
                    </a:lnTo>
                    <a:lnTo>
                      <a:pt x="2410" y="416"/>
                    </a:lnTo>
                    <a:lnTo>
                      <a:pt x="2084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" name="Google Shape;285;p13"/>
              <p:cNvSpPr/>
              <p:nvPr/>
            </p:nvSpPr>
            <p:spPr>
              <a:xfrm>
                <a:off x="1254112" y="3783095"/>
                <a:ext cx="208618" cy="173021"/>
              </a:xfrm>
              <a:custGeom>
                <a:avLst/>
                <a:gdLst/>
                <a:ahLst/>
                <a:cxnLst/>
                <a:rect l="l" t="t" r="r" b="b"/>
                <a:pathLst>
                  <a:path w="3487" h="2892" extrusionOk="0">
                    <a:moveTo>
                      <a:pt x="3159" y="0"/>
                    </a:moveTo>
                    <a:lnTo>
                      <a:pt x="0" y="2474"/>
                    </a:lnTo>
                    <a:lnTo>
                      <a:pt x="328" y="2891"/>
                    </a:lnTo>
                    <a:lnTo>
                      <a:pt x="3486" y="416"/>
                    </a:lnTo>
                    <a:lnTo>
                      <a:pt x="3159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6" name="Google Shape;286;p13"/>
              <p:cNvSpPr/>
              <p:nvPr/>
            </p:nvSpPr>
            <p:spPr>
              <a:xfrm>
                <a:off x="1315974" y="3912382"/>
                <a:ext cx="144184" cy="122646"/>
              </a:xfrm>
              <a:custGeom>
                <a:avLst/>
                <a:gdLst/>
                <a:ahLst/>
                <a:cxnLst/>
                <a:rect l="l" t="t" r="r" b="b"/>
                <a:pathLst>
                  <a:path w="2410" h="2050" extrusionOk="0">
                    <a:moveTo>
                      <a:pt x="2083" y="0"/>
                    </a:moveTo>
                    <a:lnTo>
                      <a:pt x="0" y="1633"/>
                    </a:lnTo>
                    <a:lnTo>
                      <a:pt x="326" y="2049"/>
                    </a:lnTo>
                    <a:lnTo>
                      <a:pt x="2410" y="418"/>
                    </a:lnTo>
                    <a:lnTo>
                      <a:pt x="2083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287;p13"/>
              <p:cNvSpPr/>
              <p:nvPr/>
            </p:nvSpPr>
            <p:spPr>
              <a:xfrm>
                <a:off x="1376160" y="3938646"/>
                <a:ext cx="208559" cy="173081"/>
              </a:xfrm>
              <a:custGeom>
                <a:avLst/>
                <a:gdLst/>
                <a:ahLst/>
                <a:cxnLst/>
                <a:rect l="l" t="t" r="r" b="b"/>
                <a:pathLst>
                  <a:path w="3486" h="2893" extrusionOk="0">
                    <a:moveTo>
                      <a:pt x="3159" y="1"/>
                    </a:moveTo>
                    <a:lnTo>
                      <a:pt x="0" y="2476"/>
                    </a:lnTo>
                    <a:lnTo>
                      <a:pt x="327" y="2892"/>
                    </a:lnTo>
                    <a:lnTo>
                      <a:pt x="3486" y="417"/>
                    </a:lnTo>
                    <a:lnTo>
                      <a:pt x="3159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288;p13"/>
              <p:cNvSpPr/>
              <p:nvPr/>
            </p:nvSpPr>
            <p:spPr>
              <a:xfrm>
                <a:off x="1443705" y="4075471"/>
                <a:ext cx="144124" cy="122527"/>
              </a:xfrm>
              <a:custGeom>
                <a:avLst/>
                <a:gdLst/>
                <a:ahLst/>
                <a:cxnLst/>
                <a:rect l="l" t="t" r="r" b="b"/>
                <a:pathLst>
                  <a:path w="2409" h="2048" extrusionOk="0">
                    <a:moveTo>
                      <a:pt x="2082" y="1"/>
                    </a:moveTo>
                    <a:lnTo>
                      <a:pt x="0" y="1632"/>
                    </a:lnTo>
                    <a:lnTo>
                      <a:pt x="326" y="2048"/>
                    </a:lnTo>
                    <a:lnTo>
                      <a:pt x="2408" y="417"/>
                    </a:lnTo>
                    <a:lnTo>
                      <a:pt x="2082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289;p13"/>
              <p:cNvSpPr/>
              <p:nvPr/>
            </p:nvSpPr>
            <p:spPr>
              <a:xfrm>
                <a:off x="1503892" y="4101676"/>
                <a:ext cx="208559" cy="173021"/>
              </a:xfrm>
              <a:custGeom>
                <a:avLst/>
                <a:gdLst/>
                <a:ahLst/>
                <a:cxnLst/>
                <a:rect l="l" t="t" r="r" b="b"/>
                <a:pathLst>
                  <a:path w="3486" h="2892" extrusionOk="0">
                    <a:moveTo>
                      <a:pt x="3159" y="1"/>
                    </a:moveTo>
                    <a:lnTo>
                      <a:pt x="0" y="2476"/>
                    </a:lnTo>
                    <a:lnTo>
                      <a:pt x="327" y="2892"/>
                    </a:lnTo>
                    <a:lnTo>
                      <a:pt x="3486" y="418"/>
                    </a:lnTo>
                    <a:lnTo>
                      <a:pt x="3159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290;p13"/>
              <p:cNvSpPr/>
              <p:nvPr/>
            </p:nvSpPr>
            <p:spPr>
              <a:xfrm>
                <a:off x="1565634" y="4231142"/>
                <a:ext cx="144184" cy="122646"/>
              </a:xfrm>
              <a:custGeom>
                <a:avLst/>
                <a:gdLst/>
                <a:ahLst/>
                <a:cxnLst/>
                <a:rect l="l" t="t" r="r" b="b"/>
                <a:pathLst>
                  <a:path w="2410" h="2050" extrusionOk="0">
                    <a:moveTo>
                      <a:pt x="2083" y="1"/>
                    </a:moveTo>
                    <a:lnTo>
                      <a:pt x="1" y="1633"/>
                    </a:lnTo>
                    <a:lnTo>
                      <a:pt x="328" y="2049"/>
                    </a:lnTo>
                    <a:lnTo>
                      <a:pt x="2410" y="418"/>
                    </a:lnTo>
                    <a:lnTo>
                      <a:pt x="2083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291;p13"/>
              <p:cNvSpPr/>
              <p:nvPr/>
            </p:nvSpPr>
            <p:spPr>
              <a:xfrm>
                <a:off x="1625820" y="4257645"/>
                <a:ext cx="208499" cy="172901"/>
              </a:xfrm>
              <a:custGeom>
                <a:avLst/>
                <a:gdLst/>
                <a:ahLst/>
                <a:cxnLst/>
                <a:rect l="l" t="t" r="r" b="b"/>
                <a:pathLst>
                  <a:path w="3485" h="2890" extrusionOk="0">
                    <a:moveTo>
                      <a:pt x="3159" y="0"/>
                    </a:moveTo>
                    <a:lnTo>
                      <a:pt x="1" y="2474"/>
                    </a:lnTo>
                    <a:lnTo>
                      <a:pt x="326" y="2890"/>
                    </a:lnTo>
                    <a:lnTo>
                      <a:pt x="3485" y="416"/>
                    </a:lnTo>
                    <a:lnTo>
                      <a:pt x="3159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" name="Google Shape;292;p13"/>
              <p:cNvSpPr/>
              <p:nvPr/>
            </p:nvSpPr>
            <p:spPr>
              <a:xfrm>
                <a:off x="1687682" y="4386932"/>
                <a:ext cx="144124" cy="122527"/>
              </a:xfrm>
              <a:custGeom>
                <a:avLst/>
                <a:gdLst/>
                <a:ahLst/>
                <a:cxnLst/>
                <a:rect l="l" t="t" r="r" b="b"/>
                <a:pathLst>
                  <a:path w="2409" h="2048" extrusionOk="0">
                    <a:moveTo>
                      <a:pt x="2083" y="0"/>
                    </a:moveTo>
                    <a:lnTo>
                      <a:pt x="1" y="1631"/>
                    </a:lnTo>
                    <a:lnTo>
                      <a:pt x="326" y="2048"/>
                    </a:lnTo>
                    <a:lnTo>
                      <a:pt x="2408" y="416"/>
                    </a:lnTo>
                    <a:lnTo>
                      <a:pt x="2083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" name="Google Shape;293;p13"/>
              <p:cNvSpPr/>
              <p:nvPr/>
            </p:nvSpPr>
            <p:spPr>
              <a:xfrm>
                <a:off x="1747868" y="4413196"/>
                <a:ext cx="208499" cy="173081"/>
              </a:xfrm>
              <a:custGeom>
                <a:avLst/>
                <a:gdLst/>
                <a:ahLst/>
                <a:cxnLst/>
                <a:rect l="l" t="t" r="r" b="b"/>
                <a:pathLst>
                  <a:path w="3485" h="2893" extrusionOk="0">
                    <a:moveTo>
                      <a:pt x="3159" y="1"/>
                    </a:moveTo>
                    <a:lnTo>
                      <a:pt x="1" y="2474"/>
                    </a:lnTo>
                    <a:lnTo>
                      <a:pt x="328" y="2892"/>
                    </a:lnTo>
                    <a:lnTo>
                      <a:pt x="3485" y="417"/>
                    </a:lnTo>
                    <a:lnTo>
                      <a:pt x="3159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" name="Google Shape;294;p13"/>
              <p:cNvSpPr/>
              <p:nvPr/>
            </p:nvSpPr>
            <p:spPr>
              <a:xfrm>
                <a:off x="1809670" y="4542663"/>
                <a:ext cx="144184" cy="122587"/>
              </a:xfrm>
              <a:custGeom>
                <a:avLst/>
                <a:gdLst/>
                <a:ahLst/>
                <a:cxnLst/>
                <a:rect l="l" t="t" r="r" b="b"/>
                <a:pathLst>
                  <a:path w="2410" h="2049" extrusionOk="0">
                    <a:moveTo>
                      <a:pt x="2082" y="1"/>
                    </a:moveTo>
                    <a:lnTo>
                      <a:pt x="0" y="1632"/>
                    </a:lnTo>
                    <a:lnTo>
                      <a:pt x="327" y="2048"/>
                    </a:lnTo>
                    <a:lnTo>
                      <a:pt x="2409" y="417"/>
                    </a:lnTo>
                    <a:lnTo>
                      <a:pt x="2082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" name="Google Shape;295;p13"/>
              <p:cNvSpPr/>
              <p:nvPr/>
            </p:nvSpPr>
            <p:spPr>
              <a:xfrm>
                <a:off x="1869856" y="4569046"/>
                <a:ext cx="208499" cy="173081"/>
              </a:xfrm>
              <a:custGeom>
                <a:avLst/>
                <a:gdLst/>
                <a:ahLst/>
                <a:cxnLst/>
                <a:rect l="l" t="t" r="r" b="b"/>
                <a:pathLst>
                  <a:path w="3485" h="2893" extrusionOk="0">
                    <a:moveTo>
                      <a:pt x="3159" y="1"/>
                    </a:moveTo>
                    <a:lnTo>
                      <a:pt x="0" y="2476"/>
                    </a:lnTo>
                    <a:lnTo>
                      <a:pt x="326" y="2892"/>
                    </a:lnTo>
                    <a:lnTo>
                      <a:pt x="3484" y="418"/>
                    </a:lnTo>
                    <a:lnTo>
                      <a:pt x="3159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" name="Google Shape;296;p13"/>
              <p:cNvSpPr/>
              <p:nvPr/>
            </p:nvSpPr>
            <p:spPr>
              <a:xfrm>
                <a:off x="1936743" y="4704974"/>
                <a:ext cx="144244" cy="122587"/>
              </a:xfrm>
              <a:custGeom>
                <a:avLst/>
                <a:gdLst/>
                <a:ahLst/>
                <a:cxnLst/>
                <a:rect l="l" t="t" r="r" b="b"/>
                <a:pathLst>
                  <a:path w="2411" h="2049" extrusionOk="0">
                    <a:moveTo>
                      <a:pt x="2083" y="1"/>
                    </a:moveTo>
                    <a:lnTo>
                      <a:pt x="1" y="1632"/>
                    </a:lnTo>
                    <a:lnTo>
                      <a:pt x="328" y="2048"/>
                    </a:lnTo>
                    <a:lnTo>
                      <a:pt x="2410" y="417"/>
                    </a:lnTo>
                    <a:lnTo>
                      <a:pt x="2083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" name="Google Shape;297;p13"/>
              <p:cNvSpPr/>
              <p:nvPr/>
            </p:nvSpPr>
            <p:spPr>
              <a:xfrm>
                <a:off x="1996870" y="4731298"/>
                <a:ext cx="208559" cy="172961"/>
              </a:xfrm>
              <a:custGeom>
                <a:avLst/>
                <a:gdLst/>
                <a:ahLst/>
                <a:cxnLst/>
                <a:rect l="l" t="t" r="r" b="b"/>
                <a:pathLst>
                  <a:path w="3486" h="2891" extrusionOk="0">
                    <a:moveTo>
                      <a:pt x="3159" y="0"/>
                    </a:moveTo>
                    <a:lnTo>
                      <a:pt x="0" y="2474"/>
                    </a:lnTo>
                    <a:lnTo>
                      <a:pt x="327" y="2890"/>
                    </a:lnTo>
                    <a:lnTo>
                      <a:pt x="3486" y="417"/>
                    </a:lnTo>
                    <a:lnTo>
                      <a:pt x="3159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" name="Google Shape;298;p13"/>
              <p:cNvSpPr/>
              <p:nvPr/>
            </p:nvSpPr>
            <p:spPr>
              <a:xfrm>
                <a:off x="2058731" y="4860585"/>
                <a:ext cx="144184" cy="122646"/>
              </a:xfrm>
              <a:custGeom>
                <a:avLst/>
                <a:gdLst/>
                <a:ahLst/>
                <a:cxnLst/>
                <a:rect l="l" t="t" r="r" b="b"/>
                <a:pathLst>
                  <a:path w="2410" h="2050" extrusionOk="0">
                    <a:moveTo>
                      <a:pt x="2082" y="1"/>
                    </a:moveTo>
                    <a:lnTo>
                      <a:pt x="0" y="1632"/>
                    </a:lnTo>
                    <a:lnTo>
                      <a:pt x="327" y="2049"/>
                    </a:lnTo>
                    <a:lnTo>
                      <a:pt x="2410" y="417"/>
                    </a:lnTo>
                    <a:lnTo>
                      <a:pt x="2082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" name="Google Shape;299;p13"/>
              <p:cNvSpPr/>
              <p:nvPr/>
            </p:nvSpPr>
            <p:spPr>
              <a:xfrm>
                <a:off x="2118918" y="4887088"/>
                <a:ext cx="208499" cy="172901"/>
              </a:xfrm>
              <a:custGeom>
                <a:avLst/>
                <a:gdLst/>
                <a:ahLst/>
                <a:cxnLst/>
                <a:rect l="l" t="t" r="r" b="b"/>
                <a:pathLst>
                  <a:path w="3485" h="2890" extrusionOk="0">
                    <a:moveTo>
                      <a:pt x="3159" y="0"/>
                    </a:moveTo>
                    <a:lnTo>
                      <a:pt x="0" y="2474"/>
                    </a:lnTo>
                    <a:lnTo>
                      <a:pt x="326" y="2890"/>
                    </a:lnTo>
                    <a:lnTo>
                      <a:pt x="3484" y="416"/>
                    </a:lnTo>
                    <a:lnTo>
                      <a:pt x="3159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" name="Google Shape;300;p13"/>
              <p:cNvSpPr/>
              <p:nvPr/>
            </p:nvSpPr>
            <p:spPr>
              <a:xfrm>
                <a:off x="2180779" y="5016375"/>
                <a:ext cx="144065" cy="122587"/>
              </a:xfrm>
              <a:custGeom>
                <a:avLst/>
                <a:gdLst/>
                <a:ahLst/>
                <a:cxnLst/>
                <a:rect l="l" t="t" r="r" b="b"/>
                <a:pathLst>
                  <a:path w="2408" h="2049" extrusionOk="0">
                    <a:moveTo>
                      <a:pt x="2082" y="0"/>
                    </a:moveTo>
                    <a:lnTo>
                      <a:pt x="0" y="1631"/>
                    </a:lnTo>
                    <a:lnTo>
                      <a:pt x="326" y="2049"/>
                    </a:lnTo>
                    <a:lnTo>
                      <a:pt x="2408" y="416"/>
                    </a:lnTo>
                    <a:lnTo>
                      <a:pt x="2082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01" name="Google Shape;301;p13"/>
            <p:cNvSpPr/>
            <p:nvPr/>
          </p:nvSpPr>
          <p:spPr>
            <a:xfrm rot="745963">
              <a:off x="-551427" y="2603875"/>
              <a:ext cx="2308604" cy="2940600"/>
            </a:xfrm>
            <a:custGeom>
              <a:avLst/>
              <a:gdLst/>
              <a:ahLst/>
              <a:cxnLst/>
              <a:rect l="l" t="t" r="r" b="b"/>
              <a:pathLst>
                <a:path w="38589" h="49153" extrusionOk="0">
                  <a:moveTo>
                    <a:pt x="209" y="0"/>
                  </a:moveTo>
                  <a:lnTo>
                    <a:pt x="0" y="164"/>
                  </a:lnTo>
                  <a:lnTo>
                    <a:pt x="38379" y="49153"/>
                  </a:lnTo>
                  <a:lnTo>
                    <a:pt x="38588" y="48991"/>
                  </a:lnTo>
                  <a:lnTo>
                    <a:pt x="209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02" name="Google Shape;302;p13"/>
          <p:cNvSpPr/>
          <p:nvPr/>
        </p:nvSpPr>
        <p:spPr>
          <a:xfrm rot="5284583">
            <a:off x="4157093" y="663080"/>
            <a:ext cx="844505" cy="628625"/>
          </a:xfrm>
          <a:custGeom>
            <a:avLst/>
            <a:gdLst/>
            <a:ahLst/>
            <a:cxnLst/>
            <a:rect l="l" t="t" r="r" b="b"/>
            <a:pathLst>
              <a:path w="8500" h="5674" extrusionOk="0">
                <a:moveTo>
                  <a:pt x="1497" y="316"/>
                </a:moveTo>
                <a:cubicBezTo>
                  <a:pt x="1656" y="316"/>
                  <a:pt x="1813" y="352"/>
                  <a:pt x="1956" y="426"/>
                </a:cubicBezTo>
                <a:lnTo>
                  <a:pt x="7429" y="3235"/>
                </a:lnTo>
                <a:cubicBezTo>
                  <a:pt x="7949" y="3503"/>
                  <a:pt x="8140" y="4171"/>
                  <a:pt x="7855" y="4726"/>
                </a:cubicBezTo>
                <a:cubicBezTo>
                  <a:pt x="7749" y="4935"/>
                  <a:pt x="7586" y="5104"/>
                  <a:pt x="7386" y="5217"/>
                </a:cubicBezTo>
                <a:cubicBezTo>
                  <a:pt x="7219" y="5312"/>
                  <a:pt x="7036" y="5359"/>
                  <a:pt x="6855" y="5359"/>
                </a:cubicBezTo>
                <a:cubicBezTo>
                  <a:pt x="6696" y="5359"/>
                  <a:pt x="6538" y="5323"/>
                  <a:pt x="6395" y="5249"/>
                </a:cubicBezTo>
                <a:lnTo>
                  <a:pt x="922" y="2440"/>
                </a:lnTo>
                <a:cubicBezTo>
                  <a:pt x="672" y="2311"/>
                  <a:pt x="490" y="2086"/>
                  <a:pt x="408" y="1807"/>
                </a:cubicBezTo>
                <a:cubicBezTo>
                  <a:pt x="326" y="1524"/>
                  <a:pt x="357" y="1219"/>
                  <a:pt x="496" y="949"/>
                </a:cubicBezTo>
                <a:cubicBezTo>
                  <a:pt x="602" y="740"/>
                  <a:pt x="766" y="570"/>
                  <a:pt x="964" y="458"/>
                </a:cubicBezTo>
                <a:cubicBezTo>
                  <a:pt x="1132" y="364"/>
                  <a:pt x="1316" y="316"/>
                  <a:pt x="1497" y="316"/>
                </a:cubicBezTo>
                <a:close/>
                <a:moveTo>
                  <a:pt x="1497" y="1"/>
                </a:moveTo>
                <a:cubicBezTo>
                  <a:pt x="1262" y="1"/>
                  <a:pt x="1026" y="62"/>
                  <a:pt x="810" y="183"/>
                </a:cubicBezTo>
                <a:cubicBezTo>
                  <a:pt x="555" y="327"/>
                  <a:pt x="351" y="541"/>
                  <a:pt x="215" y="804"/>
                </a:cubicBezTo>
                <a:cubicBezTo>
                  <a:pt x="40" y="1147"/>
                  <a:pt x="1" y="1534"/>
                  <a:pt x="106" y="1895"/>
                </a:cubicBezTo>
                <a:cubicBezTo>
                  <a:pt x="211" y="2258"/>
                  <a:pt x="450" y="2550"/>
                  <a:pt x="779" y="2720"/>
                </a:cubicBezTo>
                <a:lnTo>
                  <a:pt x="6252" y="5529"/>
                </a:lnTo>
                <a:cubicBezTo>
                  <a:pt x="6440" y="5626"/>
                  <a:pt x="6646" y="5674"/>
                  <a:pt x="6855" y="5674"/>
                </a:cubicBezTo>
                <a:cubicBezTo>
                  <a:pt x="7089" y="5674"/>
                  <a:pt x="7325" y="5613"/>
                  <a:pt x="7541" y="5491"/>
                </a:cubicBezTo>
                <a:cubicBezTo>
                  <a:pt x="7794" y="5348"/>
                  <a:pt x="8000" y="5134"/>
                  <a:pt x="8135" y="4871"/>
                </a:cubicBezTo>
                <a:cubicBezTo>
                  <a:pt x="8499" y="4161"/>
                  <a:pt x="8246" y="3301"/>
                  <a:pt x="7572" y="2955"/>
                </a:cubicBezTo>
                <a:lnTo>
                  <a:pt x="2099" y="146"/>
                </a:lnTo>
                <a:cubicBezTo>
                  <a:pt x="1911" y="49"/>
                  <a:pt x="1705" y="1"/>
                  <a:pt x="1497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3" name="Google Shape;303;p13"/>
          <p:cNvSpPr/>
          <p:nvPr/>
        </p:nvSpPr>
        <p:spPr>
          <a:xfrm>
            <a:off x="1664998" y="1000921"/>
            <a:ext cx="5653815" cy="3240583"/>
          </a:xfrm>
          <a:custGeom>
            <a:avLst/>
            <a:gdLst/>
            <a:ahLst/>
            <a:cxnLst/>
            <a:rect l="l" t="t" r="r" b="b"/>
            <a:pathLst>
              <a:path w="31240" h="17906" extrusionOk="0">
                <a:moveTo>
                  <a:pt x="1" y="1"/>
                </a:moveTo>
                <a:lnTo>
                  <a:pt x="1" y="17906"/>
                </a:lnTo>
                <a:lnTo>
                  <a:pt x="31239" y="17906"/>
                </a:lnTo>
                <a:lnTo>
                  <a:pt x="31239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  <a:endParaRPr/>
          </a:p>
        </p:txBody>
      </p:sp>
      <p:sp>
        <p:nvSpPr>
          <p:cNvPr id="304" name="Google Shape;304;p13"/>
          <p:cNvSpPr/>
          <p:nvPr/>
        </p:nvSpPr>
        <p:spPr>
          <a:xfrm>
            <a:off x="1745098" y="951446"/>
            <a:ext cx="5653815" cy="3240583"/>
          </a:xfrm>
          <a:custGeom>
            <a:avLst/>
            <a:gdLst/>
            <a:ahLst/>
            <a:cxnLst/>
            <a:rect l="l" t="t" r="r" b="b"/>
            <a:pathLst>
              <a:path w="31240" h="17906" extrusionOk="0">
                <a:moveTo>
                  <a:pt x="1" y="1"/>
                </a:moveTo>
                <a:lnTo>
                  <a:pt x="1" y="17906"/>
                </a:lnTo>
                <a:lnTo>
                  <a:pt x="31239" y="17906"/>
                </a:lnTo>
                <a:lnTo>
                  <a:pt x="31239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5" name="Google Shape;305;p13"/>
          <p:cNvSpPr/>
          <p:nvPr/>
        </p:nvSpPr>
        <p:spPr>
          <a:xfrm>
            <a:off x="2176375" y="1782867"/>
            <a:ext cx="4805924" cy="2098796"/>
          </a:xfrm>
          <a:custGeom>
            <a:avLst/>
            <a:gdLst/>
            <a:ahLst/>
            <a:cxnLst/>
            <a:rect l="l" t="t" r="r" b="b"/>
            <a:pathLst>
              <a:path w="26555" h="11597" extrusionOk="0">
                <a:moveTo>
                  <a:pt x="1" y="1"/>
                </a:moveTo>
                <a:lnTo>
                  <a:pt x="1" y="11596"/>
                </a:lnTo>
                <a:lnTo>
                  <a:pt x="26555" y="11596"/>
                </a:lnTo>
                <a:lnTo>
                  <a:pt x="26555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6" name="Google Shape;306;p13"/>
          <p:cNvSpPr txBox="1">
            <a:spLocks noGrp="1"/>
          </p:cNvSpPr>
          <p:nvPr>
            <p:ph type="subTitle" idx="1"/>
          </p:nvPr>
        </p:nvSpPr>
        <p:spPr>
          <a:xfrm>
            <a:off x="2408700" y="2039013"/>
            <a:ext cx="4326600" cy="98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307" name="Google Shape;307;p13"/>
          <p:cNvSpPr/>
          <p:nvPr/>
        </p:nvSpPr>
        <p:spPr>
          <a:xfrm rot="5284583">
            <a:off x="4354910" y="624805"/>
            <a:ext cx="580125" cy="428316"/>
          </a:xfrm>
          <a:custGeom>
            <a:avLst/>
            <a:gdLst/>
            <a:ahLst/>
            <a:cxnLst/>
            <a:rect l="l" t="t" r="r" b="b"/>
            <a:pathLst>
              <a:path w="5839" h="3866" extrusionOk="0">
                <a:moveTo>
                  <a:pt x="1121" y="316"/>
                </a:moveTo>
                <a:cubicBezTo>
                  <a:pt x="1225" y="316"/>
                  <a:pt x="1329" y="341"/>
                  <a:pt x="1424" y="390"/>
                </a:cubicBezTo>
                <a:lnTo>
                  <a:pt x="5127" y="2291"/>
                </a:lnTo>
                <a:cubicBezTo>
                  <a:pt x="5286" y="2372"/>
                  <a:pt x="5403" y="2510"/>
                  <a:pt x="5457" y="2679"/>
                </a:cubicBezTo>
                <a:cubicBezTo>
                  <a:pt x="5513" y="2849"/>
                  <a:pt x="5498" y="3030"/>
                  <a:pt x="5416" y="3187"/>
                </a:cubicBezTo>
                <a:cubicBezTo>
                  <a:pt x="5357" y="3304"/>
                  <a:pt x="5265" y="3399"/>
                  <a:pt x="5152" y="3463"/>
                </a:cubicBezTo>
                <a:cubicBezTo>
                  <a:pt x="5049" y="3521"/>
                  <a:pt x="4936" y="3550"/>
                  <a:pt x="4823" y="3550"/>
                </a:cubicBezTo>
                <a:cubicBezTo>
                  <a:pt x="4719" y="3550"/>
                  <a:pt x="4614" y="3525"/>
                  <a:pt x="4518" y="3476"/>
                </a:cubicBezTo>
                <a:lnTo>
                  <a:pt x="817" y="1577"/>
                </a:lnTo>
                <a:cubicBezTo>
                  <a:pt x="490" y="1409"/>
                  <a:pt x="360" y="1006"/>
                  <a:pt x="528" y="679"/>
                </a:cubicBezTo>
                <a:cubicBezTo>
                  <a:pt x="587" y="562"/>
                  <a:pt x="679" y="467"/>
                  <a:pt x="793" y="403"/>
                </a:cubicBezTo>
                <a:cubicBezTo>
                  <a:pt x="895" y="345"/>
                  <a:pt x="1008" y="316"/>
                  <a:pt x="1121" y="316"/>
                </a:cubicBezTo>
                <a:close/>
                <a:moveTo>
                  <a:pt x="1120" y="1"/>
                </a:moveTo>
                <a:cubicBezTo>
                  <a:pt x="954" y="1"/>
                  <a:pt x="788" y="43"/>
                  <a:pt x="639" y="128"/>
                </a:cubicBezTo>
                <a:cubicBezTo>
                  <a:pt x="471" y="222"/>
                  <a:pt x="335" y="363"/>
                  <a:pt x="247" y="534"/>
                </a:cubicBezTo>
                <a:cubicBezTo>
                  <a:pt x="0" y="1016"/>
                  <a:pt x="190" y="1609"/>
                  <a:pt x="672" y="1856"/>
                </a:cubicBezTo>
                <a:lnTo>
                  <a:pt x="4375" y="3757"/>
                </a:lnTo>
                <a:cubicBezTo>
                  <a:pt x="4517" y="3829"/>
                  <a:pt x="4671" y="3865"/>
                  <a:pt x="4824" y="3865"/>
                </a:cubicBezTo>
                <a:cubicBezTo>
                  <a:pt x="4990" y="3865"/>
                  <a:pt x="5156" y="3823"/>
                  <a:pt x="5305" y="3738"/>
                </a:cubicBezTo>
                <a:cubicBezTo>
                  <a:pt x="5473" y="3644"/>
                  <a:pt x="5609" y="3503"/>
                  <a:pt x="5697" y="3332"/>
                </a:cubicBezTo>
                <a:cubicBezTo>
                  <a:pt x="5816" y="3098"/>
                  <a:pt x="5838" y="2832"/>
                  <a:pt x="5758" y="2583"/>
                </a:cubicBezTo>
                <a:cubicBezTo>
                  <a:pt x="5678" y="2333"/>
                  <a:pt x="5504" y="2130"/>
                  <a:pt x="5272" y="2010"/>
                </a:cubicBezTo>
                <a:lnTo>
                  <a:pt x="1569" y="109"/>
                </a:lnTo>
                <a:cubicBezTo>
                  <a:pt x="1427" y="37"/>
                  <a:pt x="1273" y="1"/>
                  <a:pt x="112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8" name="Google Shape;308;p13"/>
          <p:cNvSpPr/>
          <p:nvPr/>
        </p:nvSpPr>
        <p:spPr>
          <a:xfrm>
            <a:off x="6938491" y="1189701"/>
            <a:ext cx="217114" cy="223755"/>
          </a:xfrm>
          <a:custGeom>
            <a:avLst/>
            <a:gdLst/>
            <a:ahLst/>
            <a:cxnLst/>
            <a:rect l="l" t="t" r="r" b="b"/>
            <a:pathLst>
              <a:path w="3629" h="3740" extrusionOk="0">
                <a:moveTo>
                  <a:pt x="2849" y="0"/>
                </a:moveTo>
                <a:cubicBezTo>
                  <a:pt x="2845" y="0"/>
                  <a:pt x="2841" y="0"/>
                  <a:pt x="2837" y="1"/>
                </a:cubicBezTo>
                <a:cubicBezTo>
                  <a:pt x="2272" y="59"/>
                  <a:pt x="1729" y="312"/>
                  <a:pt x="1262" y="626"/>
                </a:cubicBezTo>
                <a:cubicBezTo>
                  <a:pt x="799" y="937"/>
                  <a:pt x="343" y="1346"/>
                  <a:pt x="127" y="1871"/>
                </a:cubicBezTo>
                <a:cubicBezTo>
                  <a:pt x="35" y="2095"/>
                  <a:pt x="0" y="2340"/>
                  <a:pt x="56" y="2578"/>
                </a:cubicBezTo>
                <a:cubicBezTo>
                  <a:pt x="117" y="2831"/>
                  <a:pt x="284" y="3047"/>
                  <a:pt x="484" y="3206"/>
                </a:cubicBezTo>
                <a:cubicBezTo>
                  <a:pt x="773" y="3437"/>
                  <a:pt x="1132" y="3594"/>
                  <a:pt x="1488" y="3691"/>
                </a:cubicBezTo>
                <a:cubicBezTo>
                  <a:pt x="1609" y="3724"/>
                  <a:pt x="1734" y="3739"/>
                  <a:pt x="1859" y="3739"/>
                </a:cubicBezTo>
                <a:cubicBezTo>
                  <a:pt x="2018" y="3739"/>
                  <a:pt x="2177" y="3714"/>
                  <a:pt x="2329" y="3667"/>
                </a:cubicBezTo>
                <a:cubicBezTo>
                  <a:pt x="2845" y="3508"/>
                  <a:pt x="3309" y="3117"/>
                  <a:pt x="3512" y="2612"/>
                </a:cubicBezTo>
                <a:cubicBezTo>
                  <a:pt x="3603" y="2385"/>
                  <a:pt x="3629" y="2125"/>
                  <a:pt x="3554" y="1890"/>
                </a:cubicBezTo>
                <a:cubicBezTo>
                  <a:pt x="3468" y="1623"/>
                  <a:pt x="3268" y="1417"/>
                  <a:pt x="3030" y="1274"/>
                </a:cubicBezTo>
                <a:cubicBezTo>
                  <a:pt x="2784" y="1127"/>
                  <a:pt x="2473" y="1028"/>
                  <a:pt x="2170" y="1028"/>
                </a:cubicBezTo>
                <a:cubicBezTo>
                  <a:pt x="1942" y="1028"/>
                  <a:pt x="1719" y="1084"/>
                  <a:pt x="1531" y="1219"/>
                </a:cubicBezTo>
                <a:cubicBezTo>
                  <a:pt x="1228" y="1436"/>
                  <a:pt x="1084" y="1804"/>
                  <a:pt x="1092" y="2169"/>
                </a:cubicBezTo>
                <a:cubicBezTo>
                  <a:pt x="1100" y="2470"/>
                  <a:pt x="1206" y="2838"/>
                  <a:pt x="1488" y="2994"/>
                </a:cubicBezTo>
                <a:cubicBezTo>
                  <a:pt x="1571" y="3039"/>
                  <a:pt x="1652" y="3059"/>
                  <a:pt x="1732" y="3059"/>
                </a:cubicBezTo>
                <a:cubicBezTo>
                  <a:pt x="2016" y="3059"/>
                  <a:pt x="2272" y="2810"/>
                  <a:pt x="2437" y="2587"/>
                </a:cubicBezTo>
                <a:cubicBezTo>
                  <a:pt x="2522" y="2471"/>
                  <a:pt x="2597" y="2347"/>
                  <a:pt x="2664" y="2222"/>
                </a:cubicBezTo>
                <a:cubicBezTo>
                  <a:pt x="2694" y="2163"/>
                  <a:pt x="2691" y="2082"/>
                  <a:pt x="2640" y="2036"/>
                </a:cubicBezTo>
                <a:cubicBezTo>
                  <a:pt x="2552" y="1956"/>
                  <a:pt x="2445" y="1925"/>
                  <a:pt x="2336" y="1925"/>
                </a:cubicBezTo>
                <a:cubicBezTo>
                  <a:pt x="2220" y="1925"/>
                  <a:pt x="2100" y="1960"/>
                  <a:pt x="1995" y="2011"/>
                </a:cubicBezTo>
                <a:cubicBezTo>
                  <a:pt x="1843" y="2087"/>
                  <a:pt x="1936" y="2293"/>
                  <a:pt x="2078" y="2293"/>
                </a:cubicBezTo>
                <a:cubicBezTo>
                  <a:pt x="2101" y="2293"/>
                  <a:pt x="2125" y="2288"/>
                  <a:pt x="2150" y="2276"/>
                </a:cubicBezTo>
                <a:cubicBezTo>
                  <a:pt x="2152" y="2274"/>
                  <a:pt x="2155" y="2273"/>
                  <a:pt x="2156" y="2273"/>
                </a:cubicBezTo>
                <a:lnTo>
                  <a:pt x="2156" y="2273"/>
                </a:lnTo>
                <a:cubicBezTo>
                  <a:pt x="2157" y="2272"/>
                  <a:pt x="2158" y="2272"/>
                  <a:pt x="2160" y="2271"/>
                </a:cubicBezTo>
                <a:cubicBezTo>
                  <a:pt x="2192" y="2260"/>
                  <a:pt x="2223" y="2248"/>
                  <a:pt x="2256" y="2241"/>
                </a:cubicBezTo>
                <a:cubicBezTo>
                  <a:pt x="2272" y="2237"/>
                  <a:pt x="2290" y="2232"/>
                  <a:pt x="2308" y="2230"/>
                </a:cubicBezTo>
                <a:lnTo>
                  <a:pt x="2308" y="2230"/>
                </a:lnTo>
                <a:cubicBezTo>
                  <a:pt x="2220" y="2379"/>
                  <a:pt x="2123" y="2513"/>
                  <a:pt x="1991" y="2631"/>
                </a:cubicBezTo>
                <a:cubicBezTo>
                  <a:pt x="1985" y="2635"/>
                  <a:pt x="1955" y="2660"/>
                  <a:pt x="1956" y="2660"/>
                </a:cubicBezTo>
                <a:cubicBezTo>
                  <a:pt x="1956" y="2660"/>
                  <a:pt x="1956" y="2660"/>
                  <a:pt x="1956" y="2660"/>
                </a:cubicBezTo>
                <a:lnTo>
                  <a:pt x="1956" y="2660"/>
                </a:lnTo>
                <a:cubicBezTo>
                  <a:pt x="1944" y="2669"/>
                  <a:pt x="1932" y="2678"/>
                  <a:pt x="1919" y="2686"/>
                </a:cubicBezTo>
                <a:cubicBezTo>
                  <a:pt x="1904" y="2695"/>
                  <a:pt x="1890" y="2704"/>
                  <a:pt x="1874" y="2712"/>
                </a:cubicBezTo>
                <a:cubicBezTo>
                  <a:pt x="1867" y="2716"/>
                  <a:pt x="1843" y="2726"/>
                  <a:pt x="1835" y="2730"/>
                </a:cubicBezTo>
                <a:lnTo>
                  <a:pt x="1835" y="2730"/>
                </a:lnTo>
                <a:cubicBezTo>
                  <a:pt x="1812" y="2738"/>
                  <a:pt x="1787" y="2743"/>
                  <a:pt x="1764" y="2750"/>
                </a:cubicBezTo>
                <a:cubicBezTo>
                  <a:pt x="1763" y="2751"/>
                  <a:pt x="1762" y="2751"/>
                  <a:pt x="1763" y="2752"/>
                </a:cubicBezTo>
                <a:lnTo>
                  <a:pt x="1763" y="2752"/>
                </a:lnTo>
                <a:cubicBezTo>
                  <a:pt x="1761" y="2752"/>
                  <a:pt x="1759" y="2752"/>
                  <a:pt x="1757" y="2752"/>
                </a:cubicBezTo>
                <a:cubicBezTo>
                  <a:pt x="1746" y="2752"/>
                  <a:pt x="1735" y="2751"/>
                  <a:pt x="1725" y="2751"/>
                </a:cubicBezTo>
                <a:cubicBezTo>
                  <a:pt x="1719" y="2751"/>
                  <a:pt x="1714" y="2751"/>
                  <a:pt x="1709" y="2752"/>
                </a:cubicBezTo>
                <a:cubicBezTo>
                  <a:pt x="1709" y="2752"/>
                  <a:pt x="1709" y="2752"/>
                  <a:pt x="1709" y="2752"/>
                </a:cubicBezTo>
                <a:lnTo>
                  <a:pt x="1709" y="2752"/>
                </a:lnTo>
                <a:cubicBezTo>
                  <a:pt x="1707" y="2751"/>
                  <a:pt x="1706" y="2751"/>
                  <a:pt x="1704" y="2750"/>
                </a:cubicBezTo>
                <a:cubicBezTo>
                  <a:pt x="1693" y="2746"/>
                  <a:pt x="1681" y="2743"/>
                  <a:pt x="1668" y="2740"/>
                </a:cubicBezTo>
                <a:cubicBezTo>
                  <a:pt x="1666" y="2740"/>
                  <a:pt x="1665" y="2739"/>
                  <a:pt x="1663" y="2739"/>
                </a:cubicBezTo>
                <a:lnTo>
                  <a:pt x="1663" y="2739"/>
                </a:lnTo>
                <a:cubicBezTo>
                  <a:pt x="1663" y="2739"/>
                  <a:pt x="1663" y="2739"/>
                  <a:pt x="1663" y="2739"/>
                </a:cubicBezTo>
                <a:cubicBezTo>
                  <a:pt x="1650" y="2731"/>
                  <a:pt x="1637" y="2724"/>
                  <a:pt x="1624" y="2717"/>
                </a:cubicBezTo>
                <a:cubicBezTo>
                  <a:pt x="1616" y="2713"/>
                  <a:pt x="1599" y="2699"/>
                  <a:pt x="1599" y="2699"/>
                </a:cubicBezTo>
                <a:lnTo>
                  <a:pt x="1599" y="2699"/>
                </a:lnTo>
                <a:cubicBezTo>
                  <a:pt x="1599" y="2699"/>
                  <a:pt x="1604" y="2703"/>
                  <a:pt x="1617" y="2714"/>
                </a:cubicBezTo>
                <a:cubicBezTo>
                  <a:pt x="1606" y="2707"/>
                  <a:pt x="1596" y="2698"/>
                  <a:pt x="1587" y="2689"/>
                </a:cubicBezTo>
                <a:cubicBezTo>
                  <a:pt x="1577" y="2679"/>
                  <a:pt x="1569" y="2670"/>
                  <a:pt x="1558" y="2660"/>
                </a:cubicBezTo>
                <a:cubicBezTo>
                  <a:pt x="1555" y="2655"/>
                  <a:pt x="1552" y="2651"/>
                  <a:pt x="1548" y="2647"/>
                </a:cubicBezTo>
                <a:cubicBezTo>
                  <a:pt x="1548" y="2646"/>
                  <a:pt x="1547" y="2646"/>
                  <a:pt x="1547" y="2645"/>
                </a:cubicBezTo>
                <a:lnTo>
                  <a:pt x="1547" y="2645"/>
                </a:lnTo>
                <a:cubicBezTo>
                  <a:pt x="1547" y="2645"/>
                  <a:pt x="1547" y="2645"/>
                  <a:pt x="1547" y="2645"/>
                </a:cubicBezTo>
                <a:cubicBezTo>
                  <a:pt x="1529" y="2622"/>
                  <a:pt x="1513" y="2598"/>
                  <a:pt x="1498" y="2572"/>
                </a:cubicBezTo>
                <a:cubicBezTo>
                  <a:pt x="1491" y="2559"/>
                  <a:pt x="1485" y="2546"/>
                  <a:pt x="1478" y="2533"/>
                </a:cubicBezTo>
                <a:cubicBezTo>
                  <a:pt x="1470" y="2517"/>
                  <a:pt x="1465" y="2503"/>
                  <a:pt x="1465" y="2503"/>
                </a:cubicBezTo>
                <a:lnTo>
                  <a:pt x="1465" y="2503"/>
                </a:lnTo>
                <a:cubicBezTo>
                  <a:pt x="1465" y="2503"/>
                  <a:pt x="1466" y="2506"/>
                  <a:pt x="1469" y="2514"/>
                </a:cubicBezTo>
                <a:cubicBezTo>
                  <a:pt x="1446" y="2451"/>
                  <a:pt x="1427" y="2388"/>
                  <a:pt x="1414" y="2323"/>
                </a:cubicBezTo>
                <a:cubicBezTo>
                  <a:pt x="1412" y="2312"/>
                  <a:pt x="1410" y="2301"/>
                  <a:pt x="1408" y="2291"/>
                </a:cubicBezTo>
                <a:lnTo>
                  <a:pt x="1408" y="2291"/>
                </a:lnTo>
                <a:cubicBezTo>
                  <a:pt x="1408" y="2287"/>
                  <a:pt x="1404" y="2260"/>
                  <a:pt x="1403" y="2252"/>
                </a:cubicBezTo>
                <a:cubicBezTo>
                  <a:pt x="1401" y="2214"/>
                  <a:pt x="1398" y="2176"/>
                  <a:pt x="1399" y="2137"/>
                </a:cubicBezTo>
                <a:cubicBezTo>
                  <a:pt x="1399" y="2102"/>
                  <a:pt x="1401" y="2067"/>
                  <a:pt x="1403" y="2032"/>
                </a:cubicBezTo>
                <a:cubicBezTo>
                  <a:pt x="1405" y="2021"/>
                  <a:pt x="1409" y="1994"/>
                  <a:pt x="1408" y="1994"/>
                </a:cubicBezTo>
                <a:lnTo>
                  <a:pt x="1408" y="1994"/>
                </a:lnTo>
                <a:cubicBezTo>
                  <a:pt x="1408" y="1994"/>
                  <a:pt x="1408" y="1994"/>
                  <a:pt x="1408" y="1995"/>
                </a:cubicBezTo>
                <a:lnTo>
                  <a:pt x="1408" y="1995"/>
                </a:lnTo>
                <a:cubicBezTo>
                  <a:pt x="1411" y="1978"/>
                  <a:pt x="1413" y="1963"/>
                  <a:pt x="1417" y="1947"/>
                </a:cubicBezTo>
                <a:cubicBezTo>
                  <a:pt x="1424" y="1912"/>
                  <a:pt x="1433" y="1877"/>
                  <a:pt x="1443" y="1844"/>
                </a:cubicBezTo>
                <a:cubicBezTo>
                  <a:pt x="1449" y="1826"/>
                  <a:pt x="1455" y="1810"/>
                  <a:pt x="1460" y="1792"/>
                </a:cubicBezTo>
                <a:cubicBezTo>
                  <a:pt x="1463" y="1784"/>
                  <a:pt x="1467" y="1775"/>
                  <a:pt x="1470" y="1765"/>
                </a:cubicBezTo>
                <a:lnTo>
                  <a:pt x="1470" y="1765"/>
                </a:lnTo>
                <a:cubicBezTo>
                  <a:pt x="1471" y="1764"/>
                  <a:pt x="1471" y="1762"/>
                  <a:pt x="1472" y="1760"/>
                </a:cubicBezTo>
                <a:cubicBezTo>
                  <a:pt x="1488" y="1728"/>
                  <a:pt x="1504" y="1698"/>
                  <a:pt x="1522" y="1667"/>
                </a:cubicBezTo>
                <a:cubicBezTo>
                  <a:pt x="1532" y="1651"/>
                  <a:pt x="1542" y="1636"/>
                  <a:pt x="1551" y="1622"/>
                </a:cubicBezTo>
                <a:cubicBezTo>
                  <a:pt x="1557" y="1614"/>
                  <a:pt x="1561" y="1607"/>
                  <a:pt x="1567" y="1600"/>
                </a:cubicBezTo>
                <a:cubicBezTo>
                  <a:pt x="1567" y="1599"/>
                  <a:pt x="1567" y="1599"/>
                  <a:pt x="1567" y="1599"/>
                </a:cubicBezTo>
                <a:lnTo>
                  <a:pt x="1567" y="1599"/>
                </a:lnTo>
                <a:cubicBezTo>
                  <a:pt x="1567" y="1599"/>
                  <a:pt x="1564" y="1602"/>
                  <a:pt x="1563" y="1604"/>
                </a:cubicBezTo>
                <a:lnTo>
                  <a:pt x="1563" y="1604"/>
                </a:lnTo>
                <a:cubicBezTo>
                  <a:pt x="1564" y="1602"/>
                  <a:pt x="1567" y="1599"/>
                  <a:pt x="1573" y="1592"/>
                </a:cubicBezTo>
                <a:cubicBezTo>
                  <a:pt x="1598" y="1566"/>
                  <a:pt x="1621" y="1540"/>
                  <a:pt x="1647" y="1515"/>
                </a:cubicBezTo>
                <a:cubicBezTo>
                  <a:pt x="1660" y="1502"/>
                  <a:pt x="1675" y="1490"/>
                  <a:pt x="1690" y="1480"/>
                </a:cubicBezTo>
                <a:lnTo>
                  <a:pt x="1690" y="1480"/>
                </a:lnTo>
                <a:cubicBezTo>
                  <a:pt x="1682" y="1486"/>
                  <a:pt x="1680" y="1488"/>
                  <a:pt x="1680" y="1488"/>
                </a:cubicBezTo>
                <a:cubicBezTo>
                  <a:pt x="1681" y="1488"/>
                  <a:pt x="1715" y="1463"/>
                  <a:pt x="1722" y="1458"/>
                </a:cubicBezTo>
                <a:cubicBezTo>
                  <a:pt x="1755" y="1437"/>
                  <a:pt x="1788" y="1419"/>
                  <a:pt x="1822" y="1404"/>
                </a:cubicBezTo>
                <a:lnTo>
                  <a:pt x="1822" y="1404"/>
                </a:lnTo>
                <a:cubicBezTo>
                  <a:pt x="1822" y="1404"/>
                  <a:pt x="1821" y="1404"/>
                  <a:pt x="1821" y="1404"/>
                </a:cubicBezTo>
                <a:cubicBezTo>
                  <a:pt x="1833" y="1400"/>
                  <a:pt x="1843" y="1395"/>
                  <a:pt x="1855" y="1391"/>
                </a:cubicBezTo>
                <a:cubicBezTo>
                  <a:pt x="1880" y="1382"/>
                  <a:pt x="1903" y="1375"/>
                  <a:pt x="1928" y="1368"/>
                </a:cubicBezTo>
                <a:cubicBezTo>
                  <a:pt x="2007" y="1346"/>
                  <a:pt x="2099" y="1335"/>
                  <a:pt x="2194" y="1335"/>
                </a:cubicBezTo>
                <a:cubicBezTo>
                  <a:pt x="2302" y="1335"/>
                  <a:pt x="2414" y="1350"/>
                  <a:pt x="2515" y="1379"/>
                </a:cubicBezTo>
                <a:cubicBezTo>
                  <a:pt x="2759" y="1452"/>
                  <a:pt x="3030" y="1597"/>
                  <a:pt x="3165" y="1791"/>
                </a:cubicBezTo>
                <a:cubicBezTo>
                  <a:pt x="3230" y="1887"/>
                  <a:pt x="3257" y="1944"/>
                  <a:pt x="3280" y="2057"/>
                </a:cubicBezTo>
                <a:cubicBezTo>
                  <a:pt x="3290" y="2105"/>
                  <a:pt x="3290" y="2111"/>
                  <a:pt x="3290" y="2175"/>
                </a:cubicBezTo>
                <a:cubicBezTo>
                  <a:pt x="3292" y="2200"/>
                  <a:pt x="3290" y="2223"/>
                  <a:pt x="3289" y="2248"/>
                </a:cubicBezTo>
                <a:cubicBezTo>
                  <a:pt x="3287" y="2260"/>
                  <a:pt x="3286" y="2273"/>
                  <a:pt x="3284" y="2285"/>
                </a:cubicBezTo>
                <a:cubicBezTo>
                  <a:pt x="3284" y="2287"/>
                  <a:pt x="3284" y="2289"/>
                  <a:pt x="3284" y="2290"/>
                </a:cubicBezTo>
                <a:lnTo>
                  <a:pt x="3284" y="2290"/>
                </a:lnTo>
                <a:cubicBezTo>
                  <a:pt x="3283" y="2297"/>
                  <a:pt x="3282" y="2303"/>
                  <a:pt x="3280" y="2309"/>
                </a:cubicBezTo>
                <a:cubicBezTo>
                  <a:pt x="3238" y="2520"/>
                  <a:pt x="3143" y="2702"/>
                  <a:pt x="3008" y="2860"/>
                </a:cubicBezTo>
                <a:cubicBezTo>
                  <a:pt x="2854" y="3042"/>
                  <a:pt x="2681" y="3175"/>
                  <a:pt x="2469" y="3282"/>
                </a:cubicBezTo>
                <a:cubicBezTo>
                  <a:pt x="2282" y="3376"/>
                  <a:pt x="2072" y="3432"/>
                  <a:pt x="1860" y="3432"/>
                </a:cubicBezTo>
                <a:cubicBezTo>
                  <a:pt x="1842" y="3432"/>
                  <a:pt x="1824" y="3432"/>
                  <a:pt x="1807" y="3431"/>
                </a:cubicBezTo>
                <a:cubicBezTo>
                  <a:pt x="1528" y="3421"/>
                  <a:pt x="1209" y="3288"/>
                  <a:pt x="951" y="3149"/>
                </a:cubicBezTo>
                <a:cubicBezTo>
                  <a:pt x="730" y="3029"/>
                  <a:pt x="526" y="2872"/>
                  <a:pt x="413" y="2663"/>
                </a:cubicBezTo>
                <a:cubicBezTo>
                  <a:pt x="333" y="2512"/>
                  <a:pt x="316" y="2325"/>
                  <a:pt x="354" y="2159"/>
                </a:cubicBezTo>
                <a:cubicBezTo>
                  <a:pt x="454" y="1721"/>
                  <a:pt x="816" y="1349"/>
                  <a:pt x="1179" y="1061"/>
                </a:cubicBezTo>
                <a:cubicBezTo>
                  <a:pt x="1579" y="745"/>
                  <a:pt x="2047" y="491"/>
                  <a:pt x="2538" y="363"/>
                </a:cubicBezTo>
                <a:cubicBezTo>
                  <a:pt x="2640" y="337"/>
                  <a:pt x="2763" y="313"/>
                  <a:pt x="2837" y="306"/>
                </a:cubicBezTo>
                <a:cubicBezTo>
                  <a:pt x="2919" y="297"/>
                  <a:pt x="2991" y="242"/>
                  <a:pt x="2991" y="153"/>
                </a:cubicBezTo>
                <a:cubicBezTo>
                  <a:pt x="2991" y="80"/>
                  <a:pt x="2927" y="0"/>
                  <a:pt x="2849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09" name="Google Shape;309;p13"/>
          <p:cNvGrpSpPr/>
          <p:nvPr/>
        </p:nvGrpSpPr>
        <p:grpSpPr>
          <a:xfrm rot="-5863194">
            <a:off x="1913300" y="1169764"/>
            <a:ext cx="263681" cy="263584"/>
            <a:chOff x="4028549" y="3239505"/>
            <a:chExt cx="131381" cy="131321"/>
          </a:xfrm>
        </p:grpSpPr>
        <p:sp>
          <p:nvSpPr>
            <p:cNvPr id="310" name="Google Shape;310;p13"/>
            <p:cNvSpPr/>
            <p:nvPr/>
          </p:nvSpPr>
          <p:spPr>
            <a:xfrm>
              <a:off x="4028549" y="3239505"/>
              <a:ext cx="73767" cy="106254"/>
            </a:xfrm>
            <a:custGeom>
              <a:avLst/>
              <a:gdLst/>
              <a:ahLst/>
              <a:cxnLst/>
              <a:rect l="l" t="t" r="r" b="b"/>
              <a:pathLst>
                <a:path w="1233" h="1776" extrusionOk="0">
                  <a:moveTo>
                    <a:pt x="992" y="153"/>
                  </a:moveTo>
                  <a:cubicBezTo>
                    <a:pt x="997" y="153"/>
                    <a:pt x="1002" y="154"/>
                    <a:pt x="1006" y="154"/>
                  </a:cubicBezTo>
                  <a:cubicBezTo>
                    <a:pt x="1007" y="154"/>
                    <a:pt x="1018" y="155"/>
                    <a:pt x="1020" y="155"/>
                  </a:cubicBezTo>
                  <a:lnTo>
                    <a:pt x="1020" y="155"/>
                  </a:lnTo>
                  <a:cubicBezTo>
                    <a:pt x="1025" y="156"/>
                    <a:pt x="1029" y="157"/>
                    <a:pt x="1034" y="158"/>
                  </a:cubicBezTo>
                  <a:cubicBezTo>
                    <a:pt x="1042" y="160"/>
                    <a:pt x="1049" y="161"/>
                    <a:pt x="1056" y="164"/>
                  </a:cubicBezTo>
                  <a:lnTo>
                    <a:pt x="1056" y="164"/>
                  </a:lnTo>
                  <a:cubicBezTo>
                    <a:pt x="1057" y="164"/>
                    <a:pt x="1057" y="165"/>
                    <a:pt x="1057" y="166"/>
                  </a:cubicBezTo>
                  <a:cubicBezTo>
                    <a:pt x="1060" y="170"/>
                    <a:pt x="1062" y="174"/>
                    <a:pt x="1064" y="177"/>
                  </a:cubicBezTo>
                  <a:lnTo>
                    <a:pt x="1064" y="177"/>
                  </a:lnTo>
                  <a:cubicBezTo>
                    <a:pt x="1064" y="177"/>
                    <a:pt x="1065" y="178"/>
                    <a:pt x="1065" y="179"/>
                  </a:cubicBezTo>
                  <a:cubicBezTo>
                    <a:pt x="1068" y="186"/>
                    <a:pt x="1071" y="195"/>
                    <a:pt x="1072" y="204"/>
                  </a:cubicBezTo>
                  <a:cubicBezTo>
                    <a:pt x="1073" y="208"/>
                    <a:pt x="1074" y="212"/>
                    <a:pt x="1075" y="217"/>
                  </a:cubicBezTo>
                  <a:lnTo>
                    <a:pt x="1075" y="217"/>
                  </a:lnTo>
                  <a:cubicBezTo>
                    <a:pt x="1075" y="218"/>
                    <a:pt x="1075" y="220"/>
                    <a:pt x="1075" y="221"/>
                  </a:cubicBezTo>
                  <a:cubicBezTo>
                    <a:pt x="1078" y="275"/>
                    <a:pt x="1075" y="293"/>
                    <a:pt x="1060" y="345"/>
                  </a:cubicBezTo>
                  <a:cubicBezTo>
                    <a:pt x="1030" y="458"/>
                    <a:pt x="971" y="561"/>
                    <a:pt x="906" y="664"/>
                  </a:cubicBezTo>
                  <a:cubicBezTo>
                    <a:pt x="746" y="912"/>
                    <a:pt x="546" y="1137"/>
                    <a:pt x="341" y="1347"/>
                  </a:cubicBezTo>
                  <a:cubicBezTo>
                    <a:pt x="285" y="1404"/>
                    <a:pt x="228" y="1460"/>
                    <a:pt x="171" y="1515"/>
                  </a:cubicBezTo>
                  <a:lnTo>
                    <a:pt x="171" y="1515"/>
                  </a:lnTo>
                  <a:cubicBezTo>
                    <a:pt x="178" y="1463"/>
                    <a:pt x="189" y="1411"/>
                    <a:pt x="202" y="1354"/>
                  </a:cubicBezTo>
                  <a:cubicBezTo>
                    <a:pt x="237" y="1205"/>
                    <a:pt x="284" y="1059"/>
                    <a:pt x="339" y="918"/>
                  </a:cubicBezTo>
                  <a:cubicBezTo>
                    <a:pt x="395" y="778"/>
                    <a:pt x="460" y="640"/>
                    <a:pt x="541" y="512"/>
                  </a:cubicBezTo>
                  <a:cubicBezTo>
                    <a:pt x="577" y="455"/>
                    <a:pt x="615" y="401"/>
                    <a:pt x="659" y="351"/>
                  </a:cubicBezTo>
                  <a:cubicBezTo>
                    <a:pt x="695" y="309"/>
                    <a:pt x="749" y="256"/>
                    <a:pt x="784" y="230"/>
                  </a:cubicBezTo>
                  <a:cubicBezTo>
                    <a:pt x="809" y="212"/>
                    <a:pt x="836" y="196"/>
                    <a:pt x="863" y="183"/>
                  </a:cubicBezTo>
                  <a:cubicBezTo>
                    <a:pt x="868" y="180"/>
                    <a:pt x="873" y="177"/>
                    <a:pt x="878" y="175"/>
                  </a:cubicBezTo>
                  <a:lnTo>
                    <a:pt x="878" y="175"/>
                  </a:lnTo>
                  <a:cubicBezTo>
                    <a:pt x="878" y="175"/>
                    <a:pt x="878" y="175"/>
                    <a:pt x="878" y="175"/>
                  </a:cubicBezTo>
                  <a:cubicBezTo>
                    <a:pt x="880" y="175"/>
                    <a:pt x="896" y="170"/>
                    <a:pt x="897" y="169"/>
                  </a:cubicBezTo>
                  <a:cubicBezTo>
                    <a:pt x="910" y="164"/>
                    <a:pt x="925" y="160"/>
                    <a:pt x="938" y="157"/>
                  </a:cubicBezTo>
                  <a:cubicBezTo>
                    <a:pt x="942" y="157"/>
                    <a:pt x="947" y="156"/>
                    <a:pt x="951" y="156"/>
                  </a:cubicBezTo>
                  <a:cubicBezTo>
                    <a:pt x="955" y="154"/>
                    <a:pt x="956" y="154"/>
                    <a:pt x="955" y="154"/>
                  </a:cubicBezTo>
                  <a:lnTo>
                    <a:pt x="955" y="154"/>
                  </a:lnTo>
                  <a:cubicBezTo>
                    <a:pt x="956" y="154"/>
                    <a:pt x="959" y="154"/>
                    <a:pt x="966" y="154"/>
                  </a:cubicBezTo>
                  <a:cubicBezTo>
                    <a:pt x="974" y="154"/>
                    <a:pt x="983" y="153"/>
                    <a:pt x="992" y="153"/>
                  </a:cubicBezTo>
                  <a:close/>
                  <a:moveTo>
                    <a:pt x="991" y="0"/>
                  </a:moveTo>
                  <a:cubicBezTo>
                    <a:pt x="903" y="0"/>
                    <a:pt x="815" y="29"/>
                    <a:pt x="739" y="77"/>
                  </a:cubicBezTo>
                  <a:cubicBezTo>
                    <a:pt x="497" y="229"/>
                    <a:pt x="346" y="513"/>
                    <a:pt x="235" y="769"/>
                  </a:cubicBezTo>
                  <a:cubicBezTo>
                    <a:pt x="165" y="932"/>
                    <a:pt x="107" y="1100"/>
                    <a:pt x="65" y="1273"/>
                  </a:cubicBezTo>
                  <a:cubicBezTo>
                    <a:pt x="33" y="1405"/>
                    <a:pt x="6" y="1543"/>
                    <a:pt x="5" y="1681"/>
                  </a:cubicBezTo>
                  <a:lnTo>
                    <a:pt x="5" y="1681"/>
                  </a:lnTo>
                  <a:cubicBezTo>
                    <a:pt x="0" y="1695"/>
                    <a:pt x="2" y="1710"/>
                    <a:pt x="8" y="1724"/>
                  </a:cubicBezTo>
                  <a:lnTo>
                    <a:pt x="8" y="1724"/>
                  </a:lnTo>
                  <a:cubicBezTo>
                    <a:pt x="17" y="1755"/>
                    <a:pt x="45" y="1772"/>
                    <a:pt x="75" y="1775"/>
                  </a:cubicBezTo>
                  <a:lnTo>
                    <a:pt x="75" y="1775"/>
                  </a:lnTo>
                  <a:cubicBezTo>
                    <a:pt x="78" y="1775"/>
                    <a:pt x="81" y="1776"/>
                    <a:pt x="85" y="1776"/>
                  </a:cubicBezTo>
                  <a:cubicBezTo>
                    <a:pt x="94" y="1776"/>
                    <a:pt x="104" y="1774"/>
                    <a:pt x="113" y="1770"/>
                  </a:cubicBezTo>
                  <a:lnTo>
                    <a:pt x="113" y="1770"/>
                  </a:lnTo>
                  <a:cubicBezTo>
                    <a:pt x="125" y="1765"/>
                    <a:pt x="135" y="1758"/>
                    <a:pt x="143" y="1749"/>
                  </a:cubicBezTo>
                  <a:lnTo>
                    <a:pt x="143" y="1749"/>
                  </a:lnTo>
                  <a:cubicBezTo>
                    <a:pt x="378" y="1542"/>
                    <a:pt x="597" y="1312"/>
                    <a:pt x="795" y="1070"/>
                  </a:cubicBezTo>
                  <a:cubicBezTo>
                    <a:pt x="901" y="941"/>
                    <a:pt x="1002" y="807"/>
                    <a:pt x="1087" y="662"/>
                  </a:cubicBezTo>
                  <a:cubicBezTo>
                    <a:pt x="1152" y="548"/>
                    <a:pt x="1211" y="426"/>
                    <a:pt x="1227" y="294"/>
                  </a:cubicBezTo>
                  <a:cubicBezTo>
                    <a:pt x="1233" y="242"/>
                    <a:pt x="1230" y="188"/>
                    <a:pt x="1212" y="138"/>
                  </a:cubicBezTo>
                  <a:cubicBezTo>
                    <a:pt x="1205" y="115"/>
                    <a:pt x="1193" y="91"/>
                    <a:pt x="1179" y="71"/>
                  </a:cubicBezTo>
                  <a:cubicBezTo>
                    <a:pt x="1154" y="36"/>
                    <a:pt x="1123" y="21"/>
                    <a:pt x="1082" y="11"/>
                  </a:cubicBezTo>
                  <a:cubicBezTo>
                    <a:pt x="1052" y="4"/>
                    <a:pt x="1021" y="0"/>
                    <a:pt x="99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13"/>
            <p:cNvSpPr/>
            <p:nvPr/>
          </p:nvSpPr>
          <p:spPr>
            <a:xfrm>
              <a:off x="4050446" y="3325177"/>
              <a:ext cx="109484" cy="45648"/>
            </a:xfrm>
            <a:custGeom>
              <a:avLst/>
              <a:gdLst/>
              <a:ahLst/>
              <a:cxnLst/>
              <a:rect l="l" t="t" r="r" b="b"/>
              <a:pathLst>
                <a:path w="1830" h="763" extrusionOk="0">
                  <a:moveTo>
                    <a:pt x="1643" y="229"/>
                  </a:moveTo>
                  <a:cubicBezTo>
                    <a:pt x="1643" y="229"/>
                    <a:pt x="1643" y="232"/>
                    <a:pt x="1642" y="235"/>
                  </a:cubicBezTo>
                  <a:lnTo>
                    <a:pt x="1642" y="235"/>
                  </a:lnTo>
                  <a:cubicBezTo>
                    <a:pt x="1642" y="235"/>
                    <a:pt x="1642" y="235"/>
                    <a:pt x="1642" y="235"/>
                  </a:cubicBezTo>
                  <a:cubicBezTo>
                    <a:pt x="1643" y="231"/>
                    <a:pt x="1643" y="229"/>
                    <a:pt x="1643" y="229"/>
                  </a:cubicBezTo>
                  <a:close/>
                  <a:moveTo>
                    <a:pt x="1606" y="317"/>
                  </a:moveTo>
                  <a:cubicBezTo>
                    <a:pt x="1605" y="318"/>
                    <a:pt x="1604" y="319"/>
                    <a:pt x="1603" y="321"/>
                  </a:cubicBezTo>
                  <a:lnTo>
                    <a:pt x="1603" y="321"/>
                  </a:lnTo>
                  <a:cubicBezTo>
                    <a:pt x="1604" y="319"/>
                    <a:pt x="1605" y="318"/>
                    <a:pt x="1606" y="317"/>
                  </a:cubicBezTo>
                  <a:close/>
                  <a:moveTo>
                    <a:pt x="1404" y="155"/>
                  </a:moveTo>
                  <a:cubicBezTo>
                    <a:pt x="1424" y="155"/>
                    <a:pt x="1444" y="156"/>
                    <a:pt x="1464" y="157"/>
                  </a:cubicBezTo>
                  <a:cubicBezTo>
                    <a:pt x="1493" y="159"/>
                    <a:pt x="1553" y="175"/>
                    <a:pt x="1579" y="190"/>
                  </a:cubicBezTo>
                  <a:cubicBezTo>
                    <a:pt x="1584" y="193"/>
                    <a:pt x="1599" y="203"/>
                    <a:pt x="1603" y="206"/>
                  </a:cubicBezTo>
                  <a:lnTo>
                    <a:pt x="1603" y="206"/>
                  </a:lnTo>
                  <a:cubicBezTo>
                    <a:pt x="1602" y="205"/>
                    <a:pt x="1602" y="205"/>
                    <a:pt x="1602" y="205"/>
                  </a:cubicBezTo>
                  <a:lnTo>
                    <a:pt x="1602" y="205"/>
                  </a:lnTo>
                  <a:cubicBezTo>
                    <a:pt x="1602" y="205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6" y="209"/>
                    <a:pt x="1620" y="221"/>
                    <a:pt x="1623" y="225"/>
                  </a:cubicBezTo>
                  <a:cubicBezTo>
                    <a:pt x="1629" y="231"/>
                    <a:pt x="1630" y="231"/>
                    <a:pt x="1630" y="231"/>
                  </a:cubicBezTo>
                  <a:cubicBezTo>
                    <a:pt x="1630" y="231"/>
                    <a:pt x="1630" y="231"/>
                    <a:pt x="1630" y="231"/>
                  </a:cubicBezTo>
                  <a:lnTo>
                    <a:pt x="1630" y="231"/>
                  </a:lnTo>
                  <a:cubicBezTo>
                    <a:pt x="1630" y="231"/>
                    <a:pt x="1630" y="231"/>
                    <a:pt x="1635" y="239"/>
                  </a:cubicBezTo>
                  <a:cubicBezTo>
                    <a:pt x="1636" y="242"/>
                    <a:pt x="1638" y="245"/>
                    <a:pt x="1640" y="249"/>
                  </a:cubicBezTo>
                  <a:lnTo>
                    <a:pt x="1640" y="249"/>
                  </a:lnTo>
                  <a:cubicBezTo>
                    <a:pt x="1640" y="250"/>
                    <a:pt x="1639" y="250"/>
                    <a:pt x="1639" y="251"/>
                  </a:cubicBezTo>
                  <a:cubicBezTo>
                    <a:pt x="1637" y="258"/>
                    <a:pt x="1634" y="265"/>
                    <a:pt x="1632" y="273"/>
                  </a:cubicBezTo>
                  <a:lnTo>
                    <a:pt x="1632" y="273"/>
                  </a:lnTo>
                  <a:cubicBezTo>
                    <a:pt x="1631" y="273"/>
                    <a:pt x="1625" y="286"/>
                    <a:pt x="1623" y="289"/>
                  </a:cubicBezTo>
                  <a:cubicBezTo>
                    <a:pt x="1619" y="299"/>
                    <a:pt x="1613" y="308"/>
                    <a:pt x="1606" y="317"/>
                  </a:cubicBezTo>
                  <a:cubicBezTo>
                    <a:pt x="1606" y="317"/>
                    <a:pt x="1606" y="317"/>
                    <a:pt x="1606" y="317"/>
                  </a:cubicBezTo>
                  <a:lnTo>
                    <a:pt x="1606" y="317"/>
                  </a:lnTo>
                  <a:cubicBezTo>
                    <a:pt x="1602" y="321"/>
                    <a:pt x="1601" y="322"/>
                    <a:pt x="1601" y="322"/>
                  </a:cubicBezTo>
                  <a:cubicBezTo>
                    <a:pt x="1601" y="322"/>
                    <a:pt x="1602" y="321"/>
                    <a:pt x="1603" y="321"/>
                  </a:cubicBezTo>
                  <a:lnTo>
                    <a:pt x="1603" y="321"/>
                  </a:lnTo>
                  <a:cubicBezTo>
                    <a:pt x="1601" y="323"/>
                    <a:pt x="1599" y="325"/>
                    <a:pt x="1597" y="327"/>
                  </a:cubicBezTo>
                  <a:cubicBezTo>
                    <a:pt x="1591" y="334"/>
                    <a:pt x="1584" y="341"/>
                    <a:pt x="1578" y="347"/>
                  </a:cubicBezTo>
                  <a:cubicBezTo>
                    <a:pt x="1556" y="368"/>
                    <a:pt x="1554" y="369"/>
                    <a:pt x="1533" y="384"/>
                  </a:cubicBezTo>
                  <a:cubicBezTo>
                    <a:pt x="1445" y="442"/>
                    <a:pt x="1353" y="473"/>
                    <a:pt x="1252" y="501"/>
                  </a:cubicBezTo>
                  <a:cubicBezTo>
                    <a:pt x="1003" y="569"/>
                    <a:pt x="740" y="591"/>
                    <a:pt x="483" y="601"/>
                  </a:cubicBezTo>
                  <a:cubicBezTo>
                    <a:pt x="415" y="604"/>
                    <a:pt x="348" y="606"/>
                    <a:pt x="281" y="608"/>
                  </a:cubicBezTo>
                  <a:lnTo>
                    <a:pt x="281" y="608"/>
                  </a:lnTo>
                  <a:cubicBezTo>
                    <a:pt x="424" y="498"/>
                    <a:pt x="590" y="410"/>
                    <a:pt x="751" y="336"/>
                  </a:cubicBezTo>
                  <a:cubicBezTo>
                    <a:pt x="954" y="242"/>
                    <a:pt x="1182" y="155"/>
                    <a:pt x="1404" y="155"/>
                  </a:cubicBezTo>
                  <a:close/>
                  <a:moveTo>
                    <a:pt x="1392" y="1"/>
                  </a:moveTo>
                  <a:cubicBezTo>
                    <a:pt x="1186" y="1"/>
                    <a:pt x="972" y="77"/>
                    <a:pt x="789" y="153"/>
                  </a:cubicBezTo>
                  <a:cubicBezTo>
                    <a:pt x="521" y="266"/>
                    <a:pt x="239" y="413"/>
                    <a:pt x="33" y="624"/>
                  </a:cubicBezTo>
                  <a:lnTo>
                    <a:pt x="33" y="624"/>
                  </a:lnTo>
                  <a:cubicBezTo>
                    <a:pt x="27" y="628"/>
                    <a:pt x="22" y="633"/>
                    <a:pt x="18" y="639"/>
                  </a:cubicBezTo>
                  <a:lnTo>
                    <a:pt x="18" y="639"/>
                  </a:lnTo>
                  <a:cubicBezTo>
                    <a:pt x="2" y="661"/>
                    <a:pt x="1" y="684"/>
                    <a:pt x="8" y="705"/>
                  </a:cubicBezTo>
                  <a:lnTo>
                    <a:pt x="8" y="705"/>
                  </a:lnTo>
                  <a:cubicBezTo>
                    <a:pt x="15" y="735"/>
                    <a:pt x="39" y="761"/>
                    <a:pt x="80" y="762"/>
                  </a:cubicBezTo>
                  <a:cubicBezTo>
                    <a:pt x="99" y="762"/>
                    <a:pt x="118" y="762"/>
                    <a:pt x="137" y="762"/>
                  </a:cubicBezTo>
                  <a:cubicBezTo>
                    <a:pt x="400" y="762"/>
                    <a:pt x="664" y="752"/>
                    <a:pt x="925" y="718"/>
                  </a:cubicBezTo>
                  <a:cubicBezTo>
                    <a:pt x="1176" y="685"/>
                    <a:pt x="1471" y="641"/>
                    <a:pt x="1670" y="470"/>
                  </a:cubicBezTo>
                  <a:cubicBezTo>
                    <a:pt x="1746" y="406"/>
                    <a:pt x="1829" y="279"/>
                    <a:pt x="1776" y="179"/>
                  </a:cubicBezTo>
                  <a:cubicBezTo>
                    <a:pt x="1730" y="90"/>
                    <a:pt x="1639" y="36"/>
                    <a:pt x="1543" y="16"/>
                  </a:cubicBezTo>
                  <a:cubicBezTo>
                    <a:pt x="1493" y="5"/>
                    <a:pt x="1443" y="1"/>
                    <a:pt x="139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12" name="Google Shape;312;p13"/>
          <p:cNvSpPr txBox="1">
            <a:spLocks noGrp="1"/>
          </p:cNvSpPr>
          <p:nvPr>
            <p:ph type="title"/>
          </p:nvPr>
        </p:nvSpPr>
        <p:spPr>
          <a:xfrm>
            <a:off x="2408550" y="3166850"/>
            <a:ext cx="4326600" cy="45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13" name="Google Shape;313;p13"/>
          <p:cNvSpPr/>
          <p:nvPr/>
        </p:nvSpPr>
        <p:spPr>
          <a:xfrm>
            <a:off x="8097162" y="729918"/>
            <a:ext cx="667256" cy="95604"/>
          </a:xfrm>
          <a:custGeom>
            <a:avLst/>
            <a:gdLst/>
            <a:ahLst/>
            <a:cxnLst/>
            <a:rect l="l" t="t" r="r" b="b"/>
            <a:pathLst>
              <a:path w="11153" h="1598" extrusionOk="0">
                <a:moveTo>
                  <a:pt x="8306" y="0"/>
                </a:moveTo>
                <a:cubicBezTo>
                  <a:pt x="8229" y="0"/>
                  <a:pt x="8158" y="12"/>
                  <a:pt x="8099" y="41"/>
                </a:cubicBezTo>
                <a:cubicBezTo>
                  <a:pt x="7710" y="228"/>
                  <a:pt x="7392" y="613"/>
                  <a:pt x="6985" y="613"/>
                </a:cubicBezTo>
                <a:cubicBezTo>
                  <a:pt x="6843" y="613"/>
                  <a:pt x="6690" y="566"/>
                  <a:pt x="6519" y="448"/>
                </a:cubicBezTo>
                <a:cubicBezTo>
                  <a:pt x="6479" y="420"/>
                  <a:pt x="6422" y="409"/>
                  <a:pt x="6357" y="409"/>
                </a:cubicBezTo>
                <a:cubicBezTo>
                  <a:pt x="6120" y="409"/>
                  <a:pt x="5763" y="552"/>
                  <a:pt x="5623" y="587"/>
                </a:cubicBezTo>
                <a:cubicBezTo>
                  <a:pt x="5218" y="683"/>
                  <a:pt x="4812" y="712"/>
                  <a:pt x="4408" y="793"/>
                </a:cubicBezTo>
                <a:cubicBezTo>
                  <a:pt x="4259" y="822"/>
                  <a:pt x="4065" y="905"/>
                  <a:pt x="3901" y="905"/>
                </a:cubicBezTo>
                <a:cubicBezTo>
                  <a:pt x="3790" y="905"/>
                  <a:pt x="3693" y="867"/>
                  <a:pt x="3634" y="749"/>
                </a:cubicBezTo>
                <a:cubicBezTo>
                  <a:pt x="3583" y="648"/>
                  <a:pt x="3543" y="612"/>
                  <a:pt x="3456" y="550"/>
                </a:cubicBezTo>
                <a:cubicBezTo>
                  <a:pt x="3425" y="529"/>
                  <a:pt x="3384" y="520"/>
                  <a:pt x="3336" y="520"/>
                </a:cubicBezTo>
                <a:cubicBezTo>
                  <a:pt x="3063" y="520"/>
                  <a:pt x="2554" y="808"/>
                  <a:pt x="2388" y="873"/>
                </a:cubicBezTo>
                <a:cubicBezTo>
                  <a:pt x="2045" y="1006"/>
                  <a:pt x="1439" y="1275"/>
                  <a:pt x="950" y="1275"/>
                </a:cubicBezTo>
                <a:cubicBezTo>
                  <a:pt x="702" y="1275"/>
                  <a:pt x="483" y="1205"/>
                  <a:pt x="345" y="1013"/>
                </a:cubicBezTo>
                <a:cubicBezTo>
                  <a:pt x="311" y="966"/>
                  <a:pt x="264" y="947"/>
                  <a:pt x="217" y="947"/>
                </a:cubicBezTo>
                <a:cubicBezTo>
                  <a:pt x="107" y="947"/>
                  <a:pt x="0" y="1055"/>
                  <a:pt x="81" y="1168"/>
                </a:cubicBezTo>
                <a:cubicBezTo>
                  <a:pt x="308" y="1485"/>
                  <a:pt x="621" y="1598"/>
                  <a:pt x="967" y="1598"/>
                </a:cubicBezTo>
                <a:cubicBezTo>
                  <a:pt x="1603" y="1598"/>
                  <a:pt x="2350" y="1215"/>
                  <a:pt x="2877" y="1010"/>
                </a:cubicBezTo>
                <a:cubicBezTo>
                  <a:pt x="3004" y="961"/>
                  <a:pt x="3130" y="888"/>
                  <a:pt x="3238" y="888"/>
                </a:cubicBezTo>
                <a:cubicBezTo>
                  <a:pt x="3312" y="888"/>
                  <a:pt x="3378" y="923"/>
                  <a:pt x="3429" y="1025"/>
                </a:cubicBezTo>
                <a:cubicBezTo>
                  <a:pt x="3475" y="1112"/>
                  <a:pt x="3542" y="1210"/>
                  <a:pt x="3644" y="1238"/>
                </a:cubicBezTo>
                <a:cubicBezTo>
                  <a:pt x="3709" y="1256"/>
                  <a:pt x="3781" y="1264"/>
                  <a:pt x="3858" y="1264"/>
                </a:cubicBezTo>
                <a:cubicBezTo>
                  <a:pt x="4260" y="1264"/>
                  <a:pt x="4796" y="1053"/>
                  <a:pt x="5145" y="1003"/>
                </a:cubicBezTo>
                <a:cubicBezTo>
                  <a:pt x="5543" y="945"/>
                  <a:pt x="5887" y="793"/>
                  <a:pt x="6242" y="793"/>
                </a:cubicBezTo>
                <a:cubicBezTo>
                  <a:pt x="6389" y="793"/>
                  <a:pt x="6539" y="819"/>
                  <a:pt x="6694" y="889"/>
                </a:cubicBezTo>
                <a:cubicBezTo>
                  <a:pt x="6798" y="936"/>
                  <a:pt x="6904" y="956"/>
                  <a:pt x="7008" y="956"/>
                </a:cubicBezTo>
                <a:cubicBezTo>
                  <a:pt x="7257" y="956"/>
                  <a:pt x="7499" y="840"/>
                  <a:pt x="7698" y="685"/>
                </a:cubicBezTo>
                <a:cubicBezTo>
                  <a:pt x="7959" y="479"/>
                  <a:pt x="8135" y="360"/>
                  <a:pt x="8403" y="360"/>
                </a:cubicBezTo>
                <a:cubicBezTo>
                  <a:pt x="8489" y="360"/>
                  <a:pt x="8585" y="373"/>
                  <a:pt x="8696" y="398"/>
                </a:cubicBezTo>
                <a:cubicBezTo>
                  <a:pt x="8975" y="463"/>
                  <a:pt x="9241" y="576"/>
                  <a:pt x="9520" y="645"/>
                </a:cubicBezTo>
                <a:cubicBezTo>
                  <a:pt x="9639" y="675"/>
                  <a:pt x="9756" y="688"/>
                  <a:pt x="9870" y="688"/>
                </a:cubicBezTo>
                <a:cubicBezTo>
                  <a:pt x="10276" y="688"/>
                  <a:pt x="10655" y="520"/>
                  <a:pt x="11011" y="305"/>
                </a:cubicBezTo>
                <a:cubicBezTo>
                  <a:pt x="11152" y="219"/>
                  <a:pt x="11066" y="18"/>
                  <a:pt x="10934" y="18"/>
                </a:cubicBezTo>
                <a:cubicBezTo>
                  <a:pt x="10909" y="18"/>
                  <a:pt x="10883" y="25"/>
                  <a:pt x="10856" y="41"/>
                </a:cubicBezTo>
                <a:cubicBezTo>
                  <a:pt x="10504" y="253"/>
                  <a:pt x="10194" y="347"/>
                  <a:pt x="9869" y="347"/>
                </a:cubicBezTo>
                <a:cubicBezTo>
                  <a:pt x="9632" y="347"/>
                  <a:pt x="9388" y="297"/>
                  <a:pt x="9114" y="206"/>
                </a:cubicBezTo>
                <a:cubicBezTo>
                  <a:pt x="8921" y="142"/>
                  <a:pt x="8575" y="0"/>
                  <a:pt x="830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14" name="Google Shape;314;p13"/>
          <p:cNvGrpSpPr/>
          <p:nvPr/>
        </p:nvGrpSpPr>
        <p:grpSpPr>
          <a:xfrm>
            <a:off x="8321749" y="4485187"/>
            <a:ext cx="218071" cy="228481"/>
            <a:chOff x="4930687" y="3942774"/>
            <a:chExt cx="218071" cy="228481"/>
          </a:xfrm>
        </p:grpSpPr>
        <p:sp>
          <p:nvSpPr>
            <p:cNvPr id="315" name="Google Shape;315;p13"/>
            <p:cNvSpPr/>
            <p:nvPr/>
          </p:nvSpPr>
          <p:spPr>
            <a:xfrm>
              <a:off x="5054410" y="3942774"/>
              <a:ext cx="18307" cy="63597"/>
            </a:xfrm>
            <a:custGeom>
              <a:avLst/>
              <a:gdLst/>
              <a:ahLst/>
              <a:cxnLst/>
              <a:rect l="l" t="t" r="r" b="b"/>
              <a:pathLst>
                <a:path w="306" h="1063" extrusionOk="0">
                  <a:moveTo>
                    <a:pt x="153" y="0"/>
                  </a:moveTo>
                  <a:cubicBezTo>
                    <a:pt x="77" y="0"/>
                    <a:pt x="1" y="49"/>
                    <a:pt x="1" y="148"/>
                  </a:cubicBezTo>
                  <a:lnTo>
                    <a:pt x="1" y="915"/>
                  </a:lnTo>
                  <a:cubicBezTo>
                    <a:pt x="1" y="1013"/>
                    <a:pt x="77" y="1062"/>
                    <a:pt x="153" y="1062"/>
                  </a:cubicBezTo>
                  <a:cubicBezTo>
                    <a:pt x="230" y="1062"/>
                    <a:pt x="306" y="1013"/>
                    <a:pt x="306" y="915"/>
                  </a:cubicBezTo>
                  <a:lnTo>
                    <a:pt x="306" y="148"/>
                  </a:lnTo>
                  <a:cubicBezTo>
                    <a:pt x="306" y="49"/>
                    <a:pt x="230" y="0"/>
                    <a:pt x="15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13"/>
            <p:cNvSpPr/>
            <p:nvPr/>
          </p:nvSpPr>
          <p:spPr>
            <a:xfrm>
              <a:off x="4990095" y="3970295"/>
              <a:ext cx="40503" cy="54742"/>
            </a:xfrm>
            <a:custGeom>
              <a:avLst/>
              <a:gdLst/>
              <a:ahLst/>
              <a:cxnLst/>
              <a:rect l="l" t="t" r="r" b="b"/>
              <a:pathLst>
                <a:path w="677" h="915" extrusionOk="0">
                  <a:moveTo>
                    <a:pt x="152" y="0"/>
                  </a:moveTo>
                  <a:cubicBezTo>
                    <a:pt x="75" y="0"/>
                    <a:pt x="0" y="49"/>
                    <a:pt x="4" y="148"/>
                  </a:cubicBezTo>
                  <a:cubicBezTo>
                    <a:pt x="11" y="408"/>
                    <a:pt x="178" y="685"/>
                    <a:pt x="354" y="868"/>
                  </a:cubicBezTo>
                  <a:cubicBezTo>
                    <a:pt x="386" y="901"/>
                    <a:pt x="422" y="915"/>
                    <a:pt x="457" y="915"/>
                  </a:cubicBezTo>
                  <a:cubicBezTo>
                    <a:pt x="572" y="915"/>
                    <a:pt x="676" y="761"/>
                    <a:pt x="570" y="652"/>
                  </a:cubicBezTo>
                  <a:cubicBezTo>
                    <a:pt x="451" y="528"/>
                    <a:pt x="315" y="309"/>
                    <a:pt x="309" y="148"/>
                  </a:cubicBezTo>
                  <a:cubicBezTo>
                    <a:pt x="306" y="49"/>
                    <a:pt x="228" y="0"/>
                    <a:pt x="15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13"/>
            <p:cNvSpPr/>
            <p:nvPr/>
          </p:nvSpPr>
          <p:spPr>
            <a:xfrm>
              <a:off x="4930687" y="4043464"/>
              <a:ext cx="80647" cy="27341"/>
            </a:xfrm>
            <a:custGeom>
              <a:avLst/>
              <a:gdLst/>
              <a:ahLst/>
              <a:cxnLst/>
              <a:rect l="l" t="t" r="r" b="b"/>
              <a:pathLst>
                <a:path w="1348" h="457" extrusionOk="0">
                  <a:moveTo>
                    <a:pt x="238" y="1"/>
                  </a:moveTo>
                  <a:cubicBezTo>
                    <a:pt x="95" y="1"/>
                    <a:pt x="0" y="208"/>
                    <a:pt x="153" y="283"/>
                  </a:cubicBezTo>
                  <a:cubicBezTo>
                    <a:pt x="461" y="430"/>
                    <a:pt x="811" y="457"/>
                    <a:pt x="1149" y="457"/>
                  </a:cubicBezTo>
                  <a:cubicBezTo>
                    <a:pt x="1346" y="457"/>
                    <a:pt x="1347" y="150"/>
                    <a:pt x="1149" y="150"/>
                  </a:cubicBezTo>
                  <a:cubicBezTo>
                    <a:pt x="870" y="150"/>
                    <a:pt x="565" y="141"/>
                    <a:pt x="308" y="17"/>
                  </a:cubicBezTo>
                  <a:cubicBezTo>
                    <a:pt x="284" y="6"/>
                    <a:pt x="260" y="1"/>
                    <a:pt x="23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13"/>
            <p:cNvSpPr/>
            <p:nvPr/>
          </p:nvSpPr>
          <p:spPr>
            <a:xfrm>
              <a:off x="4962575" y="4098206"/>
              <a:ext cx="48759" cy="36435"/>
            </a:xfrm>
            <a:custGeom>
              <a:avLst/>
              <a:gdLst/>
              <a:ahLst/>
              <a:cxnLst/>
              <a:rect l="l" t="t" r="r" b="b"/>
              <a:pathLst>
                <a:path w="815" h="609" extrusionOk="0">
                  <a:moveTo>
                    <a:pt x="619" y="0"/>
                  </a:moveTo>
                  <a:cubicBezTo>
                    <a:pt x="618" y="0"/>
                    <a:pt x="617" y="0"/>
                    <a:pt x="616" y="0"/>
                  </a:cubicBezTo>
                  <a:cubicBezTo>
                    <a:pt x="337" y="6"/>
                    <a:pt x="16" y="139"/>
                    <a:pt x="4" y="460"/>
                  </a:cubicBezTo>
                  <a:cubicBezTo>
                    <a:pt x="0" y="559"/>
                    <a:pt x="75" y="608"/>
                    <a:pt x="152" y="608"/>
                  </a:cubicBezTo>
                  <a:cubicBezTo>
                    <a:pt x="228" y="608"/>
                    <a:pt x="307" y="559"/>
                    <a:pt x="311" y="460"/>
                  </a:cubicBezTo>
                  <a:cubicBezTo>
                    <a:pt x="311" y="434"/>
                    <a:pt x="322" y="402"/>
                    <a:pt x="366" y="370"/>
                  </a:cubicBezTo>
                  <a:cubicBezTo>
                    <a:pt x="436" y="317"/>
                    <a:pt x="531" y="308"/>
                    <a:pt x="616" y="307"/>
                  </a:cubicBezTo>
                  <a:cubicBezTo>
                    <a:pt x="812" y="304"/>
                    <a:pt x="814" y="0"/>
                    <a:pt x="61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13"/>
            <p:cNvSpPr/>
            <p:nvPr/>
          </p:nvSpPr>
          <p:spPr>
            <a:xfrm>
              <a:off x="5023300" y="4116453"/>
              <a:ext cx="31170" cy="54802"/>
            </a:xfrm>
            <a:custGeom>
              <a:avLst/>
              <a:gdLst/>
              <a:ahLst/>
              <a:cxnLst/>
              <a:rect l="l" t="t" r="r" b="b"/>
              <a:pathLst>
                <a:path w="521" h="916" extrusionOk="0">
                  <a:moveTo>
                    <a:pt x="220" y="0"/>
                  </a:moveTo>
                  <a:cubicBezTo>
                    <a:pt x="104" y="0"/>
                    <a:pt x="0" y="154"/>
                    <a:pt x="106" y="263"/>
                  </a:cubicBezTo>
                  <a:cubicBezTo>
                    <a:pt x="235" y="396"/>
                    <a:pt x="214" y="590"/>
                    <a:pt x="214" y="767"/>
                  </a:cubicBezTo>
                  <a:cubicBezTo>
                    <a:pt x="214" y="866"/>
                    <a:pt x="291" y="915"/>
                    <a:pt x="368" y="915"/>
                  </a:cubicBezTo>
                  <a:cubicBezTo>
                    <a:pt x="444" y="915"/>
                    <a:pt x="521" y="866"/>
                    <a:pt x="521" y="767"/>
                  </a:cubicBezTo>
                  <a:cubicBezTo>
                    <a:pt x="521" y="503"/>
                    <a:pt x="516" y="249"/>
                    <a:pt x="322" y="47"/>
                  </a:cubicBezTo>
                  <a:cubicBezTo>
                    <a:pt x="290" y="14"/>
                    <a:pt x="255" y="0"/>
                    <a:pt x="22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13"/>
            <p:cNvSpPr/>
            <p:nvPr/>
          </p:nvSpPr>
          <p:spPr>
            <a:xfrm>
              <a:off x="5072657" y="4098206"/>
              <a:ext cx="36973" cy="36734"/>
            </a:xfrm>
            <a:custGeom>
              <a:avLst/>
              <a:gdLst/>
              <a:ahLst/>
              <a:cxnLst/>
              <a:rect l="l" t="t" r="r" b="b"/>
              <a:pathLst>
                <a:path w="618" h="614" extrusionOk="0">
                  <a:moveTo>
                    <a:pt x="150" y="0"/>
                  </a:moveTo>
                  <a:cubicBezTo>
                    <a:pt x="70" y="0"/>
                    <a:pt x="1" y="75"/>
                    <a:pt x="1" y="154"/>
                  </a:cubicBezTo>
                  <a:cubicBezTo>
                    <a:pt x="1" y="240"/>
                    <a:pt x="71" y="304"/>
                    <a:pt x="154" y="307"/>
                  </a:cubicBezTo>
                  <a:cubicBezTo>
                    <a:pt x="223" y="310"/>
                    <a:pt x="305" y="393"/>
                    <a:pt x="308" y="460"/>
                  </a:cubicBezTo>
                  <a:cubicBezTo>
                    <a:pt x="310" y="543"/>
                    <a:pt x="376" y="614"/>
                    <a:pt x="461" y="614"/>
                  </a:cubicBezTo>
                  <a:cubicBezTo>
                    <a:pt x="541" y="614"/>
                    <a:pt x="617" y="543"/>
                    <a:pt x="614" y="460"/>
                  </a:cubicBezTo>
                  <a:cubicBezTo>
                    <a:pt x="605" y="215"/>
                    <a:pt x="400" y="9"/>
                    <a:pt x="154" y="0"/>
                  </a:cubicBezTo>
                  <a:cubicBezTo>
                    <a:pt x="153" y="0"/>
                    <a:pt x="151" y="0"/>
                    <a:pt x="15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13"/>
            <p:cNvSpPr/>
            <p:nvPr/>
          </p:nvSpPr>
          <p:spPr>
            <a:xfrm>
              <a:off x="5088392" y="4043224"/>
              <a:ext cx="60366" cy="18427"/>
            </a:xfrm>
            <a:custGeom>
              <a:avLst/>
              <a:gdLst/>
              <a:ahLst/>
              <a:cxnLst/>
              <a:rect l="l" t="t" r="r" b="b"/>
              <a:pathLst>
                <a:path w="1009" h="308" extrusionOk="0">
                  <a:moveTo>
                    <a:pt x="198" y="1"/>
                  </a:moveTo>
                  <a:cubicBezTo>
                    <a:pt x="1" y="1"/>
                    <a:pt x="1" y="307"/>
                    <a:pt x="198" y="307"/>
                  </a:cubicBezTo>
                  <a:lnTo>
                    <a:pt x="810" y="307"/>
                  </a:lnTo>
                  <a:cubicBezTo>
                    <a:pt x="1007" y="307"/>
                    <a:pt x="1008" y="1"/>
                    <a:pt x="81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13"/>
            <p:cNvSpPr/>
            <p:nvPr/>
          </p:nvSpPr>
          <p:spPr>
            <a:xfrm>
              <a:off x="5090725" y="3970295"/>
              <a:ext cx="28179" cy="45170"/>
            </a:xfrm>
            <a:custGeom>
              <a:avLst/>
              <a:gdLst/>
              <a:ahLst/>
              <a:cxnLst/>
              <a:rect l="l" t="t" r="r" b="b"/>
              <a:pathLst>
                <a:path w="471" h="755" extrusionOk="0">
                  <a:moveTo>
                    <a:pt x="320" y="0"/>
                  </a:moveTo>
                  <a:cubicBezTo>
                    <a:pt x="243" y="0"/>
                    <a:pt x="164" y="49"/>
                    <a:pt x="159" y="148"/>
                  </a:cubicBezTo>
                  <a:cubicBezTo>
                    <a:pt x="154" y="220"/>
                    <a:pt x="108" y="288"/>
                    <a:pt x="79" y="351"/>
                  </a:cubicBezTo>
                  <a:cubicBezTo>
                    <a:pt x="39" y="434"/>
                    <a:pt x="11" y="514"/>
                    <a:pt x="6" y="608"/>
                  </a:cubicBezTo>
                  <a:cubicBezTo>
                    <a:pt x="0" y="706"/>
                    <a:pt x="75" y="755"/>
                    <a:pt x="151" y="755"/>
                  </a:cubicBezTo>
                  <a:cubicBezTo>
                    <a:pt x="228" y="755"/>
                    <a:pt x="307" y="706"/>
                    <a:pt x="312" y="608"/>
                  </a:cubicBezTo>
                  <a:cubicBezTo>
                    <a:pt x="317" y="535"/>
                    <a:pt x="363" y="468"/>
                    <a:pt x="393" y="404"/>
                  </a:cubicBezTo>
                  <a:cubicBezTo>
                    <a:pt x="432" y="320"/>
                    <a:pt x="460" y="240"/>
                    <a:pt x="466" y="148"/>
                  </a:cubicBezTo>
                  <a:cubicBezTo>
                    <a:pt x="471" y="49"/>
                    <a:pt x="397" y="0"/>
                    <a:pt x="32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3" name="Google Shape;323;p13"/>
          <p:cNvSpPr/>
          <p:nvPr/>
        </p:nvSpPr>
        <p:spPr>
          <a:xfrm>
            <a:off x="6045280" y="4485168"/>
            <a:ext cx="1898626" cy="659179"/>
          </a:xfrm>
          <a:custGeom>
            <a:avLst/>
            <a:gdLst/>
            <a:ahLst/>
            <a:cxnLst/>
            <a:rect l="l" t="t" r="r" b="b"/>
            <a:pathLst>
              <a:path w="31735" h="11018" extrusionOk="0">
                <a:moveTo>
                  <a:pt x="26485" y="1"/>
                </a:moveTo>
                <a:lnTo>
                  <a:pt x="1" y="11018"/>
                </a:lnTo>
                <a:lnTo>
                  <a:pt x="31734" y="11018"/>
                </a:lnTo>
                <a:lnTo>
                  <a:pt x="26485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TITLE_AND_BODY_2"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14"/>
          <p:cNvSpPr/>
          <p:nvPr/>
        </p:nvSpPr>
        <p:spPr>
          <a:xfrm rot="-10692833">
            <a:off x="7986933" y="484806"/>
            <a:ext cx="520198" cy="387230"/>
          </a:xfrm>
          <a:custGeom>
            <a:avLst/>
            <a:gdLst/>
            <a:ahLst/>
            <a:cxnLst/>
            <a:rect l="l" t="t" r="r" b="b"/>
            <a:pathLst>
              <a:path w="8500" h="5674" extrusionOk="0">
                <a:moveTo>
                  <a:pt x="1497" y="316"/>
                </a:moveTo>
                <a:cubicBezTo>
                  <a:pt x="1656" y="316"/>
                  <a:pt x="1813" y="352"/>
                  <a:pt x="1956" y="426"/>
                </a:cubicBezTo>
                <a:lnTo>
                  <a:pt x="7429" y="3235"/>
                </a:lnTo>
                <a:cubicBezTo>
                  <a:pt x="7949" y="3503"/>
                  <a:pt x="8140" y="4171"/>
                  <a:pt x="7855" y="4726"/>
                </a:cubicBezTo>
                <a:cubicBezTo>
                  <a:pt x="7749" y="4935"/>
                  <a:pt x="7586" y="5104"/>
                  <a:pt x="7386" y="5217"/>
                </a:cubicBezTo>
                <a:cubicBezTo>
                  <a:pt x="7219" y="5312"/>
                  <a:pt x="7036" y="5359"/>
                  <a:pt x="6855" y="5359"/>
                </a:cubicBezTo>
                <a:cubicBezTo>
                  <a:pt x="6696" y="5359"/>
                  <a:pt x="6538" y="5323"/>
                  <a:pt x="6395" y="5249"/>
                </a:cubicBezTo>
                <a:lnTo>
                  <a:pt x="922" y="2440"/>
                </a:lnTo>
                <a:cubicBezTo>
                  <a:pt x="672" y="2311"/>
                  <a:pt x="490" y="2086"/>
                  <a:pt x="408" y="1807"/>
                </a:cubicBezTo>
                <a:cubicBezTo>
                  <a:pt x="326" y="1524"/>
                  <a:pt x="357" y="1219"/>
                  <a:pt x="496" y="949"/>
                </a:cubicBezTo>
                <a:cubicBezTo>
                  <a:pt x="602" y="740"/>
                  <a:pt x="766" y="570"/>
                  <a:pt x="964" y="458"/>
                </a:cubicBezTo>
                <a:cubicBezTo>
                  <a:pt x="1132" y="364"/>
                  <a:pt x="1316" y="316"/>
                  <a:pt x="1497" y="316"/>
                </a:cubicBezTo>
                <a:close/>
                <a:moveTo>
                  <a:pt x="1497" y="1"/>
                </a:moveTo>
                <a:cubicBezTo>
                  <a:pt x="1262" y="1"/>
                  <a:pt x="1026" y="62"/>
                  <a:pt x="810" y="183"/>
                </a:cubicBezTo>
                <a:cubicBezTo>
                  <a:pt x="555" y="327"/>
                  <a:pt x="351" y="541"/>
                  <a:pt x="215" y="804"/>
                </a:cubicBezTo>
                <a:cubicBezTo>
                  <a:pt x="40" y="1147"/>
                  <a:pt x="1" y="1534"/>
                  <a:pt x="106" y="1895"/>
                </a:cubicBezTo>
                <a:cubicBezTo>
                  <a:pt x="211" y="2258"/>
                  <a:pt x="450" y="2550"/>
                  <a:pt x="779" y="2720"/>
                </a:cubicBezTo>
                <a:lnTo>
                  <a:pt x="6252" y="5529"/>
                </a:lnTo>
                <a:cubicBezTo>
                  <a:pt x="6440" y="5626"/>
                  <a:pt x="6646" y="5674"/>
                  <a:pt x="6855" y="5674"/>
                </a:cubicBezTo>
                <a:cubicBezTo>
                  <a:pt x="7089" y="5674"/>
                  <a:pt x="7325" y="5613"/>
                  <a:pt x="7541" y="5491"/>
                </a:cubicBezTo>
                <a:cubicBezTo>
                  <a:pt x="7794" y="5348"/>
                  <a:pt x="8000" y="5134"/>
                  <a:pt x="8135" y="4871"/>
                </a:cubicBezTo>
                <a:cubicBezTo>
                  <a:pt x="8499" y="4161"/>
                  <a:pt x="8246" y="3301"/>
                  <a:pt x="7572" y="2955"/>
                </a:cubicBezTo>
                <a:lnTo>
                  <a:pt x="2099" y="146"/>
                </a:lnTo>
                <a:cubicBezTo>
                  <a:pt x="1911" y="49"/>
                  <a:pt x="1705" y="1"/>
                  <a:pt x="1497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6" name="Google Shape;326;p14"/>
          <p:cNvSpPr/>
          <p:nvPr/>
        </p:nvSpPr>
        <p:spPr>
          <a:xfrm>
            <a:off x="0" y="539488"/>
            <a:ext cx="8430580" cy="522118"/>
          </a:xfrm>
          <a:custGeom>
            <a:avLst/>
            <a:gdLst/>
            <a:ahLst/>
            <a:cxnLst/>
            <a:rect l="l" t="t" r="r" b="b"/>
            <a:pathLst>
              <a:path w="93238" h="6394" extrusionOk="0">
                <a:moveTo>
                  <a:pt x="0" y="1"/>
                </a:moveTo>
                <a:lnTo>
                  <a:pt x="0" y="6393"/>
                </a:lnTo>
                <a:lnTo>
                  <a:pt x="93237" y="6393"/>
                </a:lnTo>
                <a:lnTo>
                  <a:pt x="91460" y="3197"/>
                </a:lnTo>
                <a:lnTo>
                  <a:pt x="93220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14"/>
          <p:cNvSpPr/>
          <p:nvPr/>
        </p:nvSpPr>
        <p:spPr>
          <a:xfrm>
            <a:off x="96026" y="600159"/>
            <a:ext cx="80564" cy="400775"/>
          </a:xfrm>
          <a:custGeom>
            <a:avLst/>
            <a:gdLst/>
            <a:ahLst/>
            <a:cxnLst/>
            <a:rect l="l" t="t" r="r" b="b"/>
            <a:pathLst>
              <a:path w="891" h="4908" extrusionOk="0">
                <a:moveTo>
                  <a:pt x="0" y="1"/>
                </a:moveTo>
                <a:lnTo>
                  <a:pt x="0" y="4907"/>
                </a:lnTo>
                <a:lnTo>
                  <a:pt x="891" y="4907"/>
                </a:lnTo>
                <a:lnTo>
                  <a:pt x="891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p14"/>
          <p:cNvSpPr txBox="1">
            <a:spLocks noGrp="1"/>
          </p:cNvSpPr>
          <p:nvPr>
            <p:ph type="title"/>
          </p:nvPr>
        </p:nvSpPr>
        <p:spPr>
          <a:xfrm>
            <a:off x="713225" y="561450"/>
            <a:ext cx="77175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29" name="Google Shape;329;p14"/>
          <p:cNvSpPr txBox="1">
            <a:spLocks noGrp="1"/>
          </p:cNvSpPr>
          <p:nvPr>
            <p:ph type="subTitle" idx="1"/>
          </p:nvPr>
        </p:nvSpPr>
        <p:spPr>
          <a:xfrm>
            <a:off x="1313963" y="3024075"/>
            <a:ext cx="2692200" cy="101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0" name="Google Shape;330;p14"/>
          <p:cNvSpPr/>
          <p:nvPr/>
        </p:nvSpPr>
        <p:spPr>
          <a:xfrm rot="-10692833">
            <a:off x="8150833" y="592359"/>
            <a:ext cx="357345" cy="263840"/>
          </a:xfrm>
          <a:custGeom>
            <a:avLst/>
            <a:gdLst/>
            <a:ahLst/>
            <a:cxnLst/>
            <a:rect l="l" t="t" r="r" b="b"/>
            <a:pathLst>
              <a:path w="5839" h="3866" extrusionOk="0">
                <a:moveTo>
                  <a:pt x="1121" y="316"/>
                </a:moveTo>
                <a:cubicBezTo>
                  <a:pt x="1225" y="316"/>
                  <a:pt x="1329" y="341"/>
                  <a:pt x="1424" y="390"/>
                </a:cubicBezTo>
                <a:lnTo>
                  <a:pt x="5127" y="2291"/>
                </a:lnTo>
                <a:cubicBezTo>
                  <a:pt x="5286" y="2372"/>
                  <a:pt x="5403" y="2510"/>
                  <a:pt x="5457" y="2679"/>
                </a:cubicBezTo>
                <a:cubicBezTo>
                  <a:pt x="5513" y="2849"/>
                  <a:pt x="5498" y="3030"/>
                  <a:pt x="5416" y="3187"/>
                </a:cubicBezTo>
                <a:cubicBezTo>
                  <a:pt x="5357" y="3304"/>
                  <a:pt x="5265" y="3399"/>
                  <a:pt x="5152" y="3463"/>
                </a:cubicBezTo>
                <a:cubicBezTo>
                  <a:pt x="5049" y="3521"/>
                  <a:pt x="4936" y="3550"/>
                  <a:pt x="4823" y="3550"/>
                </a:cubicBezTo>
                <a:cubicBezTo>
                  <a:pt x="4719" y="3550"/>
                  <a:pt x="4614" y="3525"/>
                  <a:pt x="4518" y="3476"/>
                </a:cubicBezTo>
                <a:lnTo>
                  <a:pt x="817" y="1577"/>
                </a:lnTo>
                <a:cubicBezTo>
                  <a:pt x="490" y="1409"/>
                  <a:pt x="360" y="1006"/>
                  <a:pt x="528" y="679"/>
                </a:cubicBezTo>
                <a:cubicBezTo>
                  <a:pt x="587" y="562"/>
                  <a:pt x="679" y="467"/>
                  <a:pt x="793" y="403"/>
                </a:cubicBezTo>
                <a:cubicBezTo>
                  <a:pt x="895" y="345"/>
                  <a:pt x="1008" y="316"/>
                  <a:pt x="1121" y="316"/>
                </a:cubicBezTo>
                <a:close/>
                <a:moveTo>
                  <a:pt x="1120" y="1"/>
                </a:moveTo>
                <a:cubicBezTo>
                  <a:pt x="954" y="1"/>
                  <a:pt x="788" y="43"/>
                  <a:pt x="639" y="128"/>
                </a:cubicBezTo>
                <a:cubicBezTo>
                  <a:pt x="471" y="222"/>
                  <a:pt x="335" y="363"/>
                  <a:pt x="247" y="534"/>
                </a:cubicBezTo>
                <a:cubicBezTo>
                  <a:pt x="0" y="1016"/>
                  <a:pt x="190" y="1609"/>
                  <a:pt x="672" y="1856"/>
                </a:cubicBezTo>
                <a:lnTo>
                  <a:pt x="4375" y="3757"/>
                </a:lnTo>
                <a:cubicBezTo>
                  <a:pt x="4517" y="3829"/>
                  <a:pt x="4671" y="3865"/>
                  <a:pt x="4824" y="3865"/>
                </a:cubicBezTo>
                <a:cubicBezTo>
                  <a:pt x="4990" y="3865"/>
                  <a:pt x="5156" y="3823"/>
                  <a:pt x="5305" y="3738"/>
                </a:cubicBezTo>
                <a:cubicBezTo>
                  <a:pt x="5473" y="3644"/>
                  <a:pt x="5609" y="3503"/>
                  <a:pt x="5697" y="3332"/>
                </a:cubicBezTo>
                <a:cubicBezTo>
                  <a:pt x="5816" y="3098"/>
                  <a:pt x="5838" y="2832"/>
                  <a:pt x="5758" y="2583"/>
                </a:cubicBezTo>
                <a:cubicBezTo>
                  <a:pt x="5678" y="2333"/>
                  <a:pt x="5504" y="2130"/>
                  <a:pt x="5272" y="2010"/>
                </a:cubicBezTo>
                <a:lnTo>
                  <a:pt x="1569" y="109"/>
                </a:lnTo>
                <a:cubicBezTo>
                  <a:pt x="1427" y="37"/>
                  <a:pt x="1273" y="1"/>
                  <a:pt x="112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" name="Google Shape;331;p14"/>
          <p:cNvSpPr txBox="1">
            <a:spLocks noGrp="1"/>
          </p:cNvSpPr>
          <p:nvPr>
            <p:ph type="subTitle" idx="2"/>
          </p:nvPr>
        </p:nvSpPr>
        <p:spPr>
          <a:xfrm>
            <a:off x="5137713" y="3024075"/>
            <a:ext cx="2692200" cy="101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2" name="Google Shape;332;p14"/>
          <p:cNvSpPr txBox="1">
            <a:spLocks noGrp="1"/>
          </p:cNvSpPr>
          <p:nvPr>
            <p:ph type="subTitle" idx="3"/>
          </p:nvPr>
        </p:nvSpPr>
        <p:spPr>
          <a:xfrm>
            <a:off x="1314063" y="2765875"/>
            <a:ext cx="2692200" cy="40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333" name="Google Shape;333;p14"/>
          <p:cNvSpPr txBox="1">
            <a:spLocks noGrp="1"/>
          </p:cNvSpPr>
          <p:nvPr>
            <p:ph type="subTitle" idx="4"/>
          </p:nvPr>
        </p:nvSpPr>
        <p:spPr>
          <a:xfrm>
            <a:off x="5137813" y="2765875"/>
            <a:ext cx="2692200" cy="40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334" name="Google Shape;334;p14"/>
          <p:cNvSpPr/>
          <p:nvPr/>
        </p:nvSpPr>
        <p:spPr>
          <a:xfrm>
            <a:off x="4571988" y="4786285"/>
            <a:ext cx="234823" cy="237276"/>
          </a:xfrm>
          <a:custGeom>
            <a:avLst/>
            <a:gdLst/>
            <a:ahLst/>
            <a:cxnLst/>
            <a:rect l="l" t="t" r="r" b="b"/>
            <a:pathLst>
              <a:path w="3925" h="3966" extrusionOk="0">
                <a:moveTo>
                  <a:pt x="2051" y="519"/>
                </a:moveTo>
                <a:cubicBezTo>
                  <a:pt x="2352" y="1046"/>
                  <a:pt x="2822" y="1500"/>
                  <a:pt x="3345" y="1805"/>
                </a:cubicBezTo>
                <a:cubicBezTo>
                  <a:pt x="2663" y="2102"/>
                  <a:pt x="2252" y="2583"/>
                  <a:pt x="2184" y="3295"/>
                </a:cubicBezTo>
                <a:cubicBezTo>
                  <a:pt x="1836" y="2611"/>
                  <a:pt x="1338" y="2045"/>
                  <a:pt x="618" y="1785"/>
                </a:cubicBezTo>
                <a:cubicBezTo>
                  <a:pt x="1182" y="1466"/>
                  <a:pt x="1642" y="1028"/>
                  <a:pt x="2051" y="519"/>
                </a:cubicBezTo>
                <a:close/>
                <a:moveTo>
                  <a:pt x="2028" y="0"/>
                </a:moveTo>
                <a:cubicBezTo>
                  <a:pt x="1933" y="0"/>
                  <a:pt x="1842" y="73"/>
                  <a:pt x="1887" y="184"/>
                </a:cubicBezTo>
                <a:cubicBezTo>
                  <a:pt x="1892" y="196"/>
                  <a:pt x="1897" y="206"/>
                  <a:pt x="1902" y="218"/>
                </a:cubicBezTo>
                <a:cubicBezTo>
                  <a:pt x="1413" y="844"/>
                  <a:pt x="856" y="1369"/>
                  <a:pt x="120" y="1696"/>
                </a:cubicBezTo>
                <a:cubicBezTo>
                  <a:pt x="1" y="1748"/>
                  <a:pt x="31" y="1951"/>
                  <a:pt x="157" y="1976"/>
                </a:cubicBezTo>
                <a:cubicBezTo>
                  <a:pt x="1102" y="2156"/>
                  <a:pt x="1681" y="2854"/>
                  <a:pt x="2041" y="3706"/>
                </a:cubicBezTo>
                <a:cubicBezTo>
                  <a:pt x="2068" y="3774"/>
                  <a:pt x="2128" y="3804"/>
                  <a:pt x="2187" y="3807"/>
                </a:cubicBezTo>
                <a:cubicBezTo>
                  <a:pt x="2188" y="3810"/>
                  <a:pt x="2188" y="3814"/>
                  <a:pt x="2188" y="3819"/>
                </a:cubicBezTo>
                <a:cubicBezTo>
                  <a:pt x="2198" y="3916"/>
                  <a:pt x="2280" y="3965"/>
                  <a:pt x="2357" y="3965"/>
                </a:cubicBezTo>
                <a:cubicBezTo>
                  <a:pt x="2434" y="3965"/>
                  <a:pt x="2505" y="3916"/>
                  <a:pt x="2495" y="3819"/>
                </a:cubicBezTo>
                <a:cubicBezTo>
                  <a:pt x="2385" y="2832"/>
                  <a:pt x="2831" y="2268"/>
                  <a:pt x="3759" y="1975"/>
                </a:cubicBezTo>
                <a:cubicBezTo>
                  <a:pt x="3875" y="1940"/>
                  <a:pt x="3924" y="1754"/>
                  <a:pt x="3796" y="1696"/>
                </a:cubicBezTo>
                <a:cubicBezTo>
                  <a:pt x="3131" y="1390"/>
                  <a:pt x="2463" y="795"/>
                  <a:pt x="2182" y="103"/>
                </a:cubicBezTo>
                <a:cubicBezTo>
                  <a:pt x="2153" y="31"/>
                  <a:pt x="2090" y="0"/>
                  <a:pt x="2028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5" name="Google Shape;335;p14"/>
          <p:cNvGrpSpPr/>
          <p:nvPr/>
        </p:nvGrpSpPr>
        <p:grpSpPr>
          <a:xfrm>
            <a:off x="4382239" y="4698659"/>
            <a:ext cx="189773" cy="174158"/>
            <a:chOff x="6476077" y="96834"/>
            <a:chExt cx="189773" cy="174158"/>
          </a:xfrm>
        </p:grpSpPr>
        <p:sp>
          <p:nvSpPr>
            <p:cNvPr id="336" name="Google Shape;336;p14"/>
            <p:cNvSpPr/>
            <p:nvPr/>
          </p:nvSpPr>
          <p:spPr>
            <a:xfrm>
              <a:off x="6558997" y="96834"/>
              <a:ext cx="106852" cy="174038"/>
            </a:xfrm>
            <a:custGeom>
              <a:avLst/>
              <a:gdLst/>
              <a:ahLst/>
              <a:cxnLst/>
              <a:rect l="l" t="t" r="r" b="b"/>
              <a:pathLst>
                <a:path w="1786" h="2909" extrusionOk="0">
                  <a:moveTo>
                    <a:pt x="208" y="0"/>
                  </a:moveTo>
                  <a:cubicBezTo>
                    <a:pt x="107" y="0"/>
                    <a:pt x="0" y="112"/>
                    <a:pt x="61" y="233"/>
                  </a:cubicBezTo>
                  <a:cubicBezTo>
                    <a:pt x="207" y="525"/>
                    <a:pt x="338" y="824"/>
                    <a:pt x="550" y="1075"/>
                  </a:cubicBezTo>
                  <a:cubicBezTo>
                    <a:pt x="692" y="1244"/>
                    <a:pt x="865" y="1374"/>
                    <a:pt x="1055" y="1478"/>
                  </a:cubicBezTo>
                  <a:lnTo>
                    <a:pt x="1055" y="1478"/>
                  </a:lnTo>
                  <a:cubicBezTo>
                    <a:pt x="809" y="1548"/>
                    <a:pt x="582" y="1665"/>
                    <a:pt x="436" y="1880"/>
                  </a:cubicBezTo>
                  <a:cubicBezTo>
                    <a:pt x="269" y="2124"/>
                    <a:pt x="266" y="2441"/>
                    <a:pt x="198" y="2718"/>
                  </a:cubicBezTo>
                  <a:cubicBezTo>
                    <a:pt x="170" y="2833"/>
                    <a:pt x="265" y="2909"/>
                    <a:pt x="357" y="2909"/>
                  </a:cubicBezTo>
                  <a:cubicBezTo>
                    <a:pt x="417" y="2909"/>
                    <a:pt x="475" y="2876"/>
                    <a:pt x="494" y="2800"/>
                  </a:cubicBezTo>
                  <a:cubicBezTo>
                    <a:pt x="526" y="2664"/>
                    <a:pt x="547" y="2525"/>
                    <a:pt x="575" y="2388"/>
                  </a:cubicBezTo>
                  <a:cubicBezTo>
                    <a:pt x="586" y="2328"/>
                    <a:pt x="599" y="2267"/>
                    <a:pt x="618" y="2207"/>
                  </a:cubicBezTo>
                  <a:cubicBezTo>
                    <a:pt x="621" y="2196"/>
                    <a:pt x="641" y="2144"/>
                    <a:pt x="640" y="2144"/>
                  </a:cubicBezTo>
                  <a:lnTo>
                    <a:pt x="640" y="2144"/>
                  </a:lnTo>
                  <a:cubicBezTo>
                    <a:pt x="640" y="2144"/>
                    <a:pt x="639" y="2146"/>
                    <a:pt x="637" y="2150"/>
                  </a:cubicBezTo>
                  <a:lnTo>
                    <a:pt x="637" y="2150"/>
                  </a:lnTo>
                  <a:cubicBezTo>
                    <a:pt x="649" y="2122"/>
                    <a:pt x="662" y="2095"/>
                    <a:pt x="678" y="2068"/>
                  </a:cubicBezTo>
                  <a:cubicBezTo>
                    <a:pt x="737" y="1971"/>
                    <a:pt x="821" y="1902"/>
                    <a:pt x="948" y="1842"/>
                  </a:cubicBezTo>
                  <a:cubicBezTo>
                    <a:pt x="1138" y="1752"/>
                    <a:pt x="1363" y="1714"/>
                    <a:pt x="1570" y="1687"/>
                  </a:cubicBezTo>
                  <a:cubicBezTo>
                    <a:pt x="1737" y="1665"/>
                    <a:pt x="1785" y="1445"/>
                    <a:pt x="1611" y="1386"/>
                  </a:cubicBezTo>
                  <a:cubicBezTo>
                    <a:pt x="1284" y="1275"/>
                    <a:pt x="978" y="1115"/>
                    <a:pt x="754" y="843"/>
                  </a:cubicBezTo>
                  <a:cubicBezTo>
                    <a:pt x="569" y="618"/>
                    <a:pt x="455" y="337"/>
                    <a:pt x="325" y="78"/>
                  </a:cubicBezTo>
                  <a:cubicBezTo>
                    <a:pt x="298" y="23"/>
                    <a:pt x="253" y="0"/>
                    <a:pt x="20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14"/>
            <p:cNvSpPr/>
            <p:nvPr/>
          </p:nvSpPr>
          <p:spPr>
            <a:xfrm>
              <a:off x="6476077" y="106107"/>
              <a:ext cx="108168" cy="164885"/>
            </a:xfrm>
            <a:custGeom>
              <a:avLst/>
              <a:gdLst/>
              <a:ahLst/>
              <a:cxnLst/>
              <a:rect l="l" t="t" r="r" b="b"/>
              <a:pathLst>
                <a:path w="1808" h="2756" extrusionOk="0">
                  <a:moveTo>
                    <a:pt x="1573" y="0"/>
                  </a:moveTo>
                  <a:cubicBezTo>
                    <a:pt x="1538" y="0"/>
                    <a:pt x="1503" y="14"/>
                    <a:pt x="1471" y="46"/>
                  </a:cubicBezTo>
                  <a:cubicBezTo>
                    <a:pt x="1255" y="265"/>
                    <a:pt x="1121" y="538"/>
                    <a:pt x="952" y="790"/>
                  </a:cubicBezTo>
                  <a:cubicBezTo>
                    <a:pt x="757" y="1081"/>
                    <a:pt x="490" y="1272"/>
                    <a:pt x="160" y="1385"/>
                  </a:cubicBezTo>
                  <a:cubicBezTo>
                    <a:pt x="1" y="1439"/>
                    <a:pt x="21" y="1684"/>
                    <a:pt x="201" y="1686"/>
                  </a:cubicBezTo>
                  <a:cubicBezTo>
                    <a:pt x="365" y="1687"/>
                    <a:pt x="522" y="1712"/>
                    <a:pt x="659" y="1801"/>
                  </a:cubicBezTo>
                  <a:cubicBezTo>
                    <a:pt x="759" y="1865"/>
                    <a:pt x="833" y="1967"/>
                    <a:pt x="900" y="2073"/>
                  </a:cubicBezTo>
                  <a:cubicBezTo>
                    <a:pt x="1065" y="2332"/>
                    <a:pt x="1217" y="2591"/>
                    <a:pt x="1502" y="2737"/>
                  </a:cubicBezTo>
                  <a:cubicBezTo>
                    <a:pt x="1527" y="2749"/>
                    <a:pt x="1551" y="2755"/>
                    <a:pt x="1574" y="2755"/>
                  </a:cubicBezTo>
                  <a:cubicBezTo>
                    <a:pt x="1714" y="2755"/>
                    <a:pt x="1807" y="2549"/>
                    <a:pt x="1657" y="2473"/>
                  </a:cubicBezTo>
                  <a:cubicBezTo>
                    <a:pt x="1384" y="2332"/>
                    <a:pt x="1282" y="2078"/>
                    <a:pt x="1109" y="1835"/>
                  </a:cubicBezTo>
                  <a:cubicBezTo>
                    <a:pt x="1019" y="1707"/>
                    <a:pt x="914" y="1592"/>
                    <a:pt x="776" y="1513"/>
                  </a:cubicBezTo>
                  <a:cubicBezTo>
                    <a:pt x="747" y="1497"/>
                    <a:pt x="717" y="1482"/>
                    <a:pt x="687" y="1469"/>
                  </a:cubicBezTo>
                  <a:lnTo>
                    <a:pt x="687" y="1469"/>
                  </a:lnTo>
                  <a:cubicBezTo>
                    <a:pt x="873" y="1350"/>
                    <a:pt x="1035" y="1200"/>
                    <a:pt x="1172" y="1011"/>
                  </a:cubicBezTo>
                  <a:cubicBezTo>
                    <a:pt x="1349" y="764"/>
                    <a:pt x="1471" y="481"/>
                    <a:pt x="1687" y="262"/>
                  </a:cubicBezTo>
                  <a:cubicBezTo>
                    <a:pt x="1795" y="154"/>
                    <a:pt x="1689" y="0"/>
                    <a:pt x="157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2">
  <p:cSld name="CAPTION_ONLY_2"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15"/>
          <p:cNvSpPr/>
          <p:nvPr/>
        </p:nvSpPr>
        <p:spPr>
          <a:xfrm rot="-10692833">
            <a:off x="7986933" y="484806"/>
            <a:ext cx="520198" cy="387230"/>
          </a:xfrm>
          <a:custGeom>
            <a:avLst/>
            <a:gdLst/>
            <a:ahLst/>
            <a:cxnLst/>
            <a:rect l="l" t="t" r="r" b="b"/>
            <a:pathLst>
              <a:path w="8500" h="5674" extrusionOk="0">
                <a:moveTo>
                  <a:pt x="1497" y="316"/>
                </a:moveTo>
                <a:cubicBezTo>
                  <a:pt x="1656" y="316"/>
                  <a:pt x="1813" y="352"/>
                  <a:pt x="1956" y="426"/>
                </a:cubicBezTo>
                <a:lnTo>
                  <a:pt x="7429" y="3235"/>
                </a:lnTo>
                <a:cubicBezTo>
                  <a:pt x="7949" y="3503"/>
                  <a:pt x="8140" y="4171"/>
                  <a:pt x="7855" y="4726"/>
                </a:cubicBezTo>
                <a:cubicBezTo>
                  <a:pt x="7749" y="4935"/>
                  <a:pt x="7586" y="5104"/>
                  <a:pt x="7386" y="5217"/>
                </a:cubicBezTo>
                <a:cubicBezTo>
                  <a:pt x="7219" y="5312"/>
                  <a:pt x="7036" y="5359"/>
                  <a:pt x="6855" y="5359"/>
                </a:cubicBezTo>
                <a:cubicBezTo>
                  <a:pt x="6696" y="5359"/>
                  <a:pt x="6538" y="5323"/>
                  <a:pt x="6395" y="5249"/>
                </a:cubicBezTo>
                <a:lnTo>
                  <a:pt x="922" y="2440"/>
                </a:lnTo>
                <a:cubicBezTo>
                  <a:pt x="672" y="2311"/>
                  <a:pt x="490" y="2086"/>
                  <a:pt x="408" y="1807"/>
                </a:cubicBezTo>
                <a:cubicBezTo>
                  <a:pt x="326" y="1524"/>
                  <a:pt x="357" y="1219"/>
                  <a:pt x="496" y="949"/>
                </a:cubicBezTo>
                <a:cubicBezTo>
                  <a:pt x="602" y="740"/>
                  <a:pt x="766" y="570"/>
                  <a:pt x="964" y="458"/>
                </a:cubicBezTo>
                <a:cubicBezTo>
                  <a:pt x="1132" y="364"/>
                  <a:pt x="1316" y="316"/>
                  <a:pt x="1497" y="316"/>
                </a:cubicBezTo>
                <a:close/>
                <a:moveTo>
                  <a:pt x="1497" y="1"/>
                </a:moveTo>
                <a:cubicBezTo>
                  <a:pt x="1262" y="1"/>
                  <a:pt x="1026" y="62"/>
                  <a:pt x="810" y="183"/>
                </a:cubicBezTo>
                <a:cubicBezTo>
                  <a:pt x="555" y="327"/>
                  <a:pt x="351" y="541"/>
                  <a:pt x="215" y="804"/>
                </a:cubicBezTo>
                <a:cubicBezTo>
                  <a:pt x="40" y="1147"/>
                  <a:pt x="1" y="1534"/>
                  <a:pt x="106" y="1895"/>
                </a:cubicBezTo>
                <a:cubicBezTo>
                  <a:pt x="211" y="2258"/>
                  <a:pt x="450" y="2550"/>
                  <a:pt x="779" y="2720"/>
                </a:cubicBezTo>
                <a:lnTo>
                  <a:pt x="6252" y="5529"/>
                </a:lnTo>
                <a:cubicBezTo>
                  <a:pt x="6440" y="5626"/>
                  <a:pt x="6646" y="5674"/>
                  <a:pt x="6855" y="5674"/>
                </a:cubicBezTo>
                <a:cubicBezTo>
                  <a:pt x="7089" y="5674"/>
                  <a:pt x="7325" y="5613"/>
                  <a:pt x="7541" y="5491"/>
                </a:cubicBezTo>
                <a:cubicBezTo>
                  <a:pt x="7794" y="5348"/>
                  <a:pt x="8000" y="5134"/>
                  <a:pt x="8135" y="4871"/>
                </a:cubicBezTo>
                <a:cubicBezTo>
                  <a:pt x="8499" y="4161"/>
                  <a:pt x="8246" y="3301"/>
                  <a:pt x="7572" y="2955"/>
                </a:cubicBezTo>
                <a:lnTo>
                  <a:pt x="2099" y="146"/>
                </a:lnTo>
                <a:cubicBezTo>
                  <a:pt x="1911" y="49"/>
                  <a:pt x="1705" y="1"/>
                  <a:pt x="149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0" name="Google Shape;340;p15"/>
          <p:cNvSpPr/>
          <p:nvPr/>
        </p:nvSpPr>
        <p:spPr>
          <a:xfrm>
            <a:off x="0" y="539488"/>
            <a:ext cx="8430580" cy="522118"/>
          </a:xfrm>
          <a:custGeom>
            <a:avLst/>
            <a:gdLst/>
            <a:ahLst/>
            <a:cxnLst/>
            <a:rect l="l" t="t" r="r" b="b"/>
            <a:pathLst>
              <a:path w="93238" h="6394" extrusionOk="0">
                <a:moveTo>
                  <a:pt x="0" y="1"/>
                </a:moveTo>
                <a:lnTo>
                  <a:pt x="0" y="6393"/>
                </a:lnTo>
                <a:lnTo>
                  <a:pt x="93237" y="6393"/>
                </a:lnTo>
                <a:lnTo>
                  <a:pt x="91460" y="3197"/>
                </a:lnTo>
                <a:lnTo>
                  <a:pt x="93220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1" name="Google Shape;341;p15"/>
          <p:cNvSpPr/>
          <p:nvPr/>
        </p:nvSpPr>
        <p:spPr>
          <a:xfrm>
            <a:off x="96026" y="600159"/>
            <a:ext cx="80564" cy="400775"/>
          </a:xfrm>
          <a:custGeom>
            <a:avLst/>
            <a:gdLst/>
            <a:ahLst/>
            <a:cxnLst/>
            <a:rect l="l" t="t" r="r" b="b"/>
            <a:pathLst>
              <a:path w="891" h="4908" extrusionOk="0">
                <a:moveTo>
                  <a:pt x="0" y="1"/>
                </a:moveTo>
                <a:lnTo>
                  <a:pt x="0" y="4907"/>
                </a:lnTo>
                <a:lnTo>
                  <a:pt x="891" y="4907"/>
                </a:lnTo>
                <a:lnTo>
                  <a:pt x="891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2" name="Google Shape;342;p15"/>
          <p:cNvSpPr txBox="1">
            <a:spLocks noGrp="1"/>
          </p:cNvSpPr>
          <p:nvPr>
            <p:ph type="title"/>
          </p:nvPr>
        </p:nvSpPr>
        <p:spPr>
          <a:xfrm>
            <a:off x="713225" y="561450"/>
            <a:ext cx="77175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b="1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43" name="Google Shape;343;p15"/>
          <p:cNvSpPr/>
          <p:nvPr/>
        </p:nvSpPr>
        <p:spPr>
          <a:xfrm rot="-10692833">
            <a:off x="8150833" y="592359"/>
            <a:ext cx="357345" cy="263840"/>
          </a:xfrm>
          <a:custGeom>
            <a:avLst/>
            <a:gdLst/>
            <a:ahLst/>
            <a:cxnLst/>
            <a:rect l="l" t="t" r="r" b="b"/>
            <a:pathLst>
              <a:path w="5839" h="3866" extrusionOk="0">
                <a:moveTo>
                  <a:pt x="1121" y="316"/>
                </a:moveTo>
                <a:cubicBezTo>
                  <a:pt x="1225" y="316"/>
                  <a:pt x="1329" y="341"/>
                  <a:pt x="1424" y="390"/>
                </a:cubicBezTo>
                <a:lnTo>
                  <a:pt x="5127" y="2291"/>
                </a:lnTo>
                <a:cubicBezTo>
                  <a:pt x="5286" y="2372"/>
                  <a:pt x="5403" y="2510"/>
                  <a:pt x="5457" y="2679"/>
                </a:cubicBezTo>
                <a:cubicBezTo>
                  <a:pt x="5513" y="2849"/>
                  <a:pt x="5498" y="3030"/>
                  <a:pt x="5416" y="3187"/>
                </a:cubicBezTo>
                <a:cubicBezTo>
                  <a:pt x="5357" y="3304"/>
                  <a:pt x="5265" y="3399"/>
                  <a:pt x="5152" y="3463"/>
                </a:cubicBezTo>
                <a:cubicBezTo>
                  <a:pt x="5049" y="3521"/>
                  <a:pt x="4936" y="3550"/>
                  <a:pt x="4823" y="3550"/>
                </a:cubicBezTo>
                <a:cubicBezTo>
                  <a:pt x="4719" y="3550"/>
                  <a:pt x="4614" y="3525"/>
                  <a:pt x="4518" y="3476"/>
                </a:cubicBezTo>
                <a:lnTo>
                  <a:pt x="817" y="1577"/>
                </a:lnTo>
                <a:cubicBezTo>
                  <a:pt x="490" y="1409"/>
                  <a:pt x="360" y="1006"/>
                  <a:pt x="528" y="679"/>
                </a:cubicBezTo>
                <a:cubicBezTo>
                  <a:pt x="587" y="562"/>
                  <a:pt x="679" y="467"/>
                  <a:pt x="793" y="403"/>
                </a:cubicBezTo>
                <a:cubicBezTo>
                  <a:pt x="895" y="345"/>
                  <a:pt x="1008" y="316"/>
                  <a:pt x="1121" y="316"/>
                </a:cubicBezTo>
                <a:close/>
                <a:moveTo>
                  <a:pt x="1120" y="1"/>
                </a:moveTo>
                <a:cubicBezTo>
                  <a:pt x="954" y="1"/>
                  <a:pt x="788" y="43"/>
                  <a:pt x="639" y="128"/>
                </a:cubicBezTo>
                <a:cubicBezTo>
                  <a:pt x="471" y="222"/>
                  <a:pt x="335" y="363"/>
                  <a:pt x="247" y="534"/>
                </a:cubicBezTo>
                <a:cubicBezTo>
                  <a:pt x="0" y="1016"/>
                  <a:pt x="190" y="1609"/>
                  <a:pt x="672" y="1856"/>
                </a:cubicBezTo>
                <a:lnTo>
                  <a:pt x="4375" y="3757"/>
                </a:lnTo>
                <a:cubicBezTo>
                  <a:pt x="4517" y="3829"/>
                  <a:pt x="4671" y="3865"/>
                  <a:pt x="4824" y="3865"/>
                </a:cubicBezTo>
                <a:cubicBezTo>
                  <a:pt x="4990" y="3865"/>
                  <a:pt x="5156" y="3823"/>
                  <a:pt x="5305" y="3738"/>
                </a:cubicBezTo>
                <a:cubicBezTo>
                  <a:pt x="5473" y="3644"/>
                  <a:pt x="5609" y="3503"/>
                  <a:pt x="5697" y="3332"/>
                </a:cubicBezTo>
                <a:cubicBezTo>
                  <a:pt x="5816" y="3098"/>
                  <a:pt x="5838" y="2832"/>
                  <a:pt x="5758" y="2583"/>
                </a:cubicBezTo>
                <a:cubicBezTo>
                  <a:pt x="5678" y="2333"/>
                  <a:pt x="5504" y="2130"/>
                  <a:pt x="5272" y="2010"/>
                </a:cubicBezTo>
                <a:lnTo>
                  <a:pt x="1569" y="109"/>
                </a:lnTo>
                <a:cubicBezTo>
                  <a:pt x="1427" y="37"/>
                  <a:pt x="1273" y="1"/>
                  <a:pt x="112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4" name="Google Shape;344;p15"/>
          <p:cNvSpPr/>
          <p:nvPr/>
        </p:nvSpPr>
        <p:spPr>
          <a:xfrm>
            <a:off x="176600" y="4840073"/>
            <a:ext cx="689164" cy="109130"/>
          </a:xfrm>
          <a:custGeom>
            <a:avLst/>
            <a:gdLst/>
            <a:ahLst/>
            <a:cxnLst/>
            <a:rect l="l" t="t" r="r" b="b"/>
            <a:pathLst>
              <a:path w="9814" h="1554" extrusionOk="0">
                <a:moveTo>
                  <a:pt x="7641" y="1"/>
                </a:moveTo>
                <a:cubicBezTo>
                  <a:pt x="7605" y="1"/>
                  <a:pt x="7569" y="4"/>
                  <a:pt x="7531" y="12"/>
                </a:cubicBezTo>
                <a:cubicBezTo>
                  <a:pt x="7199" y="76"/>
                  <a:pt x="6934" y="241"/>
                  <a:pt x="6658" y="431"/>
                </a:cubicBezTo>
                <a:cubicBezTo>
                  <a:pt x="6529" y="520"/>
                  <a:pt x="6401" y="609"/>
                  <a:pt x="6268" y="693"/>
                </a:cubicBezTo>
                <a:cubicBezTo>
                  <a:pt x="6145" y="771"/>
                  <a:pt x="6038" y="804"/>
                  <a:pt x="5945" y="804"/>
                </a:cubicBezTo>
                <a:cubicBezTo>
                  <a:pt x="5648" y="804"/>
                  <a:pt x="5480" y="475"/>
                  <a:pt x="5357" y="184"/>
                </a:cubicBezTo>
                <a:cubicBezTo>
                  <a:pt x="5335" y="135"/>
                  <a:pt x="5276" y="108"/>
                  <a:pt x="5221" y="108"/>
                </a:cubicBezTo>
                <a:cubicBezTo>
                  <a:pt x="5194" y="108"/>
                  <a:pt x="5167" y="114"/>
                  <a:pt x="5146" y="128"/>
                </a:cubicBezTo>
                <a:cubicBezTo>
                  <a:pt x="4637" y="475"/>
                  <a:pt x="3996" y="1024"/>
                  <a:pt x="3417" y="1024"/>
                </a:cubicBezTo>
                <a:cubicBezTo>
                  <a:pt x="3120" y="1024"/>
                  <a:pt x="2839" y="880"/>
                  <a:pt x="2600" y="491"/>
                </a:cubicBezTo>
                <a:cubicBezTo>
                  <a:pt x="2571" y="443"/>
                  <a:pt x="2518" y="414"/>
                  <a:pt x="2464" y="414"/>
                </a:cubicBezTo>
                <a:cubicBezTo>
                  <a:pt x="2438" y="414"/>
                  <a:pt x="2413" y="420"/>
                  <a:pt x="2389" y="435"/>
                </a:cubicBezTo>
                <a:cubicBezTo>
                  <a:pt x="2019" y="671"/>
                  <a:pt x="1337" y="1244"/>
                  <a:pt x="779" y="1244"/>
                </a:cubicBezTo>
                <a:cubicBezTo>
                  <a:pt x="615" y="1244"/>
                  <a:pt x="461" y="1194"/>
                  <a:pt x="329" y="1072"/>
                </a:cubicBezTo>
                <a:cubicBezTo>
                  <a:pt x="297" y="1042"/>
                  <a:pt x="261" y="1029"/>
                  <a:pt x="227" y="1029"/>
                </a:cubicBezTo>
                <a:cubicBezTo>
                  <a:pt x="106" y="1029"/>
                  <a:pt x="0" y="1183"/>
                  <a:pt x="113" y="1288"/>
                </a:cubicBezTo>
                <a:cubicBezTo>
                  <a:pt x="317" y="1478"/>
                  <a:pt x="540" y="1553"/>
                  <a:pt x="770" y="1553"/>
                </a:cubicBezTo>
                <a:cubicBezTo>
                  <a:pt x="1339" y="1553"/>
                  <a:pt x="1949" y="1093"/>
                  <a:pt x="2424" y="778"/>
                </a:cubicBezTo>
                <a:cubicBezTo>
                  <a:pt x="2710" y="1176"/>
                  <a:pt x="3033" y="1326"/>
                  <a:pt x="3373" y="1326"/>
                </a:cubicBezTo>
                <a:cubicBezTo>
                  <a:pt x="3957" y="1326"/>
                  <a:pt x="4589" y="882"/>
                  <a:pt x="5161" y="489"/>
                </a:cubicBezTo>
                <a:cubicBezTo>
                  <a:pt x="5375" y="920"/>
                  <a:pt x="5612" y="1075"/>
                  <a:pt x="5873" y="1075"/>
                </a:cubicBezTo>
                <a:cubicBezTo>
                  <a:pt x="6264" y="1075"/>
                  <a:pt x="6710" y="728"/>
                  <a:pt x="7221" y="435"/>
                </a:cubicBezTo>
                <a:cubicBezTo>
                  <a:pt x="7331" y="372"/>
                  <a:pt x="7436" y="346"/>
                  <a:pt x="7537" y="346"/>
                </a:cubicBezTo>
                <a:cubicBezTo>
                  <a:pt x="7969" y="346"/>
                  <a:pt x="8339" y="820"/>
                  <a:pt x="8775" y="934"/>
                </a:cubicBezTo>
                <a:cubicBezTo>
                  <a:pt x="8826" y="948"/>
                  <a:pt x="8875" y="954"/>
                  <a:pt x="8922" y="954"/>
                </a:cubicBezTo>
                <a:cubicBezTo>
                  <a:pt x="9309" y="954"/>
                  <a:pt x="9577" y="533"/>
                  <a:pt x="9746" y="236"/>
                </a:cubicBezTo>
                <a:cubicBezTo>
                  <a:pt x="9814" y="117"/>
                  <a:pt x="9708" y="7"/>
                  <a:pt x="9604" y="7"/>
                </a:cubicBezTo>
                <a:cubicBezTo>
                  <a:pt x="9558" y="7"/>
                  <a:pt x="9512" y="29"/>
                  <a:pt x="9482" y="82"/>
                </a:cubicBezTo>
                <a:cubicBezTo>
                  <a:pt x="9256" y="478"/>
                  <a:pt x="9059" y="613"/>
                  <a:pt x="8873" y="613"/>
                </a:cubicBezTo>
                <a:cubicBezTo>
                  <a:pt x="8476" y="613"/>
                  <a:pt x="8125" y="1"/>
                  <a:pt x="7641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5" name="Google Shape;345;p15"/>
          <p:cNvSpPr/>
          <p:nvPr/>
        </p:nvSpPr>
        <p:spPr>
          <a:xfrm rot="546069">
            <a:off x="321636" y="4727851"/>
            <a:ext cx="783181" cy="112218"/>
          </a:xfrm>
          <a:custGeom>
            <a:avLst/>
            <a:gdLst/>
            <a:ahLst/>
            <a:cxnLst/>
            <a:rect l="l" t="t" r="r" b="b"/>
            <a:pathLst>
              <a:path w="11153" h="1598" extrusionOk="0">
                <a:moveTo>
                  <a:pt x="8306" y="0"/>
                </a:moveTo>
                <a:cubicBezTo>
                  <a:pt x="8229" y="0"/>
                  <a:pt x="8158" y="12"/>
                  <a:pt x="8099" y="41"/>
                </a:cubicBezTo>
                <a:cubicBezTo>
                  <a:pt x="7710" y="228"/>
                  <a:pt x="7392" y="613"/>
                  <a:pt x="6985" y="613"/>
                </a:cubicBezTo>
                <a:cubicBezTo>
                  <a:pt x="6843" y="613"/>
                  <a:pt x="6690" y="566"/>
                  <a:pt x="6519" y="448"/>
                </a:cubicBezTo>
                <a:cubicBezTo>
                  <a:pt x="6479" y="420"/>
                  <a:pt x="6422" y="409"/>
                  <a:pt x="6357" y="409"/>
                </a:cubicBezTo>
                <a:cubicBezTo>
                  <a:pt x="6120" y="409"/>
                  <a:pt x="5763" y="552"/>
                  <a:pt x="5623" y="587"/>
                </a:cubicBezTo>
                <a:cubicBezTo>
                  <a:pt x="5218" y="683"/>
                  <a:pt x="4812" y="712"/>
                  <a:pt x="4408" y="793"/>
                </a:cubicBezTo>
                <a:cubicBezTo>
                  <a:pt x="4259" y="822"/>
                  <a:pt x="4065" y="905"/>
                  <a:pt x="3901" y="905"/>
                </a:cubicBezTo>
                <a:cubicBezTo>
                  <a:pt x="3790" y="905"/>
                  <a:pt x="3693" y="867"/>
                  <a:pt x="3634" y="749"/>
                </a:cubicBezTo>
                <a:cubicBezTo>
                  <a:pt x="3583" y="648"/>
                  <a:pt x="3543" y="612"/>
                  <a:pt x="3456" y="550"/>
                </a:cubicBezTo>
                <a:cubicBezTo>
                  <a:pt x="3425" y="529"/>
                  <a:pt x="3384" y="520"/>
                  <a:pt x="3336" y="520"/>
                </a:cubicBezTo>
                <a:cubicBezTo>
                  <a:pt x="3063" y="520"/>
                  <a:pt x="2554" y="808"/>
                  <a:pt x="2388" y="873"/>
                </a:cubicBezTo>
                <a:cubicBezTo>
                  <a:pt x="2045" y="1006"/>
                  <a:pt x="1439" y="1275"/>
                  <a:pt x="950" y="1275"/>
                </a:cubicBezTo>
                <a:cubicBezTo>
                  <a:pt x="702" y="1275"/>
                  <a:pt x="483" y="1205"/>
                  <a:pt x="345" y="1013"/>
                </a:cubicBezTo>
                <a:cubicBezTo>
                  <a:pt x="311" y="966"/>
                  <a:pt x="264" y="947"/>
                  <a:pt x="217" y="947"/>
                </a:cubicBezTo>
                <a:cubicBezTo>
                  <a:pt x="107" y="947"/>
                  <a:pt x="0" y="1055"/>
                  <a:pt x="81" y="1168"/>
                </a:cubicBezTo>
                <a:cubicBezTo>
                  <a:pt x="308" y="1485"/>
                  <a:pt x="621" y="1598"/>
                  <a:pt x="967" y="1598"/>
                </a:cubicBezTo>
                <a:cubicBezTo>
                  <a:pt x="1603" y="1598"/>
                  <a:pt x="2350" y="1215"/>
                  <a:pt x="2877" y="1010"/>
                </a:cubicBezTo>
                <a:cubicBezTo>
                  <a:pt x="3004" y="961"/>
                  <a:pt x="3130" y="888"/>
                  <a:pt x="3238" y="888"/>
                </a:cubicBezTo>
                <a:cubicBezTo>
                  <a:pt x="3312" y="888"/>
                  <a:pt x="3378" y="923"/>
                  <a:pt x="3429" y="1025"/>
                </a:cubicBezTo>
                <a:cubicBezTo>
                  <a:pt x="3475" y="1112"/>
                  <a:pt x="3542" y="1210"/>
                  <a:pt x="3644" y="1238"/>
                </a:cubicBezTo>
                <a:cubicBezTo>
                  <a:pt x="3709" y="1256"/>
                  <a:pt x="3781" y="1264"/>
                  <a:pt x="3858" y="1264"/>
                </a:cubicBezTo>
                <a:cubicBezTo>
                  <a:pt x="4260" y="1264"/>
                  <a:pt x="4796" y="1053"/>
                  <a:pt x="5145" y="1003"/>
                </a:cubicBezTo>
                <a:cubicBezTo>
                  <a:pt x="5543" y="945"/>
                  <a:pt x="5887" y="793"/>
                  <a:pt x="6242" y="793"/>
                </a:cubicBezTo>
                <a:cubicBezTo>
                  <a:pt x="6389" y="793"/>
                  <a:pt x="6539" y="819"/>
                  <a:pt x="6694" y="889"/>
                </a:cubicBezTo>
                <a:cubicBezTo>
                  <a:pt x="6798" y="936"/>
                  <a:pt x="6904" y="956"/>
                  <a:pt x="7008" y="956"/>
                </a:cubicBezTo>
                <a:cubicBezTo>
                  <a:pt x="7257" y="956"/>
                  <a:pt x="7499" y="840"/>
                  <a:pt x="7698" y="685"/>
                </a:cubicBezTo>
                <a:cubicBezTo>
                  <a:pt x="7959" y="479"/>
                  <a:pt x="8135" y="360"/>
                  <a:pt x="8403" y="360"/>
                </a:cubicBezTo>
                <a:cubicBezTo>
                  <a:pt x="8489" y="360"/>
                  <a:pt x="8585" y="373"/>
                  <a:pt x="8696" y="398"/>
                </a:cubicBezTo>
                <a:cubicBezTo>
                  <a:pt x="8975" y="463"/>
                  <a:pt x="9241" y="576"/>
                  <a:pt x="9520" y="645"/>
                </a:cubicBezTo>
                <a:cubicBezTo>
                  <a:pt x="9639" y="675"/>
                  <a:pt x="9756" y="688"/>
                  <a:pt x="9870" y="688"/>
                </a:cubicBezTo>
                <a:cubicBezTo>
                  <a:pt x="10276" y="688"/>
                  <a:pt x="10655" y="520"/>
                  <a:pt x="11011" y="305"/>
                </a:cubicBezTo>
                <a:cubicBezTo>
                  <a:pt x="11152" y="219"/>
                  <a:pt x="11066" y="18"/>
                  <a:pt x="10934" y="18"/>
                </a:cubicBezTo>
                <a:cubicBezTo>
                  <a:pt x="10909" y="18"/>
                  <a:pt x="10883" y="25"/>
                  <a:pt x="10856" y="41"/>
                </a:cubicBezTo>
                <a:cubicBezTo>
                  <a:pt x="10504" y="253"/>
                  <a:pt x="10194" y="347"/>
                  <a:pt x="9869" y="347"/>
                </a:cubicBezTo>
                <a:cubicBezTo>
                  <a:pt x="9632" y="347"/>
                  <a:pt x="9388" y="297"/>
                  <a:pt x="9114" y="206"/>
                </a:cubicBezTo>
                <a:cubicBezTo>
                  <a:pt x="8921" y="142"/>
                  <a:pt x="8575" y="0"/>
                  <a:pt x="830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6" name="Google Shape;346;p15"/>
          <p:cNvSpPr txBox="1">
            <a:spLocks noGrp="1"/>
          </p:cNvSpPr>
          <p:nvPr>
            <p:ph type="subTitle" idx="1"/>
          </p:nvPr>
        </p:nvSpPr>
        <p:spPr>
          <a:xfrm>
            <a:off x="3117400" y="1633325"/>
            <a:ext cx="2235600" cy="62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7" name="Google Shape;347;p15"/>
          <p:cNvSpPr txBox="1">
            <a:spLocks noGrp="1"/>
          </p:cNvSpPr>
          <p:nvPr>
            <p:ph type="subTitle" idx="2"/>
          </p:nvPr>
        </p:nvSpPr>
        <p:spPr>
          <a:xfrm>
            <a:off x="3117471" y="1375125"/>
            <a:ext cx="2235600" cy="40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348" name="Google Shape;348;p15"/>
          <p:cNvSpPr txBox="1">
            <a:spLocks noGrp="1"/>
          </p:cNvSpPr>
          <p:nvPr>
            <p:ph type="subTitle" idx="3"/>
          </p:nvPr>
        </p:nvSpPr>
        <p:spPr>
          <a:xfrm>
            <a:off x="3790875" y="3974625"/>
            <a:ext cx="2235600" cy="62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9" name="Google Shape;349;p15"/>
          <p:cNvSpPr txBox="1">
            <a:spLocks noGrp="1"/>
          </p:cNvSpPr>
          <p:nvPr>
            <p:ph type="subTitle" idx="4"/>
          </p:nvPr>
        </p:nvSpPr>
        <p:spPr>
          <a:xfrm>
            <a:off x="3790946" y="3716425"/>
            <a:ext cx="2235600" cy="40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_AND_BODY_2_2"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16"/>
          <p:cNvSpPr/>
          <p:nvPr/>
        </p:nvSpPr>
        <p:spPr>
          <a:xfrm rot="-10692833">
            <a:off x="7986933" y="484806"/>
            <a:ext cx="520198" cy="387230"/>
          </a:xfrm>
          <a:custGeom>
            <a:avLst/>
            <a:gdLst/>
            <a:ahLst/>
            <a:cxnLst/>
            <a:rect l="l" t="t" r="r" b="b"/>
            <a:pathLst>
              <a:path w="8500" h="5674" extrusionOk="0">
                <a:moveTo>
                  <a:pt x="1497" y="316"/>
                </a:moveTo>
                <a:cubicBezTo>
                  <a:pt x="1656" y="316"/>
                  <a:pt x="1813" y="352"/>
                  <a:pt x="1956" y="426"/>
                </a:cubicBezTo>
                <a:lnTo>
                  <a:pt x="7429" y="3235"/>
                </a:lnTo>
                <a:cubicBezTo>
                  <a:pt x="7949" y="3503"/>
                  <a:pt x="8140" y="4171"/>
                  <a:pt x="7855" y="4726"/>
                </a:cubicBezTo>
                <a:cubicBezTo>
                  <a:pt x="7749" y="4935"/>
                  <a:pt x="7586" y="5104"/>
                  <a:pt x="7386" y="5217"/>
                </a:cubicBezTo>
                <a:cubicBezTo>
                  <a:pt x="7219" y="5312"/>
                  <a:pt x="7036" y="5359"/>
                  <a:pt x="6855" y="5359"/>
                </a:cubicBezTo>
                <a:cubicBezTo>
                  <a:pt x="6696" y="5359"/>
                  <a:pt x="6538" y="5323"/>
                  <a:pt x="6395" y="5249"/>
                </a:cubicBezTo>
                <a:lnTo>
                  <a:pt x="922" y="2440"/>
                </a:lnTo>
                <a:cubicBezTo>
                  <a:pt x="672" y="2311"/>
                  <a:pt x="490" y="2086"/>
                  <a:pt x="408" y="1807"/>
                </a:cubicBezTo>
                <a:cubicBezTo>
                  <a:pt x="326" y="1524"/>
                  <a:pt x="357" y="1219"/>
                  <a:pt x="496" y="949"/>
                </a:cubicBezTo>
                <a:cubicBezTo>
                  <a:pt x="602" y="740"/>
                  <a:pt x="766" y="570"/>
                  <a:pt x="964" y="458"/>
                </a:cubicBezTo>
                <a:cubicBezTo>
                  <a:pt x="1132" y="364"/>
                  <a:pt x="1316" y="316"/>
                  <a:pt x="1497" y="316"/>
                </a:cubicBezTo>
                <a:close/>
                <a:moveTo>
                  <a:pt x="1497" y="1"/>
                </a:moveTo>
                <a:cubicBezTo>
                  <a:pt x="1262" y="1"/>
                  <a:pt x="1026" y="62"/>
                  <a:pt x="810" y="183"/>
                </a:cubicBezTo>
                <a:cubicBezTo>
                  <a:pt x="555" y="327"/>
                  <a:pt x="351" y="541"/>
                  <a:pt x="215" y="804"/>
                </a:cubicBezTo>
                <a:cubicBezTo>
                  <a:pt x="40" y="1147"/>
                  <a:pt x="1" y="1534"/>
                  <a:pt x="106" y="1895"/>
                </a:cubicBezTo>
                <a:cubicBezTo>
                  <a:pt x="211" y="2258"/>
                  <a:pt x="450" y="2550"/>
                  <a:pt x="779" y="2720"/>
                </a:cubicBezTo>
                <a:lnTo>
                  <a:pt x="6252" y="5529"/>
                </a:lnTo>
                <a:cubicBezTo>
                  <a:pt x="6440" y="5626"/>
                  <a:pt x="6646" y="5674"/>
                  <a:pt x="6855" y="5674"/>
                </a:cubicBezTo>
                <a:cubicBezTo>
                  <a:pt x="7089" y="5674"/>
                  <a:pt x="7325" y="5613"/>
                  <a:pt x="7541" y="5491"/>
                </a:cubicBezTo>
                <a:cubicBezTo>
                  <a:pt x="7794" y="5348"/>
                  <a:pt x="8000" y="5134"/>
                  <a:pt x="8135" y="4871"/>
                </a:cubicBezTo>
                <a:cubicBezTo>
                  <a:pt x="8499" y="4161"/>
                  <a:pt x="8246" y="3301"/>
                  <a:pt x="7572" y="2955"/>
                </a:cubicBezTo>
                <a:lnTo>
                  <a:pt x="2099" y="146"/>
                </a:lnTo>
                <a:cubicBezTo>
                  <a:pt x="1911" y="49"/>
                  <a:pt x="1705" y="1"/>
                  <a:pt x="149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2" name="Google Shape;352;p16"/>
          <p:cNvSpPr/>
          <p:nvPr/>
        </p:nvSpPr>
        <p:spPr>
          <a:xfrm>
            <a:off x="0" y="539488"/>
            <a:ext cx="8430580" cy="522118"/>
          </a:xfrm>
          <a:custGeom>
            <a:avLst/>
            <a:gdLst/>
            <a:ahLst/>
            <a:cxnLst/>
            <a:rect l="l" t="t" r="r" b="b"/>
            <a:pathLst>
              <a:path w="93238" h="6394" extrusionOk="0">
                <a:moveTo>
                  <a:pt x="0" y="1"/>
                </a:moveTo>
                <a:lnTo>
                  <a:pt x="0" y="6393"/>
                </a:lnTo>
                <a:lnTo>
                  <a:pt x="93237" y="6393"/>
                </a:lnTo>
                <a:lnTo>
                  <a:pt x="91460" y="3197"/>
                </a:lnTo>
                <a:lnTo>
                  <a:pt x="93220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3" name="Google Shape;353;p16"/>
          <p:cNvSpPr/>
          <p:nvPr/>
        </p:nvSpPr>
        <p:spPr>
          <a:xfrm>
            <a:off x="96026" y="600159"/>
            <a:ext cx="80564" cy="400775"/>
          </a:xfrm>
          <a:custGeom>
            <a:avLst/>
            <a:gdLst/>
            <a:ahLst/>
            <a:cxnLst/>
            <a:rect l="l" t="t" r="r" b="b"/>
            <a:pathLst>
              <a:path w="891" h="4908" extrusionOk="0">
                <a:moveTo>
                  <a:pt x="0" y="1"/>
                </a:moveTo>
                <a:lnTo>
                  <a:pt x="0" y="4907"/>
                </a:lnTo>
                <a:lnTo>
                  <a:pt x="891" y="4907"/>
                </a:lnTo>
                <a:lnTo>
                  <a:pt x="891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4" name="Google Shape;354;p16"/>
          <p:cNvSpPr txBox="1">
            <a:spLocks noGrp="1"/>
          </p:cNvSpPr>
          <p:nvPr>
            <p:ph type="title"/>
          </p:nvPr>
        </p:nvSpPr>
        <p:spPr>
          <a:xfrm>
            <a:off x="713225" y="561450"/>
            <a:ext cx="77175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b="1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55" name="Google Shape;355;p16"/>
          <p:cNvSpPr txBox="1">
            <a:spLocks noGrp="1"/>
          </p:cNvSpPr>
          <p:nvPr>
            <p:ph type="subTitle" idx="1"/>
          </p:nvPr>
        </p:nvSpPr>
        <p:spPr>
          <a:xfrm>
            <a:off x="713213" y="3125800"/>
            <a:ext cx="2235600" cy="101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6" name="Google Shape;356;p16"/>
          <p:cNvSpPr/>
          <p:nvPr/>
        </p:nvSpPr>
        <p:spPr>
          <a:xfrm rot="-10692833">
            <a:off x="8150833" y="592359"/>
            <a:ext cx="357345" cy="263840"/>
          </a:xfrm>
          <a:custGeom>
            <a:avLst/>
            <a:gdLst/>
            <a:ahLst/>
            <a:cxnLst/>
            <a:rect l="l" t="t" r="r" b="b"/>
            <a:pathLst>
              <a:path w="5839" h="3866" extrusionOk="0">
                <a:moveTo>
                  <a:pt x="1121" y="316"/>
                </a:moveTo>
                <a:cubicBezTo>
                  <a:pt x="1225" y="316"/>
                  <a:pt x="1329" y="341"/>
                  <a:pt x="1424" y="390"/>
                </a:cubicBezTo>
                <a:lnTo>
                  <a:pt x="5127" y="2291"/>
                </a:lnTo>
                <a:cubicBezTo>
                  <a:pt x="5286" y="2372"/>
                  <a:pt x="5403" y="2510"/>
                  <a:pt x="5457" y="2679"/>
                </a:cubicBezTo>
                <a:cubicBezTo>
                  <a:pt x="5513" y="2849"/>
                  <a:pt x="5498" y="3030"/>
                  <a:pt x="5416" y="3187"/>
                </a:cubicBezTo>
                <a:cubicBezTo>
                  <a:pt x="5357" y="3304"/>
                  <a:pt x="5265" y="3399"/>
                  <a:pt x="5152" y="3463"/>
                </a:cubicBezTo>
                <a:cubicBezTo>
                  <a:pt x="5049" y="3521"/>
                  <a:pt x="4936" y="3550"/>
                  <a:pt x="4823" y="3550"/>
                </a:cubicBezTo>
                <a:cubicBezTo>
                  <a:pt x="4719" y="3550"/>
                  <a:pt x="4614" y="3525"/>
                  <a:pt x="4518" y="3476"/>
                </a:cubicBezTo>
                <a:lnTo>
                  <a:pt x="817" y="1577"/>
                </a:lnTo>
                <a:cubicBezTo>
                  <a:pt x="490" y="1409"/>
                  <a:pt x="360" y="1006"/>
                  <a:pt x="528" y="679"/>
                </a:cubicBezTo>
                <a:cubicBezTo>
                  <a:pt x="587" y="562"/>
                  <a:pt x="679" y="467"/>
                  <a:pt x="793" y="403"/>
                </a:cubicBezTo>
                <a:cubicBezTo>
                  <a:pt x="895" y="345"/>
                  <a:pt x="1008" y="316"/>
                  <a:pt x="1121" y="316"/>
                </a:cubicBezTo>
                <a:close/>
                <a:moveTo>
                  <a:pt x="1120" y="1"/>
                </a:moveTo>
                <a:cubicBezTo>
                  <a:pt x="954" y="1"/>
                  <a:pt x="788" y="43"/>
                  <a:pt x="639" y="128"/>
                </a:cubicBezTo>
                <a:cubicBezTo>
                  <a:pt x="471" y="222"/>
                  <a:pt x="335" y="363"/>
                  <a:pt x="247" y="534"/>
                </a:cubicBezTo>
                <a:cubicBezTo>
                  <a:pt x="0" y="1016"/>
                  <a:pt x="190" y="1609"/>
                  <a:pt x="672" y="1856"/>
                </a:cubicBezTo>
                <a:lnTo>
                  <a:pt x="4375" y="3757"/>
                </a:lnTo>
                <a:cubicBezTo>
                  <a:pt x="4517" y="3829"/>
                  <a:pt x="4671" y="3865"/>
                  <a:pt x="4824" y="3865"/>
                </a:cubicBezTo>
                <a:cubicBezTo>
                  <a:pt x="4990" y="3865"/>
                  <a:pt x="5156" y="3823"/>
                  <a:pt x="5305" y="3738"/>
                </a:cubicBezTo>
                <a:cubicBezTo>
                  <a:pt x="5473" y="3644"/>
                  <a:pt x="5609" y="3503"/>
                  <a:pt x="5697" y="3332"/>
                </a:cubicBezTo>
                <a:cubicBezTo>
                  <a:pt x="5816" y="3098"/>
                  <a:pt x="5838" y="2832"/>
                  <a:pt x="5758" y="2583"/>
                </a:cubicBezTo>
                <a:cubicBezTo>
                  <a:pt x="5678" y="2333"/>
                  <a:pt x="5504" y="2130"/>
                  <a:pt x="5272" y="2010"/>
                </a:cubicBezTo>
                <a:lnTo>
                  <a:pt x="1569" y="109"/>
                </a:lnTo>
                <a:cubicBezTo>
                  <a:pt x="1427" y="37"/>
                  <a:pt x="1273" y="1"/>
                  <a:pt x="112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7" name="Google Shape;357;p16"/>
          <p:cNvSpPr txBox="1">
            <a:spLocks noGrp="1"/>
          </p:cNvSpPr>
          <p:nvPr>
            <p:ph type="subTitle" idx="2"/>
          </p:nvPr>
        </p:nvSpPr>
        <p:spPr>
          <a:xfrm>
            <a:off x="713296" y="2867600"/>
            <a:ext cx="2235600" cy="40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358" name="Google Shape;358;p16"/>
          <p:cNvSpPr txBox="1">
            <a:spLocks noGrp="1"/>
          </p:cNvSpPr>
          <p:nvPr>
            <p:ph type="subTitle" idx="3"/>
          </p:nvPr>
        </p:nvSpPr>
        <p:spPr>
          <a:xfrm>
            <a:off x="3454125" y="3125800"/>
            <a:ext cx="2235600" cy="101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9" name="Google Shape;359;p16"/>
          <p:cNvSpPr txBox="1">
            <a:spLocks noGrp="1"/>
          </p:cNvSpPr>
          <p:nvPr>
            <p:ph type="subTitle" idx="4"/>
          </p:nvPr>
        </p:nvSpPr>
        <p:spPr>
          <a:xfrm>
            <a:off x="3454208" y="2867600"/>
            <a:ext cx="2235600" cy="40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360" name="Google Shape;360;p16"/>
          <p:cNvSpPr txBox="1">
            <a:spLocks noGrp="1"/>
          </p:cNvSpPr>
          <p:nvPr>
            <p:ph type="subTitle" idx="5"/>
          </p:nvPr>
        </p:nvSpPr>
        <p:spPr>
          <a:xfrm>
            <a:off x="6195050" y="3125800"/>
            <a:ext cx="2235600" cy="101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1" name="Google Shape;361;p16"/>
          <p:cNvSpPr txBox="1">
            <a:spLocks noGrp="1"/>
          </p:cNvSpPr>
          <p:nvPr>
            <p:ph type="subTitle" idx="6"/>
          </p:nvPr>
        </p:nvSpPr>
        <p:spPr>
          <a:xfrm>
            <a:off x="6195133" y="2867600"/>
            <a:ext cx="2235600" cy="40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362" name="Google Shape;362;p16"/>
          <p:cNvSpPr/>
          <p:nvPr/>
        </p:nvSpPr>
        <p:spPr>
          <a:xfrm>
            <a:off x="4105950" y="4840073"/>
            <a:ext cx="689164" cy="109130"/>
          </a:xfrm>
          <a:custGeom>
            <a:avLst/>
            <a:gdLst/>
            <a:ahLst/>
            <a:cxnLst/>
            <a:rect l="l" t="t" r="r" b="b"/>
            <a:pathLst>
              <a:path w="9814" h="1554" extrusionOk="0">
                <a:moveTo>
                  <a:pt x="7641" y="1"/>
                </a:moveTo>
                <a:cubicBezTo>
                  <a:pt x="7605" y="1"/>
                  <a:pt x="7569" y="4"/>
                  <a:pt x="7531" y="12"/>
                </a:cubicBezTo>
                <a:cubicBezTo>
                  <a:pt x="7199" y="76"/>
                  <a:pt x="6934" y="241"/>
                  <a:pt x="6658" y="431"/>
                </a:cubicBezTo>
                <a:cubicBezTo>
                  <a:pt x="6529" y="520"/>
                  <a:pt x="6401" y="609"/>
                  <a:pt x="6268" y="693"/>
                </a:cubicBezTo>
                <a:cubicBezTo>
                  <a:pt x="6145" y="771"/>
                  <a:pt x="6038" y="804"/>
                  <a:pt x="5945" y="804"/>
                </a:cubicBezTo>
                <a:cubicBezTo>
                  <a:pt x="5648" y="804"/>
                  <a:pt x="5480" y="475"/>
                  <a:pt x="5357" y="184"/>
                </a:cubicBezTo>
                <a:cubicBezTo>
                  <a:pt x="5335" y="135"/>
                  <a:pt x="5276" y="108"/>
                  <a:pt x="5221" y="108"/>
                </a:cubicBezTo>
                <a:cubicBezTo>
                  <a:pt x="5194" y="108"/>
                  <a:pt x="5167" y="114"/>
                  <a:pt x="5146" y="128"/>
                </a:cubicBezTo>
                <a:cubicBezTo>
                  <a:pt x="4637" y="475"/>
                  <a:pt x="3996" y="1024"/>
                  <a:pt x="3417" y="1024"/>
                </a:cubicBezTo>
                <a:cubicBezTo>
                  <a:pt x="3120" y="1024"/>
                  <a:pt x="2839" y="880"/>
                  <a:pt x="2600" y="491"/>
                </a:cubicBezTo>
                <a:cubicBezTo>
                  <a:pt x="2571" y="443"/>
                  <a:pt x="2518" y="414"/>
                  <a:pt x="2464" y="414"/>
                </a:cubicBezTo>
                <a:cubicBezTo>
                  <a:pt x="2438" y="414"/>
                  <a:pt x="2413" y="420"/>
                  <a:pt x="2389" y="435"/>
                </a:cubicBezTo>
                <a:cubicBezTo>
                  <a:pt x="2019" y="671"/>
                  <a:pt x="1337" y="1244"/>
                  <a:pt x="779" y="1244"/>
                </a:cubicBezTo>
                <a:cubicBezTo>
                  <a:pt x="615" y="1244"/>
                  <a:pt x="461" y="1194"/>
                  <a:pt x="329" y="1072"/>
                </a:cubicBezTo>
                <a:cubicBezTo>
                  <a:pt x="297" y="1042"/>
                  <a:pt x="261" y="1029"/>
                  <a:pt x="227" y="1029"/>
                </a:cubicBezTo>
                <a:cubicBezTo>
                  <a:pt x="106" y="1029"/>
                  <a:pt x="0" y="1183"/>
                  <a:pt x="113" y="1288"/>
                </a:cubicBezTo>
                <a:cubicBezTo>
                  <a:pt x="317" y="1478"/>
                  <a:pt x="540" y="1553"/>
                  <a:pt x="770" y="1553"/>
                </a:cubicBezTo>
                <a:cubicBezTo>
                  <a:pt x="1339" y="1553"/>
                  <a:pt x="1949" y="1093"/>
                  <a:pt x="2424" y="778"/>
                </a:cubicBezTo>
                <a:cubicBezTo>
                  <a:pt x="2710" y="1176"/>
                  <a:pt x="3033" y="1326"/>
                  <a:pt x="3373" y="1326"/>
                </a:cubicBezTo>
                <a:cubicBezTo>
                  <a:pt x="3957" y="1326"/>
                  <a:pt x="4589" y="882"/>
                  <a:pt x="5161" y="489"/>
                </a:cubicBezTo>
                <a:cubicBezTo>
                  <a:pt x="5375" y="920"/>
                  <a:pt x="5612" y="1075"/>
                  <a:pt x="5873" y="1075"/>
                </a:cubicBezTo>
                <a:cubicBezTo>
                  <a:pt x="6264" y="1075"/>
                  <a:pt x="6710" y="728"/>
                  <a:pt x="7221" y="435"/>
                </a:cubicBezTo>
                <a:cubicBezTo>
                  <a:pt x="7331" y="372"/>
                  <a:pt x="7436" y="346"/>
                  <a:pt x="7537" y="346"/>
                </a:cubicBezTo>
                <a:cubicBezTo>
                  <a:pt x="7969" y="346"/>
                  <a:pt x="8339" y="820"/>
                  <a:pt x="8775" y="934"/>
                </a:cubicBezTo>
                <a:cubicBezTo>
                  <a:pt x="8826" y="948"/>
                  <a:pt x="8875" y="954"/>
                  <a:pt x="8922" y="954"/>
                </a:cubicBezTo>
                <a:cubicBezTo>
                  <a:pt x="9309" y="954"/>
                  <a:pt x="9577" y="533"/>
                  <a:pt x="9746" y="236"/>
                </a:cubicBezTo>
                <a:cubicBezTo>
                  <a:pt x="9814" y="117"/>
                  <a:pt x="9708" y="7"/>
                  <a:pt x="9604" y="7"/>
                </a:cubicBezTo>
                <a:cubicBezTo>
                  <a:pt x="9558" y="7"/>
                  <a:pt x="9512" y="29"/>
                  <a:pt x="9482" y="82"/>
                </a:cubicBezTo>
                <a:cubicBezTo>
                  <a:pt x="9256" y="478"/>
                  <a:pt x="9059" y="613"/>
                  <a:pt x="8873" y="613"/>
                </a:cubicBezTo>
                <a:cubicBezTo>
                  <a:pt x="8476" y="613"/>
                  <a:pt x="8125" y="1"/>
                  <a:pt x="7641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3" name="Google Shape;363;p16"/>
          <p:cNvSpPr/>
          <p:nvPr/>
        </p:nvSpPr>
        <p:spPr>
          <a:xfrm rot="546069">
            <a:off x="4250986" y="4727851"/>
            <a:ext cx="783181" cy="112218"/>
          </a:xfrm>
          <a:custGeom>
            <a:avLst/>
            <a:gdLst/>
            <a:ahLst/>
            <a:cxnLst/>
            <a:rect l="l" t="t" r="r" b="b"/>
            <a:pathLst>
              <a:path w="11153" h="1598" extrusionOk="0">
                <a:moveTo>
                  <a:pt x="8306" y="0"/>
                </a:moveTo>
                <a:cubicBezTo>
                  <a:pt x="8229" y="0"/>
                  <a:pt x="8158" y="12"/>
                  <a:pt x="8099" y="41"/>
                </a:cubicBezTo>
                <a:cubicBezTo>
                  <a:pt x="7710" y="228"/>
                  <a:pt x="7392" y="613"/>
                  <a:pt x="6985" y="613"/>
                </a:cubicBezTo>
                <a:cubicBezTo>
                  <a:pt x="6843" y="613"/>
                  <a:pt x="6690" y="566"/>
                  <a:pt x="6519" y="448"/>
                </a:cubicBezTo>
                <a:cubicBezTo>
                  <a:pt x="6479" y="420"/>
                  <a:pt x="6422" y="409"/>
                  <a:pt x="6357" y="409"/>
                </a:cubicBezTo>
                <a:cubicBezTo>
                  <a:pt x="6120" y="409"/>
                  <a:pt x="5763" y="552"/>
                  <a:pt x="5623" y="587"/>
                </a:cubicBezTo>
                <a:cubicBezTo>
                  <a:pt x="5218" y="683"/>
                  <a:pt x="4812" y="712"/>
                  <a:pt x="4408" y="793"/>
                </a:cubicBezTo>
                <a:cubicBezTo>
                  <a:pt x="4259" y="822"/>
                  <a:pt x="4065" y="905"/>
                  <a:pt x="3901" y="905"/>
                </a:cubicBezTo>
                <a:cubicBezTo>
                  <a:pt x="3790" y="905"/>
                  <a:pt x="3693" y="867"/>
                  <a:pt x="3634" y="749"/>
                </a:cubicBezTo>
                <a:cubicBezTo>
                  <a:pt x="3583" y="648"/>
                  <a:pt x="3543" y="612"/>
                  <a:pt x="3456" y="550"/>
                </a:cubicBezTo>
                <a:cubicBezTo>
                  <a:pt x="3425" y="529"/>
                  <a:pt x="3384" y="520"/>
                  <a:pt x="3336" y="520"/>
                </a:cubicBezTo>
                <a:cubicBezTo>
                  <a:pt x="3063" y="520"/>
                  <a:pt x="2554" y="808"/>
                  <a:pt x="2388" y="873"/>
                </a:cubicBezTo>
                <a:cubicBezTo>
                  <a:pt x="2045" y="1006"/>
                  <a:pt x="1439" y="1275"/>
                  <a:pt x="950" y="1275"/>
                </a:cubicBezTo>
                <a:cubicBezTo>
                  <a:pt x="702" y="1275"/>
                  <a:pt x="483" y="1205"/>
                  <a:pt x="345" y="1013"/>
                </a:cubicBezTo>
                <a:cubicBezTo>
                  <a:pt x="311" y="966"/>
                  <a:pt x="264" y="947"/>
                  <a:pt x="217" y="947"/>
                </a:cubicBezTo>
                <a:cubicBezTo>
                  <a:pt x="107" y="947"/>
                  <a:pt x="0" y="1055"/>
                  <a:pt x="81" y="1168"/>
                </a:cubicBezTo>
                <a:cubicBezTo>
                  <a:pt x="308" y="1485"/>
                  <a:pt x="621" y="1598"/>
                  <a:pt x="967" y="1598"/>
                </a:cubicBezTo>
                <a:cubicBezTo>
                  <a:pt x="1603" y="1598"/>
                  <a:pt x="2350" y="1215"/>
                  <a:pt x="2877" y="1010"/>
                </a:cubicBezTo>
                <a:cubicBezTo>
                  <a:pt x="3004" y="961"/>
                  <a:pt x="3130" y="888"/>
                  <a:pt x="3238" y="888"/>
                </a:cubicBezTo>
                <a:cubicBezTo>
                  <a:pt x="3312" y="888"/>
                  <a:pt x="3378" y="923"/>
                  <a:pt x="3429" y="1025"/>
                </a:cubicBezTo>
                <a:cubicBezTo>
                  <a:pt x="3475" y="1112"/>
                  <a:pt x="3542" y="1210"/>
                  <a:pt x="3644" y="1238"/>
                </a:cubicBezTo>
                <a:cubicBezTo>
                  <a:pt x="3709" y="1256"/>
                  <a:pt x="3781" y="1264"/>
                  <a:pt x="3858" y="1264"/>
                </a:cubicBezTo>
                <a:cubicBezTo>
                  <a:pt x="4260" y="1264"/>
                  <a:pt x="4796" y="1053"/>
                  <a:pt x="5145" y="1003"/>
                </a:cubicBezTo>
                <a:cubicBezTo>
                  <a:pt x="5543" y="945"/>
                  <a:pt x="5887" y="793"/>
                  <a:pt x="6242" y="793"/>
                </a:cubicBezTo>
                <a:cubicBezTo>
                  <a:pt x="6389" y="793"/>
                  <a:pt x="6539" y="819"/>
                  <a:pt x="6694" y="889"/>
                </a:cubicBezTo>
                <a:cubicBezTo>
                  <a:pt x="6798" y="936"/>
                  <a:pt x="6904" y="956"/>
                  <a:pt x="7008" y="956"/>
                </a:cubicBezTo>
                <a:cubicBezTo>
                  <a:pt x="7257" y="956"/>
                  <a:pt x="7499" y="840"/>
                  <a:pt x="7698" y="685"/>
                </a:cubicBezTo>
                <a:cubicBezTo>
                  <a:pt x="7959" y="479"/>
                  <a:pt x="8135" y="360"/>
                  <a:pt x="8403" y="360"/>
                </a:cubicBezTo>
                <a:cubicBezTo>
                  <a:pt x="8489" y="360"/>
                  <a:pt x="8585" y="373"/>
                  <a:pt x="8696" y="398"/>
                </a:cubicBezTo>
                <a:cubicBezTo>
                  <a:pt x="8975" y="463"/>
                  <a:pt x="9241" y="576"/>
                  <a:pt x="9520" y="645"/>
                </a:cubicBezTo>
                <a:cubicBezTo>
                  <a:pt x="9639" y="675"/>
                  <a:pt x="9756" y="688"/>
                  <a:pt x="9870" y="688"/>
                </a:cubicBezTo>
                <a:cubicBezTo>
                  <a:pt x="10276" y="688"/>
                  <a:pt x="10655" y="520"/>
                  <a:pt x="11011" y="305"/>
                </a:cubicBezTo>
                <a:cubicBezTo>
                  <a:pt x="11152" y="219"/>
                  <a:pt x="11066" y="18"/>
                  <a:pt x="10934" y="18"/>
                </a:cubicBezTo>
                <a:cubicBezTo>
                  <a:pt x="10909" y="18"/>
                  <a:pt x="10883" y="25"/>
                  <a:pt x="10856" y="41"/>
                </a:cubicBezTo>
                <a:cubicBezTo>
                  <a:pt x="10504" y="253"/>
                  <a:pt x="10194" y="347"/>
                  <a:pt x="9869" y="347"/>
                </a:cubicBezTo>
                <a:cubicBezTo>
                  <a:pt x="9632" y="347"/>
                  <a:pt x="9388" y="297"/>
                  <a:pt x="9114" y="206"/>
                </a:cubicBezTo>
                <a:cubicBezTo>
                  <a:pt x="8921" y="142"/>
                  <a:pt x="8575" y="0"/>
                  <a:pt x="830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ITLE_AND_BODY_2_1">
    <p:spTree>
      <p:nvGrpSpPr>
        <p:cNvPr id="1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p17"/>
          <p:cNvSpPr/>
          <p:nvPr/>
        </p:nvSpPr>
        <p:spPr>
          <a:xfrm rot="-570506">
            <a:off x="4720413" y="1625632"/>
            <a:ext cx="1046685" cy="1172449"/>
          </a:xfrm>
          <a:custGeom>
            <a:avLst/>
            <a:gdLst/>
            <a:ahLst/>
            <a:cxnLst/>
            <a:rect l="l" t="t" r="r" b="b"/>
            <a:pathLst>
              <a:path w="40997" h="45923" extrusionOk="0">
                <a:moveTo>
                  <a:pt x="7135" y="1509"/>
                </a:moveTo>
                <a:cubicBezTo>
                  <a:pt x="7176" y="1509"/>
                  <a:pt x="7217" y="1511"/>
                  <a:pt x="7258" y="1516"/>
                </a:cubicBezTo>
                <a:cubicBezTo>
                  <a:pt x="7804" y="1585"/>
                  <a:pt x="8191" y="2081"/>
                  <a:pt x="8124" y="2627"/>
                </a:cubicBezTo>
                <a:cubicBezTo>
                  <a:pt x="8062" y="3130"/>
                  <a:pt x="7633" y="3500"/>
                  <a:pt x="7139" y="3500"/>
                </a:cubicBezTo>
                <a:cubicBezTo>
                  <a:pt x="7098" y="3500"/>
                  <a:pt x="7056" y="3497"/>
                  <a:pt x="7014" y="3492"/>
                </a:cubicBezTo>
                <a:cubicBezTo>
                  <a:pt x="6468" y="3425"/>
                  <a:pt x="6081" y="2928"/>
                  <a:pt x="6148" y="2382"/>
                </a:cubicBezTo>
                <a:cubicBezTo>
                  <a:pt x="6210" y="1878"/>
                  <a:pt x="6641" y="1509"/>
                  <a:pt x="7135" y="1509"/>
                </a:cubicBezTo>
                <a:close/>
                <a:moveTo>
                  <a:pt x="14998" y="2481"/>
                </a:moveTo>
                <a:cubicBezTo>
                  <a:pt x="15039" y="2481"/>
                  <a:pt x="15080" y="2483"/>
                  <a:pt x="15121" y="2489"/>
                </a:cubicBezTo>
                <a:cubicBezTo>
                  <a:pt x="15666" y="2556"/>
                  <a:pt x="16054" y="3054"/>
                  <a:pt x="15987" y="3598"/>
                </a:cubicBezTo>
                <a:cubicBezTo>
                  <a:pt x="15924" y="4103"/>
                  <a:pt x="15495" y="4472"/>
                  <a:pt x="14999" y="4472"/>
                </a:cubicBezTo>
                <a:cubicBezTo>
                  <a:pt x="14959" y="4472"/>
                  <a:pt x="14917" y="4469"/>
                  <a:pt x="14876" y="4464"/>
                </a:cubicBezTo>
                <a:cubicBezTo>
                  <a:pt x="14331" y="4397"/>
                  <a:pt x="13943" y="3901"/>
                  <a:pt x="14012" y="3354"/>
                </a:cubicBezTo>
                <a:cubicBezTo>
                  <a:pt x="14074" y="2850"/>
                  <a:pt x="14502" y="2481"/>
                  <a:pt x="14998" y="2481"/>
                </a:cubicBezTo>
                <a:close/>
                <a:moveTo>
                  <a:pt x="22521" y="3411"/>
                </a:moveTo>
                <a:cubicBezTo>
                  <a:pt x="22562" y="3411"/>
                  <a:pt x="22603" y="3414"/>
                  <a:pt x="22644" y="3419"/>
                </a:cubicBezTo>
                <a:cubicBezTo>
                  <a:pt x="23189" y="3486"/>
                  <a:pt x="23577" y="3982"/>
                  <a:pt x="23509" y="4529"/>
                </a:cubicBezTo>
                <a:cubicBezTo>
                  <a:pt x="23447" y="5033"/>
                  <a:pt x="23018" y="5402"/>
                  <a:pt x="22522" y="5402"/>
                </a:cubicBezTo>
                <a:cubicBezTo>
                  <a:pt x="22482" y="5402"/>
                  <a:pt x="22441" y="5400"/>
                  <a:pt x="22399" y="5394"/>
                </a:cubicBezTo>
                <a:cubicBezTo>
                  <a:pt x="21854" y="5327"/>
                  <a:pt x="21466" y="4829"/>
                  <a:pt x="21533" y="4285"/>
                </a:cubicBezTo>
                <a:cubicBezTo>
                  <a:pt x="21597" y="3780"/>
                  <a:pt x="22025" y="3411"/>
                  <a:pt x="22521" y="3411"/>
                </a:cubicBezTo>
                <a:close/>
                <a:moveTo>
                  <a:pt x="30391" y="4384"/>
                </a:moveTo>
                <a:cubicBezTo>
                  <a:pt x="30431" y="4384"/>
                  <a:pt x="30472" y="4386"/>
                  <a:pt x="30514" y="4391"/>
                </a:cubicBezTo>
                <a:cubicBezTo>
                  <a:pt x="31060" y="4458"/>
                  <a:pt x="31447" y="4956"/>
                  <a:pt x="31379" y="5501"/>
                </a:cubicBezTo>
                <a:cubicBezTo>
                  <a:pt x="31317" y="6006"/>
                  <a:pt x="30889" y="6375"/>
                  <a:pt x="30393" y="6375"/>
                </a:cubicBezTo>
                <a:cubicBezTo>
                  <a:pt x="30352" y="6375"/>
                  <a:pt x="30311" y="6372"/>
                  <a:pt x="30270" y="6367"/>
                </a:cubicBezTo>
                <a:cubicBezTo>
                  <a:pt x="29724" y="6300"/>
                  <a:pt x="29337" y="5803"/>
                  <a:pt x="29404" y="5257"/>
                </a:cubicBezTo>
                <a:cubicBezTo>
                  <a:pt x="29466" y="4754"/>
                  <a:pt x="29896" y="4384"/>
                  <a:pt x="30391" y="4384"/>
                </a:cubicBezTo>
                <a:close/>
                <a:moveTo>
                  <a:pt x="38199" y="5350"/>
                </a:moveTo>
                <a:cubicBezTo>
                  <a:pt x="38241" y="5350"/>
                  <a:pt x="38282" y="5353"/>
                  <a:pt x="38324" y="5358"/>
                </a:cubicBezTo>
                <a:cubicBezTo>
                  <a:pt x="38870" y="5425"/>
                  <a:pt x="39259" y="5922"/>
                  <a:pt x="39190" y="6468"/>
                </a:cubicBezTo>
                <a:cubicBezTo>
                  <a:pt x="39128" y="6971"/>
                  <a:pt x="38699" y="7341"/>
                  <a:pt x="38203" y="7341"/>
                </a:cubicBezTo>
                <a:cubicBezTo>
                  <a:pt x="38163" y="7341"/>
                  <a:pt x="38122" y="7339"/>
                  <a:pt x="38080" y="7334"/>
                </a:cubicBezTo>
                <a:cubicBezTo>
                  <a:pt x="37534" y="7265"/>
                  <a:pt x="37147" y="6768"/>
                  <a:pt x="37215" y="6222"/>
                </a:cubicBezTo>
                <a:cubicBezTo>
                  <a:pt x="37277" y="5720"/>
                  <a:pt x="37705" y="5350"/>
                  <a:pt x="38199" y="5350"/>
                </a:cubicBezTo>
                <a:close/>
                <a:moveTo>
                  <a:pt x="5129" y="0"/>
                </a:moveTo>
                <a:lnTo>
                  <a:pt x="1" y="41490"/>
                </a:lnTo>
                <a:lnTo>
                  <a:pt x="35867" y="45923"/>
                </a:lnTo>
                <a:lnTo>
                  <a:pt x="40997" y="4434"/>
                </a:lnTo>
                <a:lnTo>
                  <a:pt x="5129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6" name="Google Shape;366;p17"/>
          <p:cNvSpPr/>
          <p:nvPr/>
        </p:nvSpPr>
        <p:spPr>
          <a:xfrm>
            <a:off x="4720425" y="3186300"/>
            <a:ext cx="1046653" cy="1172414"/>
          </a:xfrm>
          <a:custGeom>
            <a:avLst/>
            <a:gdLst/>
            <a:ahLst/>
            <a:cxnLst/>
            <a:rect l="l" t="t" r="r" b="b"/>
            <a:pathLst>
              <a:path w="40997" h="45923" extrusionOk="0">
                <a:moveTo>
                  <a:pt x="7135" y="1509"/>
                </a:moveTo>
                <a:cubicBezTo>
                  <a:pt x="7176" y="1509"/>
                  <a:pt x="7217" y="1511"/>
                  <a:pt x="7258" y="1516"/>
                </a:cubicBezTo>
                <a:cubicBezTo>
                  <a:pt x="7804" y="1585"/>
                  <a:pt x="8191" y="2081"/>
                  <a:pt x="8124" y="2627"/>
                </a:cubicBezTo>
                <a:cubicBezTo>
                  <a:pt x="8062" y="3130"/>
                  <a:pt x="7633" y="3500"/>
                  <a:pt x="7139" y="3500"/>
                </a:cubicBezTo>
                <a:cubicBezTo>
                  <a:pt x="7098" y="3500"/>
                  <a:pt x="7056" y="3497"/>
                  <a:pt x="7014" y="3492"/>
                </a:cubicBezTo>
                <a:cubicBezTo>
                  <a:pt x="6468" y="3425"/>
                  <a:pt x="6081" y="2928"/>
                  <a:pt x="6148" y="2382"/>
                </a:cubicBezTo>
                <a:cubicBezTo>
                  <a:pt x="6210" y="1878"/>
                  <a:pt x="6641" y="1509"/>
                  <a:pt x="7135" y="1509"/>
                </a:cubicBezTo>
                <a:close/>
                <a:moveTo>
                  <a:pt x="14998" y="2481"/>
                </a:moveTo>
                <a:cubicBezTo>
                  <a:pt x="15039" y="2481"/>
                  <a:pt x="15080" y="2483"/>
                  <a:pt x="15121" y="2489"/>
                </a:cubicBezTo>
                <a:cubicBezTo>
                  <a:pt x="15666" y="2556"/>
                  <a:pt x="16054" y="3054"/>
                  <a:pt x="15987" y="3598"/>
                </a:cubicBezTo>
                <a:cubicBezTo>
                  <a:pt x="15924" y="4103"/>
                  <a:pt x="15495" y="4472"/>
                  <a:pt x="14999" y="4472"/>
                </a:cubicBezTo>
                <a:cubicBezTo>
                  <a:pt x="14959" y="4472"/>
                  <a:pt x="14917" y="4469"/>
                  <a:pt x="14876" y="4464"/>
                </a:cubicBezTo>
                <a:cubicBezTo>
                  <a:pt x="14331" y="4397"/>
                  <a:pt x="13943" y="3901"/>
                  <a:pt x="14012" y="3354"/>
                </a:cubicBezTo>
                <a:cubicBezTo>
                  <a:pt x="14074" y="2850"/>
                  <a:pt x="14502" y="2481"/>
                  <a:pt x="14998" y="2481"/>
                </a:cubicBezTo>
                <a:close/>
                <a:moveTo>
                  <a:pt x="22521" y="3411"/>
                </a:moveTo>
                <a:cubicBezTo>
                  <a:pt x="22562" y="3411"/>
                  <a:pt x="22603" y="3414"/>
                  <a:pt x="22644" y="3419"/>
                </a:cubicBezTo>
                <a:cubicBezTo>
                  <a:pt x="23189" y="3486"/>
                  <a:pt x="23577" y="3982"/>
                  <a:pt x="23509" y="4529"/>
                </a:cubicBezTo>
                <a:cubicBezTo>
                  <a:pt x="23447" y="5033"/>
                  <a:pt x="23018" y="5402"/>
                  <a:pt x="22522" y="5402"/>
                </a:cubicBezTo>
                <a:cubicBezTo>
                  <a:pt x="22482" y="5402"/>
                  <a:pt x="22441" y="5400"/>
                  <a:pt x="22399" y="5394"/>
                </a:cubicBezTo>
                <a:cubicBezTo>
                  <a:pt x="21854" y="5327"/>
                  <a:pt x="21466" y="4829"/>
                  <a:pt x="21533" y="4285"/>
                </a:cubicBezTo>
                <a:cubicBezTo>
                  <a:pt x="21597" y="3780"/>
                  <a:pt x="22025" y="3411"/>
                  <a:pt x="22521" y="3411"/>
                </a:cubicBezTo>
                <a:close/>
                <a:moveTo>
                  <a:pt x="30391" y="4384"/>
                </a:moveTo>
                <a:cubicBezTo>
                  <a:pt x="30431" y="4384"/>
                  <a:pt x="30472" y="4386"/>
                  <a:pt x="30514" y="4391"/>
                </a:cubicBezTo>
                <a:cubicBezTo>
                  <a:pt x="31060" y="4458"/>
                  <a:pt x="31447" y="4956"/>
                  <a:pt x="31379" y="5501"/>
                </a:cubicBezTo>
                <a:cubicBezTo>
                  <a:pt x="31317" y="6006"/>
                  <a:pt x="30889" y="6375"/>
                  <a:pt x="30393" y="6375"/>
                </a:cubicBezTo>
                <a:cubicBezTo>
                  <a:pt x="30352" y="6375"/>
                  <a:pt x="30311" y="6372"/>
                  <a:pt x="30270" y="6367"/>
                </a:cubicBezTo>
                <a:cubicBezTo>
                  <a:pt x="29724" y="6300"/>
                  <a:pt x="29337" y="5803"/>
                  <a:pt x="29404" y="5257"/>
                </a:cubicBezTo>
                <a:cubicBezTo>
                  <a:pt x="29466" y="4754"/>
                  <a:pt x="29896" y="4384"/>
                  <a:pt x="30391" y="4384"/>
                </a:cubicBezTo>
                <a:close/>
                <a:moveTo>
                  <a:pt x="38199" y="5350"/>
                </a:moveTo>
                <a:cubicBezTo>
                  <a:pt x="38241" y="5350"/>
                  <a:pt x="38282" y="5353"/>
                  <a:pt x="38324" y="5358"/>
                </a:cubicBezTo>
                <a:cubicBezTo>
                  <a:pt x="38870" y="5425"/>
                  <a:pt x="39259" y="5922"/>
                  <a:pt x="39190" y="6468"/>
                </a:cubicBezTo>
                <a:cubicBezTo>
                  <a:pt x="39128" y="6971"/>
                  <a:pt x="38699" y="7341"/>
                  <a:pt x="38203" y="7341"/>
                </a:cubicBezTo>
                <a:cubicBezTo>
                  <a:pt x="38163" y="7341"/>
                  <a:pt x="38122" y="7339"/>
                  <a:pt x="38080" y="7334"/>
                </a:cubicBezTo>
                <a:cubicBezTo>
                  <a:pt x="37534" y="7265"/>
                  <a:pt x="37147" y="6768"/>
                  <a:pt x="37215" y="6222"/>
                </a:cubicBezTo>
                <a:cubicBezTo>
                  <a:pt x="37277" y="5720"/>
                  <a:pt x="37705" y="5350"/>
                  <a:pt x="38199" y="5350"/>
                </a:cubicBezTo>
                <a:close/>
                <a:moveTo>
                  <a:pt x="5129" y="0"/>
                </a:moveTo>
                <a:lnTo>
                  <a:pt x="1" y="41490"/>
                </a:lnTo>
                <a:lnTo>
                  <a:pt x="35867" y="45923"/>
                </a:lnTo>
                <a:lnTo>
                  <a:pt x="40997" y="4434"/>
                </a:lnTo>
                <a:lnTo>
                  <a:pt x="5129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7" name="Google Shape;367;p17"/>
          <p:cNvSpPr/>
          <p:nvPr/>
        </p:nvSpPr>
        <p:spPr>
          <a:xfrm rot="-570506">
            <a:off x="713225" y="3217232"/>
            <a:ext cx="1046685" cy="1172449"/>
          </a:xfrm>
          <a:custGeom>
            <a:avLst/>
            <a:gdLst/>
            <a:ahLst/>
            <a:cxnLst/>
            <a:rect l="l" t="t" r="r" b="b"/>
            <a:pathLst>
              <a:path w="40997" h="45923" extrusionOk="0">
                <a:moveTo>
                  <a:pt x="7135" y="1509"/>
                </a:moveTo>
                <a:cubicBezTo>
                  <a:pt x="7176" y="1509"/>
                  <a:pt x="7217" y="1511"/>
                  <a:pt x="7258" y="1516"/>
                </a:cubicBezTo>
                <a:cubicBezTo>
                  <a:pt x="7804" y="1585"/>
                  <a:pt x="8191" y="2081"/>
                  <a:pt x="8124" y="2627"/>
                </a:cubicBezTo>
                <a:cubicBezTo>
                  <a:pt x="8062" y="3130"/>
                  <a:pt x="7633" y="3500"/>
                  <a:pt x="7139" y="3500"/>
                </a:cubicBezTo>
                <a:cubicBezTo>
                  <a:pt x="7098" y="3500"/>
                  <a:pt x="7056" y="3497"/>
                  <a:pt x="7014" y="3492"/>
                </a:cubicBezTo>
                <a:cubicBezTo>
                  <a:pt x="6468" y="3425"/>
                  <a:pt x="6081" y="2928"/>
                  <a:pt x="6148" y="2382"/>
                </a:cubicBezTo>
                <a:cubicBezTo>
                  <a:pt x="6210" y="1878"/>
                  <a:pt x="6641" y="1509"/>
                  <a:pt x="7135" y="1509"/>
                </a:cubicBezTo>
                <a:close/>
                <a:moveTo>
                  <a:pt x="14998" y="2481"/>
                </a:moveTo>
                <a:cubicBezTo>
                  <a:pt x="15039" y="2481"/>
                  <a:pt x="15080" y="2483"/>
                  <a:pt x="15121" y="2489"/>
                </a:cubicBezTo>
                <a:cubicBezTo>
                  <a:pt x="15666" y="2556"/>
                  <a:pt x="16054" y="3054"/>
                  <a:pt x="15987" y="3598"/>
                </a:cubicBezTo>
                <a:cubicBezTo>
                  <a:pt x="15924" y="4103"/>
                  <a:pt x="15495" y="4472"/>
                  <a:pt x="14999" y="4472"/>
                </a:cubicBezTo>
                <a:cubicBezTo>
                  <a:pt x="14959" y="4472"/>
                  <a:pt x="14917" y="4469"/>
                  <a:pt x="14876" y="4464"/>
                </a:cubicBezTo>
                <a:cubicBezTo>
                  <a:pt x="14331" y="4397"/>
                  <a:pt x="13943" y="3901"/>
                  <a:pt x="14012" y="3354"/>
                </a:cubicBezTo>
                <a:cubicBezTo>
                  <a:pt x="14074" y="2850"/>
                  <a:pt x="14502" y="2481"/>
                  <a:pt x="14998" y="2481"/>
                </a:cubicBezTo>
                <a:close/>
                <a:moveTo>
                  <a:pt x="22521" y="3411"/>
                </a:moveTo>
                <a:cubicBezTo>
                  <a:pt x="22562" y="3411"/>
                  <a:pt x="22603" y="3414"/>
                  <a:pt x="22644" y="3419"/>
                </a:cubicBezTo>
                <a:cubicBezTo>
                  <a:pt x="23189" y="3486"/>
                  <a:pt x="23577" y="3982"/>
                  <a:pt x="23509" y="4529"/>
                </a:cubicBezTo>
                <a:cubicBezTo>
                  <a:pt x="23447" y="5033"/>
                  <a:pt x="23018" y="5402"/>
                  <a:pt x="22522" y="5402"/>
                </a:cubicBezTo>
                <a:cubicBezTo>
                  <a:pt x="22482" y="5402"/>
                  <a:pt x="22441" y="5400"/>
                  <a:pt x="22399" y="5394"/>
                </a:cubicBezTo>
                <a:cubicBezTo>
                  <a:pt x="21854" y="5327"/>
                  <a:pt x="21466" y="4829"/>
                  <a:pt x="21533" y="4285"/>
                </a:cubicBezTo>
                <a:cubicBezTo>
                  <a:pt x="21597" y="3780"/>
                  <a:pt x="22025" y="3411"/>
                  <a:pt x="22521" y="3411"/>
                </a:cubicBezTo>
                <a:close/>
                <a:moveTo>
                  <a:pt x="30391" y="4384"/>
                </a:moveTo>
                <a:cubicBezTo>
                  <a:pt x="30431" y="4384"/>
                  <a:pt x="30472" y="4386"/>
                  <a:pt x="30514" y="4391"/>
                </a:cubicBezTo>
                <a:cubicBezTo>
                  <a:pt x="31060" y="4458"/>
                  <a:pt x="31447" y="4956"/>
                  <a:pt x="31379" y="5501"/>
                </a:cubicBezTo>
                <a:cubicBezTo>
                  <a:pt x="31317" y="6006"/>
                  <a:pt x="30889" y="6375"/>
                  <a:pt x="30393" y="6375"/>
                </a:cubicBezTo>
                <a:cubicBezTo>
                  <a:pt x="30352" y="6375"/>
                  <a:pt x="30311" y="6372"/>
                  <a:pt x="30270" y="6367"/>
                </a:cubicBezTo>
                <a:cubicBezTo>
                  <a:pt x="29724" y="6300"/>
                  <a:pt x="29337" y="5803"/>
                  <a:pt x="29404" y="5257"/>
                </a:cubicBezTo>
                <a:cubicBezTo>
                  <a:pt x="29466" y="4754"/>
                  <a:pt x="29896" y="4384"/>
                  <a:pt x="30391" y="4384"/>
                </a:cubicBezTo>
                <a:close/>
                <a:moveTo>
                  <a:pt x="38199" y="5350"/>
                </a:moveTo>
                <a:cubicBezTo>
                  <a:pt x="38241" y="5350"/>
                  <a:pt x="38282" y="5353"/>
                  <a:pt x="38324" y="5358"/>
                </a:cubicBezTo>
                <a:cubicBezTo>
                  <a:pt x="38870" y="5425"/>
                  <a:pt x="39259" y="5922"/>
                  <a:pt x="39190" y="6468"/>
                </a:cubicBezTo>
                <a:cubicBezTo>
                  <a:pt x="39128" y="6971"/>
                  <a:pt x="38699" y="7341"/>
                  <a:pt x="38203" y="7341"/>
                </a:cubicBezTo>
                <a:cubicBezTo>
                  <a:pt x="38163" y="7341"/>
                  <a:pt x="38122" y="7339"/>
                  <a:pt x="38080" y="7334"/>
                </a:cubicBezTo>
                <a:cubicBezTo>
                  <a:pt x="37534" y="7265"/>
                  <a:pt x="37147" y="6768"/>
                  <a:pt x="37215" y="6222"/>
                </a:cubicBezTo>
                <a:cubicBezTo>
                  <a:pt x="37277" y="5720"/>
                  <a:pt x="37705" y="5350"/>
                  <a:pt x="38199" y="5350"/>
                </a:cubicBezTo>
                <a:close/>
                <a:moveTo>
                  <a:pt x="5129" y="0"/>
                </a:moveTo>
                <a:lnTo>
                  <a:pt x="1" y="41490"/>
                </a:lnTo>
                <a:lnTo>
                  <a:pt x="35867" y="45923"/>
                </a:lnTo>
                <a:lnTo>
                  <a:pt x="40997" y="4434"/>
                </a:lnTo>
                <a:lnTo>
                  <a:pt x="5129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8" name="Google Shape;368;p17"/>
          <p:cNvSpPr/>
          <p:nvPr/>
        </p:nvSpPr>
        <p:spPr>
          <a:xfrm>
            <a:off x="713225" y="1628625"/>
            <a:ext cx="1046653" cy="1172414"/>
          </a:xfrm>
          <a:custGeom>
            <a:avLst/>
            <a:gdLst/>
            <a:ahLst/>
            <a:cxnLst/>
            <a:rect l="l" t="t" r="r" b="b"/>
            <a:pathLst>
              <a:path w="40997" h="45923" extrusionOk="0">
                <a:moveTo>
                  <a:pt x="7135" y="1509"/>
                </a:moveTo>
                <a:cubicBezTo>
                  <a:pt x="7176" y="1509"/>
                  <a:pt x="7217" y="1511"/>
                  <a:pt x="7258" y="1516"/>
                </a:cubicBezTo>
                <a:cubicBezTo>
                  <a:pt x="7804" y="1585"/>
                  <a:pt x="8191" y="2081"/>
                  <a:pt x="8124" y="2627"/>
                </a:cubicBezTo>
                <a:cubicBezTo>
                  <a:pt x="8062" y="3130"/>
                  <a:pt x="7633" y="3500"/>
                  <a:pt x="7139" y="3500"/>
                </a:cubicBezTo>
                <a:cubicBezTo>
                  <a:pt x="7098" y="3500"/>
                  <a:pt x="7056" y="3497"/>
                  <a:pt x="7014" y="3492"/>
                </a:cubicBezTo>
                <a:cubicBezTo>
                  <a:pt x="6468" y="3425"/>
                  <a:pt x="6081" y="2928"/>
                  <a:pt x="6148" y="2382"/>
                </a:cubicBezTo>
                <a:cubicBezTo>
                  <a:pt x="6210" y="1878"/>
                  <a:pt x="6641" y="1509"/>
                  <a:pt x="7135" y="1509"/>
                </a:cubicBezTo>
                <a:close/>
                <a:moveTo>
                  <a:pt x="14998" y="2481"/>
                </a:moveTo>
                <a:cubicBezTo>
                  <a:pt x="15039" y="2481"/>
                  <a:pt x="15080" y="2483"/>
                  <a:pt x="15121" y="2489"/>
                </a:cubicBezTo>
                <a:cubicBezTo>
                  <a:pt x="15666" y="2556"/>
                  <a:pt x="16054" y="3054"/>
                  <a:pt x="15987" y="3598"/>
                </a:cubicBezTo>
                <a:cubicBezTo>
                  <a:pt x="15924" y="4103"/>
                  <a:pt x="15495" y="4472"/>
                  <a:pt x="14999" y="4472"/>
                </a:cubicBezTo>
                <a:cubicBezTo>
                  <a:pt x="14959" y="4472"/>
                  <a:pt x="14917" y="4469"/>
                  <a:pt x="14876" y="4464"/>
                </a:cubicBezTo>
                <a:cubicBezTo>
                  <a:pt x="14331" y="4397"/>
                  <a:pt x="13943" y="3901"/>
                  <a:pt x="14012" y="3354"/>
                </a:cubicBezTo>
                <a:cubicBezTo>
                  <a:pt x="14074" y="2850"/>
                  <a:pt x="14502" y="2481"/>
                  <a:pt x="14998" y="2481"/>
                </a:cubicBezTo>
                <a:close/>
                <a:moveTo>
                  <a:pt x="22521" y="3411"/>
                </a:moveTo>
                <a:cubicBezTo>
                  <a:pt x="22562" y="3411"/>
                  <a:pt x="22603" y="3414"/>
                  <a:pt x="22644" y="3419"/>
                </a:cubicBezTo>
                <a:cubicBezTo>
                  <a:pt x="23189" y="3486"/>
                  <a:pt x="23577" y="3982"/>
                  <a:pt x="23509" y="4529"/>
                </a:cubicBezTo>
                <a:cubicBezTo>
                  <a:pt x="23447" y="5033"/>
                  <a:pt x="23018" y="5402"/>
                  <a:pt x="22522" y="5402"/>
                </a:cubicBezTo>
                <a:cubicBezTo>
                  <a:pt x="22482" y="5402"/>
                  <a:pt x="22441" y="5400"/>
                  <a:pt x="22399" y="5394"/>
                </a:cubicBezTo>
                <a:cubicBezTo>
                  <a:pt x="21854" y="5327"/>
                  <a:pt x="21466" y="4829"/>
                  <a:pt x="21533" y="4285"/>
                </a:cubicBezTo>
                <a:cubicBezTo>
                  <a:pt x="21597" y="3780"/>
                  <a:pt x="22025" y="3411"/>
                  <a:pt x="22521" y="3411"/>
                </a:cubicBezTo>
                <a:close/>
                <a:moveTo>
                  <a:pt x="30391" y="4384"/>
                </a:moveTo>
                <a:cubicBezTo>
                  <a:pt x="30431" y="4384"/>
                  <a:pt x="30472" y="4386"/>
                  <a:pt x="30514" y="4391"/>
                </a:cubicBezTo>
                <a:cubicBezTo>
                  <a:pt x="31060" y="4458"/>
                  <a:pt x="31447" y="4956"/>
                  <a:pt x="31379" y="5501"/>
                </a:cubicBezTo>
                <a:cubicBezTo>
                  <a:pt x="31317" y="6006"/>
                  <a:pt x="30889" y="6375"/>
                  <a:pt x="30393" y="6375"/>
                </a:cubicBezTo>
                <a:cubicBezTo>
                  <a:pt x="30352" y="6375"/>
                  <a:pt x="30311" y="6372"/>
                  <a:pt x="30270" y="6367"/>
                </a:cubicBezTo>
                <a:cubicBezTo>
                  <a:pt x="29724" y="6300"/>
                  <a:pt x="29337" y="5803"/>
                  <a:pt x="29404" y="5257"/>
                </a:cubicBezTo>
                <a:cubicBezTo>
                  <a:pt x="29466" y="4754"/>
                  <a:pt x="29896" y="4384"/>
                  <a:pt x="30391" y="4384"/>
                </a:cubicBezTo>
                <a:close/>
                <a:moveTo>
                  <a:pt x="38199" y="5350"/>
                </a:moveTo>
                <a:cubicBezTo>
                  <a:pt x="38241" y="5350"/>
                  <a:pt x="38282" y="5353"/>
                  <a:pt x="38324" y="5358"/>
                </a:cubicBezTo>
                <a:cubicBezTo>
                  <a:pt x="38870" y="5425"/>
                  <a:pt x="39259" y="5922"/>
                  <a:pt x="39190" y="6468"/>
                </a:cubicBezTo>
                <a:cubicBezTo>
                  <a:pt x="39128" y="6971"/>
                  <a:pt x="38699" y="7341"/>
                  <a:pt x="38203" y="7341"/>
                </a:cubicBezTo>
                <a:cubicBezTo>
                  <a:pt x="38163" y="7341"/>
                  <a:pt x="38122" y="7339"/>
                  <a:pt x="38080" y="7334"/>
                </a:cubicBezTo>
                <a:cubicBezTo>
                  <a:pt x="37534" y="7265"/>
                  <a:pt x="37147" y="6768"/>
                  <a:pt x="37215" y="6222"/>
                </a:cubicBezTo>
                <a:cubicBezTo>
                  <a:pt x="37277" y="5720"/>
                  <a:pt x="37705" y="5350"/>
                  <a:pt x="38199" y="5350"/>
                </a:cubicBezTo>
                <a:close/>
                <a:moveTo>
                  <a:pt x="5129" y="0"/>
                </a:moveTo>
                <a:lnTo>
                  <a:pt x="1" y="41490"/>
                </a:lnTo>
                <a:lnTo>
                  <a:pt x="35867" y="45923"/>
                </a:lnTo>
                <a:lnTo>
                  <a:pt x="40997" y="4434"/>
                </a:lnTo>
                <a:lnTo>
                  <a:pt x="5129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9" name="Google Shape;369;p17"/>
          <p:cNvSpPr/>
          <p:nvPr/>
        </p:nvSpPr>
        <p:spPr>
          <a:xfrm rot="-10692833">
            <a:off x="7986933" y="484806"/>
            <a:ext cx="520198" cy="387230"/>
          </a:xfrm>
          <a:custGeom>
            <a:avLst/>
            <a:gdLst/>
            <a:ahLst/>
            <a:cxnLst/>
            <a:rect l="l" t="t" r="r" b="b"/>
            <a:pathLst>
              <a:path w="8500" h="5674" extrusionOk="0">
                <a:moveTo>
                  <a:pt x="1497" y="316"/>
                </a:moveTo>
                <a:cubicBezTo>
                  <a:pt x="1656" y="316"/>
                  <a:pt x="1813" y="352"/>
                  <a:pt x="1956" y="426"/>
                </a:cubicBezTo>
                <a:lnTo>
                  <a:pt x="7429" y="3235"/>
                </a:lnTo>
                <a:cubicBezTo>
                  <a:pt x="7949" y="3503"/>
                  <a:pt x="8140" y="4171"/>
                  <a:pt x="7855" y="4726"/>
                </a:cubicBezTo>
                <a:cubicBezTo>
                  <a:pt x="7749" y="4935"/>
                  <a:pt x="7586" y="5104"/>
                  <a:pt x="7386" y="5217"/>
                </a:cubicBezTo>
                <a:cubicBezTo>
                  <a:pt x="7219" y="5312"/>
                  <a:pt x="7036" y="5359"/>
                  <a:pt x="6855" y="5359"/>
                </a:cubicBezTo>
                <a:cubicBezTo>
                  <a:pt x="6696" y="5359"/>
                  <a:pt x="6538" y="5323"/>
                  <a:pt x="6395" y="5249"/>
                </a:cubicBezTo>
                <a:lnTo>
                  <a:pt x="922" y="2440"/>
                </a:lnTo>
                <a:cubicBezTo>
                  <a:pt x="672" y="2311"/>
                  <a:pt x="490" y="2086"/>
                  <a:pt x="408" y="1807"/>
                </a:cubicBezTo>
                <a:cubicBezTo>
                  <a:pt x="326" y="1524"/>
                  <a:pt x="357" y="1219"/>
                  <a:pt x="496" y="949"/>
                </a:cubicBezTo>
                <a:cubicBezTo>
                  <a:pt x="602" y="740"/>
                  <a:pt x="766" y="570"/>
                  <a:pt x="964" y="458"/>
                </a:cubicBezTo>
                <a:cubicBezTo>
                  <a:pt x="1132" y="364"/>
                  <a:pt x="1316" y="316"/>
                  <a:pt x="1497" y="316"/>
                </a:cubicBezTo>
                <a:close/>
                <a:moveTo>
                  <a:pt x="1497" y="1"/>
                </a:moveTo>
                <a:cubicBezTo>
                  <a:pt x="1262" y="1"/>
                  <a:pt x="1026" y="62"/>
                  <a:pt x="810" y="183"/>
                </a:cubicBezTo>
                <a:cubicBezTo>
                  <a:pt x="555" y="327"/>
                  <a:pt x="351" y="541"/>
                  <a:pt x="215" y="804"/>
                </a:cubicBezTo>
                <a:cubicBezTo>
                  <a:pt x="40" y="1147"/>
                  <a:pt x="1" y="1534"/>
                  <a:pt x="106" y="1895"/>
                </a:cubicBezTo>
                <a:cubicBezTo>
                  <a:pt x="211" y="2258"/>
                  <a:pt x="450" y="2550"/>
                  <a:pt x="779" y="2720"/>
                </a:cubicBezTo>
                <a:lnTo>
                  <a:pt x="6252" y="5529"/>
                </a:lnTo>
                <a:cubicBezTo>
                  <a:pt x="6440" y="5626"/>
                  <a:pt x="6646" y="5674"/>
                  <a:pt x="6855" y="5674"/>
                </a:cubicBezTo>
                <a:cubicBezTo>
                  <a:pt x="7089" y="5674"/>
                  <a:pt x="7325" y="5613"/>
                  <a:pt x="7541" y="5491"/>
                </a:cubicBezTo>
                <a:cubicBezTo>
                  <a:pt x="7794" y="5348"/>
                  <a:pt x="8000" y="5134"/>
                  <a:pt x="8135" y="4871"/>
                </a:cubicBezTo>
                <a:cubicBezTo>
                  <a:pt x="8499" y="4161"/>
                  <a:pt x="8246" y="3301"/>
                  <a:pt x="7572" y="2955"/>
                </a:cubicBezTo>
                <a:lnTo>
                  <a:pt x="2099" y="146"/>
                </a:lnTo>
                <a:cubicBezTo>
                  <a:pt x="1911" y="49"/>
                  <a:pt x="1705" y="1"/>
                  <a:pt x="1497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0" name="Google Shape;370;p17"/>
          <p:cNvSpPr/>
          <p:nvPr/>
        </p:nvSpPr>
        <p:spPr>
          <a:xfrm>
            <a:off x="0" y="539488"/>
            <a:ext cx="8430580" cy="522118"/>
          </a:xfrm>
          <a:custGeom>
            <a:avLst/>
            <a:gdLst/>
            <a:ahLst/>
            <a:cxnLst/>
            <a:rect l="l" t="t" r="r" b="b"/>
            <a:pathLst>
              <a:path w="93238" h="6394" extrusionOk="0">
                <a:moveTo>
                  <a:pt x="0" y="1"/>
                </a:moveTo>
                <a:lnTo>
                  <a:pt x="0" y="6393"/>
                </a:lnTo>
                <a:lnTo>
                  <a:pt x="93237" y="6393"/>
                </a:lnTo>
                <a:lnTo>
                  <a:pt x="91460" y="3197"/>
                </a:lnTo>
                <a:lnTo>
                  <a:pt x="93220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1" name="Google Shape;371;p17"/>
          <p:cNvSpPr/>
          <p:nvPr/>
        </p:nvSpPr>
        <p:spPr>
          <a:xfrm>
            <a:off x="96026" y="600159"/>
            <a:ext cx="80564" cy="400775"/>
          </a:xfrm>
          <a:custGeom>
            <a:avLst/>
            <a:gdLst/>
            <a:ahLst/>
            <a:cxnLst/>
            <a:rect l="l" t="t" r="r" b="b"/>
            <a:pathLst>
              <a:path w="891" h="4908" extrusionOk="0">
                <a:moveTo>
                  <a:pt x="0" y="1"/>
                </a:moveTo>
                <a:lnTo>
                  <a:pt x="0" y="4907"/>
                </a:lnTo>
                <a:lnTo>
                  <a:pt x="891" y="4907"/>
                </a:lnTo>
                <a:lnTo>
                  <a:pt x="891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2" name="Google Shape;372;p17"/>
          <p:cNvSpPr txBox="1">
            <a:spLocks noGrp="1"/>
          </p:cNvSpPr>
          <p:nvPr>
            <p:ph type="title"/>
          </p:nvPr>
        </p:nvSpPr>
        <p:spPr>
          <a:xfrm>
            <a:off x="713225" y="561450"/>
            <a:ext cx="77175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73" name="Google Shape;373;p17"/>
          <p:cNvSpPr txBox="1">
            <a:spLocks noGrp="1"/>
          </p:cNvSpPr>
          <p:nvPr>
            <p:ph type="subTitle" idx="1"/>
          </p:nvPr>
        </p:nvSpPr>
        <p:spPr>
          <a:xfrm>
            <a:off x="1949500" y="2049225"/>
            <a:ext cx="2473800" cy="65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4" name="Google Shape;374;p17"/>
          <p:cNvSpPr/>
          <p:nvPr/>
        </p:nvSpPr>
        <p:spPr>
          <a:xfrm rot="-10692833">
            <a:off x="8150833" y="592359"/>
            <a:ext cx="357345" cy="263840"/>
          </a:xfrm>
          <a:custGeom>
            <a:avLst/>
            <a:gdLst/>
            <a:ahLst/>
            <a:cxnLst/>
            <a:rect l="l" t="t" r="r" b="b"/>
            <a:pathLst>
              <a:path w="5839" h="3866" extrusionOk="0">
                <a:moveTo>
                  <a:pt x="1121" y="316"/>
                </a:moveTo>
                <a:cubicBezTo>
                  <a:pt x="1225" y="316"/>
                  <a:pt x="1329" y="341"/>
                  <a:pt x="1424" y="390"/>
                </a:cubicBezTo>
                <a:lnTo>
                  <a:pt x="5127" y="2291"/>
                </a:lnTo>
                <a:cubicBezTo>
                  <a:pt x="5286" y="2372"/>
                  <a:pt x="5403" y="2510"/>
                  <a:pt x="5457" y="2679"/>
                </a:cubicBezTo>
                <a:cubicBezTo>
                  <a:pt x="5513" y="2849"/>
                  <a:pt x="5498" y="3030"/>
                  <a:pt x="5416" y="3187"/>
                </a:cubicBezTo>
                <a:cubicBezTo>
                  <a:pt x="5357" y="3304"/>
                  <a:pt x="5265" y="3399"/>
                  <a:pt x="5152" y="3463"/>
                </a:cubicBezTo>
                <a:cubicBezTo>
                  <a:pt x="5049" y="3521"/>
                  <a:pt x="4936" y="3550"/>
                  <a:pt x="4823" y="3550"/>
                </a:cubicBezTo>
                <a:cubicBezTo>
                  <a:pt x="4719" y="3550"/>
                  <a:pt x="4614" y="3525"/>
                  <a:pt x="4518" y="3476"/>
                </a:cubicBezTo>
                <a:lnTo>
                  <a:pt x="817" y="1577"/>
                </a:lnTo>
                <a:cubicBezTo>
                  <a:pt x="490" y="1409"/>
                  <a:pt x="360" y="1006"/>
                  <a:pt x="528" y="679"/>
                </a:cubicBezTo>
                <a:cubicBezTo>
                  <a:pt x="587" y="562"/>
                  <a:pt x="679" y="467"/>
                  <a:pt x="793" y="403"/>
                </a:cubicBezTo>
                <a:cubicBezTo>
                  <a:pt x="895" y="345"/>
                  <a:pt x="1008" y="316"/>
                  <a:pt x="1121" y="316"/>
                </a:cubicBezTo>
                <a:close/>
                <a:moveTo>
                  <a:pt x="1120" y="1"/>
                </a:moveTo>
                <a:cubicBezTo>
                  <a:pt x="954" y="1"/>
                  <a:pt x="788" y="43"/>
                  <a:pt x="639" y="128"/>
                </a:cubicBezTo>
                <a:cubicBezTo>
                  <a:pt x="471" y="222"/>
                  <a:pt x="335" y="363"/>
                  <a:pt x="247" y="534"/>
                </a:cubicBezTo>
                <a:cubicBezTo>
                  <a:pt x="0" y="1016"/>
                  <a:pt x="190" y="1609"/>
                  <a:pt x="672" y="1856"/>
                </a:cubicBezTo>
                <a:lnTo>
                  <a:pt x="4375" y="3757"/>
                </a:lnTo>
                <a:cubicBezTo>
                  <a:pt x="4517" y="3829"/>
                  <a:pt x="4671" y="3865"/>
                  <a:pt x="4824" y="3865"/>
                </a:cubicBezTo>
                <a:cubicBezTo>
                  <a:pt x="4990" y="3865"/>
                  <a:pt x="5156" y="3823"/>
                  <a:pt x="5305" y="3738"/>
                </a:cubicBezTo>
                <a:cubicBezTo>
                  <a:pt x="5473" y="3644"/>
                  <a:pt x="5609" y="3503"/>
                  <a:pt x="5697" y="3332"/>
                </a:cubicBezTo>
                <a:cubicBezTo>
                  <a:pt x="5816" y="3098"/>
                  <a:pt x="5838" y="2832"/>
                  <a:pt x="5758" y="2583"/>
                </a:cubicBezTo>
                <a:cubicBezTo>
                  <a:pt x="5678" y="2333"/>
                  <a:pt x="5504" y="2130"/>
                  <a:pt x="5272" y="2010"/>
                </a:cubicBezTo>
                <a:lnTo>
                  <a:pt x="1569" y="109"/>
                </a:lnTo>
                <a:cubicBezTo>
                  <a:pt x="1427" y="37"/>
                  <a:pt x="1273" y="1"/>
                  <a:pt x="112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5" name="Google Shape;375;p17"/>
          <p:cNvSpPr txBox="1">
            <a:spLocks noGrp="1"/>
          </p:cNvSpPr>
          <p:nvPr>
            <p:ph type="subTitle" idx="2"/>
          </p:nvPr>
        </p:nvSpPr>
        <p:spPr>
          <a:xfrm>
            <a:off x="1949592" y="1791025"/>
            <a:ext cx="2473800" cy="40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1pPr>
            <a:lvl2pPr lvl="1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grpSp>
        <p:nvGrpSpPr>
          <p:cNvPr id="376" name="Google Shape;376;p17"/>
          <p:cNvGrpSpPr/>
          <p:nvPr/>
        </p:nvGrpSpPr>
        <p:grpSpPr>
          <a:xfrm>
            <a:off x="4280963" y="4723225"/>
            <a:ext cx="218131" cy="228540"/>
            <a:chOff x="1567788" y="4831150"/>
            <a:chExt cx="218131" cy="228540"/>
          </a:xfrm>
        </p:grpSpPr>
        <p:sp>
          <p:nvSpPr>
            <p:cNvPr id="377" name="Google Shape;377;p17"/>
            <p:cNvSpPr/>
            <p:nvPr/>
          </p:nvSpPr>
          <p:spPr>
            <a:xfrm>
              <a:off x="1691630" y="4831150"/>
              <a:ext cx="18367" cy="63597"/>
            </a:xfrm>
            <a:custGeom>
              <a:avLst/>
              <a:gdLst/>
              <a:ahLst/>
              <a:cxnLst/>
              <a:rect l="l" t="t" r="r" b="b"/>
              <a:pathLst>
                <a:path w="307" h="1063" extrusionOk="0">
                  <a:moveTo>
                    <a:pt x="154" y="1"/>
                  </a:moveTo>
                  <a:cubicBezTo>
                    <a:pt x="77" y="1"/>
                    <a:pt x="0" y="50"/>
                    <a:pt x="0" y="149"/>
                  </a:cubicBezTo>
                  <a:lnTo>
                    <a:pt x="0" y="915"/>
                  </a:lnTo>
                  <a:cubicBezTo>
                    <a:pt x="0" y="1013"/>
                    <a:pt x="77" y="1062"/>
                    <a:pt x="154" y="1062"/>
                  </a:cubicBezTo>
                  <a:cubicBezTo>
                    <a:pt x="230" y="1062"/>
                    <a:pt x="307" y="1013"/>
                    <a:pt x="307" y="915"/>
                  </a:cubicBezTo>
                  <a:lnTo>
                    <a:pt x="307" y="149"/>
                  </a:lnTo>
                  <a:cubicBezTo>
                    <a:pt x="307" y="50"/>
                    <a:pt x="230" y="1"/>
                    <a:pt x="15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17"/>
            <p:cNvSpPr/>
            <p:nvPr/>
          </p:nvSpPr>
          <p:spPr>
            <a:xfrm>
              <a:off x="1627256" y="4858670"/>
              <a:ext cx="40503" cy="54862"/>
            </a:xfrm>
            <a:custGeom>
              <a:avLst/>
              <a:gdLst/>
              <a:ahLst/>
              <a:cxnLst/>
              <a:rect l="l" t="t" r="r" b="b"/>
              <a:pathLst>
                <a:path w="677" h="917" extrusionOk="0">
                  <a:moveTo>
                    <a:pt x="150" y="1"/>
                  </a:moveTo>
                  <a:cubicBezTo>
                    <a:pt x="74" y="1"/>
                    <a:pt x="0" y="50"/>
                    <a:pt x="4" y="148"/>
                  </a:cubicBezTo>
                  <a:cubicBezTo>
                    <a:pt x="16" y="411"/>
                    <a:pt x="177" y="684"/>
                    <a:pt x="355" y="869"/>
                  </a:cubicBezTo>
                  <a:cubicBezTo>
                    <a:pt x="387" y="902"/>
                    <a:pt x="422" y="916"/>
                    <a:pt x="457" y="916"/>
                  </a:cubicBezTo>
                  <a:cubicBezTo>
                    <a:pt x="573" y="916"/>
                    <a:pt x="677" y="762"/>
                    <a:pt x="571" y="653"/>
                  </a:cubicBezTo>
                  <a:cubicBezTo>
                    <a:pt x="453" y="528"/>
                    <a:pt x="318" y="326"/>
                    <a:pt x="310" y="148"/>
                  </a:cubicBezTo>
                  <a:cubicBezTo>
                    <a:pt x="305" y="50"/>
                    <a:pt x="226" y="1"/>
                    <a:pt x="15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17"/>
            <p:cNvSpPr/>
            <p:nvPr/>
          </p:nvSpPr>
          <p:spPr>
            <a:xfrm>
              <a:off x="1567788" y="4931959"/>
              <a:ext cx="80707" cy="27222"/>
            </a:xfrm>
            <a:custGeom>
              <a:avLst/>
              <a:gdLst/>
              <a:ahLst/>
              <a:cxnLst/>
              <a:rect l="l" t="t" r="r" b="b"/>
              <a:pathLst>
                <a:path w="1349" h="455" extrusionOk="0">
                  <a:moveTo>
                    <a:pt x="240" y="1"/>
                  </a:moveTo>
                  <a:cubicBezTo>
                    <a:pt x="96" y="1"/>
                    <a:pt x="0" y="209"/>
                    <a:pt x="154" y="281"/>
                  </a:cubicBezTo>
                  <a:cubicBezTo>
                    <a:pt x="467" y="426"/>
                    <a:pt x="812" y="455"/>
                    <a:pt x="1152" y="455"/>
                  </a:cubicBezTo>
                  <a:cubicBezTo>
                    <a:pt x="1349" y="455"/>
                    <a:pt x="1349" y="148"/>
                    <a:pt x="1152" y="148"/>
                  </a:cubicBezTo>
                  <a:cubicBezTo>
                    <a:pt x="870" y="148"/>
                    <a:pt x="569" y="136"/>
                    <a:pt x="309" y="17"/>
                  </a:cubicBezTo>
                  <a:cubicBezTo>
                    <a:pt x="285" y="6"/>
                    <a:pt x="262" y="1"/>
                    <a:pt x="24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17"/>
            <p:cNvSpPr/>
            <p:nvPr/>
          </p:nvSpPr>
          <p:spPr>
            <a:xfrm>
              <a:off x="1599735" y="4986641"/>
              <a:ext cx="48759" cy="36375"/>
            </a:xfrm>
            <a:custGeom>
              <a:avLst/>
              <a:gdLst/>
              <a:ahLst/>
              <a:cxnLst/>
              <a:rect l="l" t="t" r="r" b="b"/>
              <a:pathLst>
                <a:path w="815" h="608" extrusionOk="0">
                  <a:moveTo>
                    <a:pt x="622" y="1"/>
                  </a:moveTo>
                  <a:cubicBezTo>
                    <a:pt x="621" y="1"/>
                    <a:pt x="619" y="1"/>
                    <a:pt x="618" y="1"/>
                  </a:cubicBezTo>
                  <a:cubicBezTo>
                    <a:pt x="336" y="5"/>
                    <a:pt x="16" y="138"/>
                    <a:pt x="4" y="459"/>
                  </a:cubicBezTo>
                  <a:cubicBezTo>
                    <a:pt x="1" y="558"/>
                    <a:pt x="76" y="607"/>
                    <a:pt x="152" y="607"/>
                  </a:cubicBezTo>
                  <a:cubicBezTo>
                    <a:pt x="229" y="607"/>
                    <a:pt x="307" y="558"/>
                    <a:pt x="311" y="459"/>
                  </a:cubicBezTo>
                  <a:cubicBezTo>
                    <a:pt x="311" y="433"/>
                    <a:pt x="324" y="399"/>
                    <a:pt x="367" y="369"/>
                  </a:cubicBezTo>
                  <a:cubicBezTo>
                    <a:pt x="440" y="318"/>
                    <a:pt x="530" y="307"/>
                    <a:pt x="618" y="306"/>
                  </a:cubicBezTo>
                  <a:cubicBezTo>
                    <a:pt x="814" y="303"/>
                    <a:pt x="815" y="1"/>
                    <a:pt x="62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17"/>
            <p:cNvSpPr/>
            <p:nvPr/>
          </p:nvSpPr>
          <p:spPr>
            <a:xfrm>
              <a:off x="1660580" y="5004828"/>
              <a:ext cx="31110" cy="54862"/>
            </a:xfrm>
            <a:custGeom>
              <a:avLst/>
              <a:gdLst/>
              <a:ahLst/>
              <a:cxnLst/>
              <a:rect l="l" t="t" r="r" b="b"/>
              <a:pathLst>
                <a:path w="520" h="917" extrusionOk="0">
                  <a:moveTo>
                    <a:pt x="219" y="0"/>
                  </a:moveTo>
                  <a:cubicBezTo>
                    <a:pt x="104" y="0"/>
                    <a:pt x="0" y="153"/>
                    <a:pt x="105" y="263"/>
                  </a:cubicBezTo>
                  <a:cubicBezTo>
                    <a:pt x="235" y="399"/>
                    <a:pt x="213" y="593"/>
                    <a:pt x="213" y="769"/>
                  </a:cubicBezTo>
                  <a:cubicBezTo>
                    <a:pt x="213" y="867"/>
                    <a:pt x="289" y="916"/>
                    <a:pt x="366" y="916"/>
                  </a:cubicBezTo>
                  <a:cubicBezTo>
                    <a:pt x="443" y="916"/>
                    <a:pt x="519" y="867"/>
                    <a:pt x="519" y="769"/>
                  </a:cubicBezTo>
                  <a:cubicBezTo>
                    <a:pt x="519" y="501"/>
                    <a:pt x="515" y="250"/>
                    <a:pt x="321" y="47"/>
                  </a:cubicBezTo>
                  <a:cubicBezTo>
                    <a:pt x="289" y="14"/>
                    <a:pt x="254" y="0"/>
                    <a:pt x="21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17"/>
            <p:cNvSpPr/>
            <p:nvPr/>
          </p:nvSpPr>
          <p:spPr>
            <a:xfrm>
              <a:off x="1707245" y="4986641"/>
              <a:ext cx="39666" cy="36375"/>
            </a:xfrm>
            <a:custGeom>
              <a:avLst/>
              <a:gdLst/>
              <a:ahLst/>
              <a:cxnLst/>
              <a:rect l="l" t="t" r="r" b="b"/>
              <a:pathLst>
                <a:path w="663" h="608" extrusionOk="0">
                  <a:moveTo>
                    <a:pt x="190" y="1"/>
                  </a:moveTo>
                  <a:cubicBezTo>
                    <a:pt x="1" y="1"/>
                    <a:pt x="5" y="297"/>
                    <a:pt x="198" y="306"/>
                  </a:cubicBezTo>
                  <a:cubicBezTo>
                    <a:pt x="272" y="310"/>
                    <a:pt x="348" y="385"/>
                    <a:pt x="351" y="459"/>
                  </a:cubicBezTo>
                  <a:cubicBezTo>
                    <a:pt x="355" y="558"/>
                    <a:pt x="434" y="607"/>
                    <a:pt x="511" y="607"/>
                  </a:cubicBezTo>
                  <a:cubicBezTo>
                    <a:pt x="588" y="607"/>
                    <a:pt x="662" y="558"/>
                    <a:pt x="658" y="459"/>
                  </a:cubicBezTo>
                  <a:cubicBezTo>
                    <a:pt x="646" y="214"/>
                    <a:pt x="445" y="11"/>
                    <a:pt x="198" y="1"/>
                  </a:cubicBezTo>
                  <a:cubicBezTo>
                    <a:pt x="195" y="1"/>
                    <a:pt x="192" y="1"/>
                    <a:pt x="19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17"/>
            <p:cNvSpPr/>
            <p:nvPr/>
          </p:nvSpPr>
          <p:spPr>
            <a:xfrm>
              <a:off x="1725612" y="4931600"/>
              <a:ext cx="60306" cy="18427"/>
            </a:xfrm>
            <a:custGeom>
              <a:avLst/>
              <a:gdLst/>
              <a:ahLst/>
              <a:cxnLst/>
              <a:rect l="l" t="t" r="r" b="b"/>
              <a:pathLst>
                <a:path w="1008" h="308" extrusionOk="0">
                  <a:moveTo>
                    <a:pt x="197" y="1"/>
                  </a:moveTo>
                  <a:cubicBezTo>
                    <a:pt x="0" y="1"/>
                    <a:pt x="0" y="307"/>
                    <a:pt x="197" y="307"/>
                  </a:cubicBezTo>
                  <a:lnTo>
                    <a:pt x="811" y="307"/>
                  </a:lnTo>
                  <a:cubicBezTo>
                    <a:pt x="1008" y="307"/>
                    <a:pt x="1008" y="1"/>
                    <a:pt x="81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17"/>
            <p:cNvSpPr/>
            <p:nvPr/>
          </p:nvSpPr>
          <p:spPr>
            <a:xfrm>
              <a:off x="1727946" y="4858670"/>
              <a:ext cx="28179" cy="45230"/>
            </a:xfrm>
            <a:custGeom>
              <a:avLst/>
              <a:gdLst/>
              <a:ahLst/>
              <a:cxnLst/>
              <a:rect l="l" t="t" r="r" b="b"/>
              <a:pathLst>
                <a:path w="471" h="756" extrusionOk="0">
                  <a:moveTo>
                    <a:pt x="320" y="1"/>
                  </a:moveTo>
                  <a:cubicBezTo>
                    <a:pt x="243" y="1"/>
                    <a:pt x="164" y="50"/>
                    <a:pt x="158" y="148"/>
                  </a:cubicBezTo>
                  <a:cubicBezTo>
                    <a:pt x="154" y="221"/>
                    <a:pt x="109" y="288"/>
                    <a:pt x="78" y="352"/>
                  </a:cubicBezTo>
                  <a:cubicBezTo>
                    <a:pt x="37" y="434"/>
                    <a:pt x="9" y="516"/>
                    <a:pt x="5" y="608"/>
                  </a:cubicBezTo>
                  <a:cubicBezTo>
                    <a:pt x="0" y="706"/>
                    <a:pt x="74" y="755"/>
                    <a:pt x="150" y="755"/>
                  </a:cubicBezTo>
                  <a:cubicBezTo>
                    <a:pt x="227" y="755"/>
                    <a:pt x="307" y="706"/>
                    <a:pt x="312" y="608"/>
                  </a:cubicBezTo>
                  <a:cubicBezTo>
                    <a:pt x="316" y="536"/>
                    <a:pt x="361" y="468"/>
                    <a:pt x="392" y="405"/>
                  </a:cubicBezTo>
                  <a:cubicBezTo>
                    <a:pt x="433" y="322"/>
                    <a:pt x="459" y="240"/>
                    <a:pt x="465" y="148"/>
                  </a:cubicBezTo>
                  <a:cubicBezTo>
                    <a:pt x="470" y="50"/>
                    <a:pt x="396" y="1"/>
                    <a:pt x="32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85" name="Google Shape;385;p17"/>
          <p:cNvGrpSpPr/>
          <p:nvPr/>
        </p:nvGrpSpPr>
        <p:grpSpPr>
          <a:xfrm>
            <a:off x="4572000" y="4705711"/>
            <a:ext cx="263669" cy="263588"/>
            <a:chOff x="4028549" y="3239505"/>
            <a:chExt cx="131381" cy="131321"/>
          </a:xfrm>
        </p:grpSpPr>
        <p:sp>
          <p:nvSpPr>
            <p:cNvPr id="386" name="Google Shape;386;p17"/>
            <p:cNvSpPr/>
            <p:nvPr/>
          </p:nvSpPr>
          <p:spPr>
            <a:xfrm>
              <a:off x="4028549" y="3239505"/>
              <a:ext cx="73767" cy="106254"/>
            </a:xfrm>
            <a:custGeom>
              <a:avLst/>
              <a:gdLst/>
              <a:ahLst/>
              <a:cxnLst/>
              <a:rect l="l" t="t" r="r" b="b"/>
              <a:pathLst>
                <a:path w="1233" h="1776" extrusionOk="0">
                  <a:moveTo>
                    <a:pt x="992" y="153"/>
                  </a:moveTo>
                  <a:cubicBezTo>
                    <a:pt x="997" y="153"/>
                    <a:pt x="1002" y="154"/>
                    <a:pt x="1006" y="154"/>
                  </a:cubicBezTo>
                  <a:cubicBezTo>
                    <a:pt x="1007" y="154"/>
                    <a:pt x="1018" y="155"/>
                    <a:pt x="1020" y="155"/>
                  </a:cubicBezTo>
                  <a:lnTo>
                    <a:pt x="1020" y="155"/>
                  </a:lnTo>
                  <a:cubicBezTo>
                    <a:pt x="1025" y="156"/>
                    <a:pt x="1029" y="157"/>
                    <a:pt x="1034" y="158"/>
                  </a:cubicBezTo>
                  <a:cubicBezTo>
                    <a:pt x="1042" y="160"/>
                    <a:pt x="1049" y="161"/>
                    <a:pt x="1056" y="164"/>
                  </a:cubicBezTo>
                  <a:lnTo>
                    <a:pt x="1056" y="164"/>
                  </a:lnTo>
                  <a:cubicBezTo>
                    <a:pt x="1057" y="164"/>
                    <a:pt x="1057" y="165"/>
                    <a:pt x="1057" y="166"/>
                  </a:cubicBezTo>
                  <a:cubicBezTo>
                    <a:pt x="1060" y="170"/>
                    <a:pt x="1062" y="174"/>
                    <a:pt x="1064" y="177"/>
                  </a:cubicBezTo>
                  <a:lnTo>
                    <a:pt x="1064" y="177"/>
                  </a:lnTo>
                  <a:cubicBezTo>
                    <a:pt x="1064" y="177"/>
                    <a:pt x="1065" y="178"/>
                    <a:pt x="1065" y="179"/>
                  </a:cubicBezTo>
                  <a:cubicBezTo>
                    <a:pt x="1068" y="186"/>
                    <a:pt x="1071" y="195"/>
                    <a:pt x="1072" y="204"/>
                  </a:cubicBezTo>
                  <a:cubicBezTo>
                    <a:pt x="1073" y="208"/>
                    <a:pt x="1074" y="212"/>
                    <a:pt x="1075" y="217"/>
                  </a:cubicBezTo>
                  <a:lnTo>
                    <a:pt x="1075" y="217"/>
                  </a:lnTo>
                  <a:cubicBezTo>
                    <a:pt x="1075" y="218"/>
                    <a:pt x="1075" y="220"/>
                    <a:pt x="1075" y="221"/>
                  </a:cubicBezTo>
                  <a:cubicBezTo>
                    <a:pt x="1078" y="275"/>
                    <a:pt x="1075" y="293"/>
                    <a:pt x="1060" y="345"/>
                  </a:cubicBezTo>
                  <a:cubicBezTo>
                    <a:pt x="1030" y="458"/>
                    <a:pt x="971" y="561"/>
                    <a:pt x="906" y="664"/>
                  </a:cubicBezTo>
                  <a:cubicBezTo>
                    <a:pt x="746" y="912"/>
                    <a:pt x="546" y="1137"/>
                    <a:pt x="341" y="1347"/>
                  </a:cubicBezTo>
                  <a:cubicBezTo>
                    <a:pt x="285" y="1404"/>
                    <a:pt x="228" y="1460"/>
                    <a:pt x="171" y="1515"/>
                  </a:cubicBezTo>
                  <a:lnTo>
                    <a:pt x="171" y="1515"/>
                  </a:lnTo>
                  <a:cubicBezTo>
                    <a:pt x="178" y="1463"/>
                    <a:pt x="189" y="1411"/>
                    <a:pt x="202" y="1354"/>
                  </a:cubicBezTo>
                  <a:cubicBezTo>
                    <a:pt x="237" y="1205"/>
                    <a:pt x="284" y="1059"/>
                    <a:pt x="339" y="918"/>
                  </a:cubicBezTo>
                  <a:cubicBezTo>
                    <a:pt x="395" y="778"/>
                    <a:pt x="460" y="640"/>
                    <a:pt x="541" y="512"/>
                  </a:cubicBezTo>
                  <a:cubicBezTo>
                    <a:pt x="577" y="455"/>
                    <a:pt x="615" y="401"/>
                    <a:pt x="659" y="351"/>
                  </a:cubicBezTo>
                  <a:cubicBezTo>
                    <a:pt x="695" y="309"/>
                    <a:pt x="749" y="256"/>
                    <a:pt x="784" y="230"/>
                  </a:cubicBezTo>
                  <a:cubicBezTo>
                    <a:pt x="809" y="212"/>
                    <a:pt x="836" y="196"/>
                    <a:pt x="863" y="183"/>
                  </a:cubicBezTo>
                  <a:cubicBezTo>
                    <a:pt x="868" y="180"/>
                    <a:pt x="873" y="177"/>
                    <a:pt x="878" y="175"/>
                  </a:cubicBezTo>
                  <a:lnTo>
                    <a:pt x="878" y="175"/>
                  </a:lnTo>
                  <a:cubicBezTo>
                    <a:pt x="878" y="175"/>
                    <a:pt x="878" y="175"/>
                    <a:pt x="878" y="175"/>
                  </a:cubicBezTo>
                  <a:cubicBezTo>
                    <a:pt x="880" y="175"/>
                    <a:pt x="896" y="170"/>
                    <a:pt x="897" y="169"/>
                  </a:cubicBezTo>
                  <a:cubicBezTo>
                    <a:pt x="910" y="164"/>
                    <a:pt x="925" y="160"/>
                    <a:pt x="938" y="157"/>
                  </a:cubicBezTo>
                  <a:cubicBezTo>
                    <a:pt x="942" y="157"/>
                    <a:pt x="947" y="156"/>
                    <a:pt x="951" y="156"/>
                  </a:cubicBezTo>
                  <a:cubicBezTo>
                    <a:pt x="955" y="154"/>
                    <a:pt x="956" y="154"/>
                    <a:pt x="955" y="154"/>
                  </a:cubicBezTo>
                  <a:lnTo>
                    <a:pt x="955" y="154"/>
                  </a:lnTo>
                  <a:cubicBezTo>
                    <a:pt x="956" y="154"/>
                    <a:pt x="959" y="154"/>
                    <a:pt x="966" y="154"/>
                  </a:cubicBezTo>
                  <a:cubicBezTo>
                    <a:pt x="974" y="154"/>
                    <a:pt x="983" y="153"/>
                    <a:pt x="992" y="153"/>
                  </a:cubicBezTo>
                  <a:close/>
                  <a:moveTo>
                    <a:pt x="991" y="0"/>
                  </a:moveTo>
                  <a:cubicBezTo>
                    <a:pt x="903" y="0"/>
                    <a:pt x="815" y="29"/>
                    <a:pt x="739" y="77"/>
                  </a:cubicBezTo>
                  <a:cubicBezTo>
                    <a:pt x="497" y="229"/>
                    <a:pt x="346" y="513"/>
                    <a:pt x="235" y="769"/>
                  </a:cubicBezTo>
                  <a:cubicBezTo>
                    <a:pt x="165" y="932"/>
                    <a:pt x="107" y="1100"/>
                    <a:pt x="65" y="1273"/>
                  </a:cubicBezTo>
                  <a:cubicBezTo>
                    <a:pt x="33" y="1405"/>
                    <a:pt x="6" y="1543"/>
                    <a:pt x="5" y="1681"/>
                  </a:cubicBezTo>
                  <a:lnTo>
                    <a:pt x="5" y="1681"/>
                  </a:lnTo>
                  <a:cubicBezTo>
                    <a:pt x="0" y="1695"/>
                    <a:pt x="2" y="1710"/>
                    <a:pt x="8" y="1724"/>
                  </a:cubicBezTo>
                  <a:lnTo>
                    <a:pt x="8" y="1724"/>
                  </a:lnTo>
                  <a:cubicBezTo>
                    <a:pt x="17" y="1755"/>
                    <a:pt x="45" y="1772"/>
                    <a:pt x="75" y="1775"/>
                  </a:cubicBezTo>
                  <a:lnTo>
                    <a:pt x="75" y="1775"/>
                  </a:lnTo>
                  <a:cubicBezTo>
                    <a:pt x="78" y="1775"/>
                    <a:pt x="81" y="1776"/>
                    <a:pt x="85" y="1776"/>
                  </a:cubicBezTo>
                  <a:cubicBezTo>
                    <a:pt x="94" y="1776"/>
                    <a:pt x="104" y="1774"/>
                    <a:pt x="113" y="1770"/>
                  </a:cubicBezTo>
                  <a:lnTo>
                    <a:pt x="113" y="1770"/>
                  </a:lnTo>
                  <a:cubicBezTo>
                    <a:pt x="125" y="1765"/>
                    <a:pt x="135" y="1758"/>
                    <a:pt x="143" y="1749"/>
                  </a:cubicBezTo>
                  <a:lnTo>
                    <a:pt x="143" y="1749"/>
                  </a:lnTo>
                  <a:cubicBezTo>
                    <a:pt x="378" y="1542"/>
                    <a:pt x="597" y="1312"/>
                    <a:pt x="795" y="1070"/>
                  </a:cubicBezTo>
                  <a:cubicBezTo>
                    <a:pt x="901" y="941"/>
                    <a:pt x="1002" y="807"/>
                    <a:pt x="1087" y="662"/>
                  </a:cubicBezTo>
                  <a:cubicBezTo>
                    <a:pt x="1152" y="548"/>
                    <a:pt x="1211" y="426"/>
                    <a:pt x="1227" y="294"/>
                  </a:cubicBezTo>
                  <a:cubicBezTo>
                    <a:pt x="1233" y="242"/>
                    <a:pt x="1230" y="188"/>
                    <a:pt x="1212" y="138"/>
                  </a:cubicBezTo>
                  <a:cubicBezTo>
                    <a:pt x="1205" y="115"/>
                    <a:pt x="1193" y="91"/>
                    <a:pt x="1179" y="71"/>
                  </a:cubicBezTo>
                  <a:cubicBezTo>
                    <a:pt x="1154" y="36"/>
                    <a:pt x="1123" y="21"/>
                    <a:pt x="1082" y="11"/>
                  </a:cubicBezTo>
                  <a:cubicBezTo>
                    <a:pt x="1052" y="4"/>
                    <a:pt x="1021" y="0"/>
                    <a:pt x="99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17"/>
            <p:cNvSpPr/>
            <p:nvPr/>
          </p:nvSpPr>
          <p:spPr>
            <a:xfrm>
              <a:off x="4050446" y="3325177"/>
              <a:ext cx="109484" cy="45648"/>
            </a:xfrm>
            <a:custGeom>
              <a:avLst/>
              <a:gdLst/>
              <a:ahLst/>
              <a:cxnLst/>
              <a:rect l="l" t="t" r="r" b="b"/>
              <a:pathLst>
                <a:path w="1830" h="763" extrusionOk="0">
                  <a:moveTo>
                    <a:pt x="1643" y="229"/>
                  </a:moveTo>
                  <a:cubicBezTo>
                    <a:pt x="1643" y="229"/>
                    <a:pt x="1643" y="232"/>
                    <a:pt x="1642" y="235"/>
                  </a:cubicBezTo>
                  <a:lnTo>
                    <a:pt x="1642" y="235"/>
                  </a:lnTo>
                  <a:cubicBezTo>
                    <a:pt x="1642" y="235"/>
                    <a:pt x="1642" y="235"/>
                    <a:pt x="1642" y="235"/>
                  </a:cubicBezTo>
                  <a:cubicBezTo>
                    <a:pt x="1643" y="231"/>
                    <a:pt x="1643" y="229"/>
                    <a:pt x="1643" y="229"/>
                  </a:cubicBezTo>
                  <a:close/>
                  <a:moveTo>
                    <a:pt x="1606" y="317"/>
                  </a:moveTo>
                  <a:cubicBezTo>
                    <a:pt x="1605" y="318"/>
                    <a:pt x="1604" y="319"/>
                    <a:pt x="1603" y="321"/>
                  </a:cubicBezTo>
                  <a:lnTo>
                    <a:pt x="1603" y="321"/>
                  </a:lnTo>
                  <a:cubicBezTo>
                    <a:pt x="1604" y="319"/>
                    <a:pt x="1605" y="318"/>
                    <a:pt x="1606" y="317"/>
                  </a:cubicBezTo>
                  <a:close/>
                  <a:moveTo>
                    <a:pt x="1404" y="155"/>
                  </a:moveTo>
                  <a:cubicBezTo>
                    <a:pt x="1424" y="155"/>
                    <a:pt x="1444" y="156"/>
                    <a:pt x="1464" y="157"/>
                  </a:cubicBezTo>
                  <a:cubicBezTo>
                    <a:pt x="1493" y="159"/>
                    <a:pt x="1553" y="175"/>
                    <a:pt x="1579" y="190"/>
                  </a:cubicBezTo>
                  <a:cubicBezTo>
                    <a:pt x="1584" y="193"/>
                    <a:pt x="1599" y="203"/>
                    <a:pt x="1603" y="206"/>
                  </a:cubicBezTo>
                  <a:lnTo>
                    <a:pt x="1603" y="206"/>
                  </a:lnTo>
                  <a:cubicBezTo>
                    <a:pt x="1602" y="205"/>
                    <a:pt x="1602" y="205"/>
                    <a:pt x="1602" y="205"/>
                  </a:cubicBezTo>
                  <a:lnTo>
                    <a:pt x="1602" y="205"/>
                  </a:lnTo>
                  <a:cubicBezTo>
                    <a:pt x="1602" y="205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6" y="209"/>
                    <a:pt x="1620" y="221"/>
                    <a:pt x="1623" y="225"/>
                  </a:cubicBezTo>
                  <a:cubicBezTo>
                    <a:pt x="1629" y="231"/>
                    <a:pt x="1630" y="231"/>
                    <a:pt x="1630" y="231"/>
                  </a:cubicBezTo>
                  <a:cubicBezTo>
                    <a:pt x="1630" y="231"/>
                    <a:pt x="1630" y="231"/>
                    <a:pt x="1630" y="231"/>
                  </a:cubicBezTo>
                  <a:lnTo>
                    <a:pt x="1630" y="231"/>
                  </a:lnTo>
                  <a:cubicBezTo>
                    <a:pt x="1630" y="231"/>
                    <a:pt x="1630" y="231"/>
                    <a:pt x="1635" y="239"/>
                  </a:cubicBezTo>
                  <a:cubicBezTo>
                    <a:pt x="1636" y="242"/>
                    <a:pt x="1638" y="245"/>
                    <a:pt x="1640" y="249"/>
                  </a:cubicBezTo>
                  <a:lnTo>
                    <a:pt x="1640" y="249"/>
                  </a:lnTo>
                  <a:cubicBezTo>
                    <a:pt x="1640" y="250"/>
                    <a:pt x="1639" y="250"/>
                    <a:pt x="1639" y="251"/>
                  </a:cubicBezTo>
                  <a:cubicBezTo>
                    <a:pt x="1637" y="258"/>
                    <a:pt x="1634" y="265"/>
                    <a:pt x="1632" y="273"/>
                  </a:cubicBezTo>
                  <a:lnTo>
                    <a:pt x="1632" y="273"/>
                  </a:lnTo>
                  <a:cubicBezTo>
                    <a:pt x="1631" y="273"/>
                    <a:pt x="1625" y="286"/>
                    <a:pt x="1623" y="289"/>
                  </a:cubicBezTo>
                  <a:cubicBezTo>
                    <a:pt x="1619" y="299"/>
                    <a:pt x="1613" y="308"/>
                    <a:pt x="1606" y="317"/>
                  </a:cubicBezTo>
                  <a:cubicBezTo>
                    <a:pt x="1606" y="317"/>
                    <a:pt x="1606" y="317"/>
                    <a:pt x="1606" y="317"/>
                  </a:cubicBezTo>
                  <a:lnTo>
                    <a:pt x="1606" y="317"/>
                  </a:lnTo>
                  <a:cubicBezTo>
                    <a:pt x="1602" y="321"/>
                    <a:pt x="1601" y="322"/>
                    <a:pt x="1601" y="322"/>
                  </a:cubicBezTo>
                  <a:cubicBezTo>
                    <a:pt x="1601" y="322"/>
                    <a:pt x="1602" y="321"/>
                    <a:pt x="1603" y="321"/>
                  </a:cubicBezTo>
                  <a:lnTo>
                    <a:pt x="1603" y="321"/>
                  </a:lnTo>
                  <a:cubicBezTo>
                    <a:pt x="1601" y="323"/>
                    <a:pt x="1599" y="325"/>
                    <a:pt x="1597" y="327"/>
                  </a:cubicBezTo>
                  <a:cubicBezTo>
                    <a:pt x="1591" y="334"/>
                    <a:pt x="1584" y="341"/>
                    <a:pt x="1578" y="347"/>
                  </a:cubicBezTo>
                  <a:cubicBezTo>
                    <a:pt x="1556" y="368"/>
                    <a:pt x="1554" y="369"/>
                    <a:pt x="1533" y="384"/>
                  </a:cubicBezTo>
                  <a:cubicBezTo>
                    <a:pt x="1445" y="442"/>
                    <a:pt x="1353" y="473"/>
                    <a:pt x="1252" y="501"/>
                  </a:cubicBezTo>
                  <a:cubicBezTo>
                    <a:pt x="1003" y="569"/>
                    <a:pt x="740" y="591"/>
                    <a:pt x="483" y="601"/>
                  </a:cubicBezTo>
                  <a:cubicBezTo>
                    <a:pt x="415" y="604"/>
                    <a:pt x="348" y="606"/>
                    <a:pt x="281" y="608"/>
                  </a:cubicBezTo>
                  <a:lnTo>
                    <a:pt x="281" y="608"/>
                  </a:lnTo>
                  <a:cubicBezTo>
                    <a:pt x="424" y="498"/>
                    <a:pt x="590" y="410"/>
                    <a:pt x="751" y="336"/>
                  </a:cubicBezTo>
                  <a:cubicBezTo>
                    <a:pt x="954" y="242"/>
                    <a:pt x="1182" y="155"/>
                    <a:pt x="1404" y="155"/>
                  </a:cubicBezTo>
                  <a:close/>
                  <a:moveTo>
                    <a:pt x="1392" y="1"/>
                  </a:moveTo>
                  <a:cubicBezTo>
                    <a:pt x="1186" y="1"/>
                    <a:pt x="972" y="77"/>
                    <a:pt x="789" y="153"/>
                  </a:cubicBezTo>
                  <a:cubicBezTo>
                    <a:pt x="521" y="266"/>
                    <a:pt x="239" y="413"/>
                    <a:pt x="33" y="624"/>
                  </a:cubicBezTo>
                  <a:lnTo>
                    <a:pt x="33" y="624"/>
                  </a:lnTo>
                  <a:cubicBezTo>
                    <a:pt x="27" y="628"/>
                    <a:pt x="22" y="633"/>
                    <a:pt x="18" y="639"/>
                  </a:cubicBezTo>
                  <a:lnTo>
                    <a:pt x="18" y="639"/>
                  </a:lnTo>
                  <a:cubicBezTo>
                    <a:pt x="2" y="661"/>
                    <a:pt x="1" y="684"/>
                    <a:pt x="8" y="705"/>
                  </a:cubicBezTo>
                  <a:lnTo>
                    <a:pt x="8" y="705"/>
                  </a:lnTo>
                  <a:cubicBezTo>
                    <a:pt x="15" y="735"/>
                    <a:pt x="39" y="761"/>
                    <a:pt x="80" y="762"/>
                  </a:cubicBezTo>
                  <a:cubicBezTo>
                    <a:pt x="99" y="762"/>
                    <a:pt x="118" y="762"/>
                    <a:pt x="137" y="762"/>
                  </a:cubicBezTo>
                  <a:cubicBezTo>
                    <a:pt x="400" y="762"/>
                    <a:pt x="664" y="752"/>
                    <a:pt x="925" y="718"/>
                  </a:cubicBezTo>
                  <a:cubicBezTo>
                    <a:pt x="1176" y="685"/>
                    <a:pt x="1471" y="641"/>
                    <a:pt x="1670" y="470"/>
                  </a:cubicBezTo>
                  <a:cubicBezTo>
                    <a:pt x="1746" y="406"/>
                    <a:pt x="1829" y="279"/>
                    <a:pt x="1776" y="179"/>
                  </a:cubicBezTo>
                  <a:cubicBezTo>
                    <a:pt x="1730" y="90"/>
                    <a:pt x="1639" y="36"/>
                    <a:pt x="1543" y="16"/>
                  </a:cubicBezTo>
                  <a:cubicBezTo>
                    <a:pt x="1493" y="5"/>
                    <a:pt x="1443" y="1"/>
                    <a:pt x="139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88" name="Google Shape;388;p17"/>
          <p:cNvSpPr txBox="1">
            <a:spLocks noGrp="1"/>
          </p:cNvSpPr>
          <p:nvPr>
            <p:ph type="title" idx="3" hasCustomPrompt="1"/>
          </p:nvPr>
        </p:nvSpPr>
        <p:spPr>
          <a:xfrm>
            <a:off x="713225" y="1888175"/>
            <a:ext cx="1046700" cy="71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389" name="Google Shape;389;p17"/>
          <p:cNvSpPr txBox="1">
            <a:spLocks noGrp="1"/>
          </p:cNvSpPr>
          <p:nvPr>
            <p:ph type="subTitle" idx="4"/>
          </p:nvPr>
        </p:nvSpPr>
        <p:spPr>
          <a:xfrm>
            <a:off x="1949500" y="3606900"/>
            <a:ext cx="2473800" cy="65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0" name="Google Shape;390;p17"/>
          <p:cNvSpPr txBox="1">
            <a:spLocks noGrp="1"/>
          </p:cNvSpPr>
          <p:nvPr>
            <p:ph type="subTitle" idx="5"/>
          </p:nvPr>
        </p:nvSpPr>
        <p:spPr>
          <a:xfrm>
            <a:off x="1949592" y="3348700"/>
            <a:ext cx="2473800" cy="40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1pPr>
            <a:lvl2pPr lvl="1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391" name="Google Shape;391;p17"/>
          <p:cNvSpPr txBox="1">
            <a:spLocks noGrp="1"/>
          </p:cNvSpPr>
          <p:nvPr>
            <p:ph type="title" idx="6" hasCustomPrompt="1"/>
          </p:nvPr>
        </p:nvSpPr>
        <p:spPr>
          <a:xfrm>
            <a:off x="713225" y="3445850"/>
            <a:ext cx="1046700" cy="71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392" name="Google Shape;392;p17"/>
          <p:cNvSpPr txBox="1">
            <a:spLocks noGrp="1"/>
          </p:cNvSpPr>
          <p:nvPr>
            <p:ph type="subTitle" idx="7"/>
          </p:nvPr>
        </p:nvSpPr>
        <p:spPr>
          <a:xfrm>
            <a:off x="5956675" y="2049225"/>
            <a:ext cx="2473800" cy="65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3" name="Google Shape;393;p17"/>
          <p:cNvSpPr txBox="1">
            <a:spLocks noGrp="1"/>
          </p:cNvSpPr>
          <p:nvPr>
            <p:ph type="subTitle" idx="8"/>
          </p:nvPr>
        </p:nvSpPr>
        <p:spPr>
          <a:xfrm>
            <a:off x="5956767" y="1791025"/>
            <a:ext cx="2473800" cy="40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1pPr>
            <a:lvl2pPr lvl="1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394" name="Google Shape;394;p17"/>
          <p:cNvSpPr txBox="1">
            <a:spLocks noGrp="1"/>
          </p:cNvSpPr>
          <p:nvPr>
            <p:ph type="title" idx="9" hasCustomPrompt="1"/>
          </p:nvPr>
        </p:nvSpPr>
        <p:spPr>
          <a:xfrm>
            <a:off x="4720400" y="1888175"/>
            <a:ext cx="1046700" cy="71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395" name="Google Shape;395;p17"/>
          <p:cNvSpPr txBox="1">
            <a:spLocks noGrp="1"/>
          </p:cNvSpPr>
          <p:nvPr>
            <p:ph type="subTitle" idx="13"/>
          </p:nvPr>
        </p:nvSpPr>
        <p:spPr>
          <a:xfrm>
            <a:off x="5956675" y="3606900"/>
            <a:ext cx="2473800" cy="65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6" name="Google Shape;396;p17"/>
          <p:cNvSpPr txBox="1">
            <a:spLocks noGrp="1"/>
          </p:cNvSpPr>
          <p:nvPr>
            <p:ph type="subTitle" idx="14"/>
          </p:nvPr>
        </p:nvSpPr>
        <p:spPr>
          <a:xfrm>
            <a:off x="5956767" y="3348700"/>
            <a:ext cx="2473800" cy="40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1pPr>
            <a:lvl2pPr lvl="1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397" name="Google Shape;397;p17"/>
          <p:cNvSpPr txBox="1">
            <a:spLocks noGrp="1"/>
          </p:cNvSpPr>
          <p:nvPr>
            <p:ph type="title" idx="15" hasCustomPrompt="1"/>
          </p:nvPr>
        </p:nvSpPr>
        <p:spPr>
          <a:xfrm>
            <a:off x="4720400" y="3445850"/>
            <a:ext cx="1046700" cy="71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grpSp>
        <p:nvGrpSpPr>
          <p:cNvPr id="398" name="Google Shape;398;p17"/>
          <p:cNvGrpSpPr/>
          <p:nvPr/>
        </p:nvGrpSpPr>
        <p:grpSpPr>
          <a:xfrm>
            <a:off x="863166" y="4278030"/>
            <a:ext cx="746803" cy="173460"/>
            <a:chOff x="810479" y="2689455"/>
            <a:chExt cx="746803" cy="173460"/>
          </a:xfrm>
        </p:grpSpPr>
        <p:sp>
          <p:nvSpPr>
            <p:cNvPr id="399" name="Google Shape;399;p17"/>
            <p:cNvSpPr/>
            <p:nvPr/>
          </p:nvSpPr>
          <p:spPr>
            <a:xfrm>
              <a:off x="810479" y="2689455"/>
              <a:ext cx="746803" cy="173460"/>
            </a:xfrm>
            <a:custGeom>
              <a:avLst/>
              <a:gdLst/>
              <a:ahLst/>
              <a:cxnLst/>
              <a:rect l="l" t="t" r="r" b="b"/>
              <a:pathLst>
                <a:path w="27537" h="6396" extrusionOk="0">
                  <a:moveTo>
                    <a:pt x="1" y="1"/>
                  </a:moveTo>
                  <a:lnTo>
                    <a:pt x="1" y="6395"/>
                  </a:lnTo>
                  <a:lnTo>
                    <a:pt x="27536" y="6395"/>
                  </a:lnTo>
                  <a:lnTo>
                    <a:pt x="25760" y="3199"/>
                  </a:lnTo>
                  <a:lnTo>
                    <a:pt x="2752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17"/>
            <p:cNvSpPr/>
            <p:nvPr/>
          </p:nvSpPr>
          <p:spPr>
            <a:xfrm>
              <a:off x="839226" y="2709659"/>
              <a:ext cx="24191" cy="133051"/>
            </a:xfrm>
            <a:custGeom>
              <a:avLst/>
              <a:gdLst/>
              <a:ahLst/>
              <a:cxnLst/>
              <a:rect l="l" t="t" r="r" b="b"/>
              <a:pathLst>
                <a:path w="892" h="4906" extrusionOk="0">
                  <a:moveTo>
                    <a:pt x="1" y="0"/>
                  </a:moveTo>
                  <a:lnTo>
                    <a:pt x="1" y="4905"/>
                  </a:lnTo>
                  <a:lnTo>
                    <a:pt x="892" y="4905"/>
                  </a:lnTo>
                  <a:lnTo>
                    <a:pt x="8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01" name="Google Shape;401;p17"/>
          <p:cNvGrpSpPr/>
          <p:nvPr/>
        </p:nvGrpSpPr>
        <p:grpSpPr>
          <a:xfrm>
            <a:off x="4870354" y="2686430"/>
            <a:ext cx="746803" cy="173460"/>
            <a:chOff x="810479" y="2689455"/>
            <a:chExt cx="746803" cy="173460"/>
          </a:xfrm>
        </p:grpSpPr>
        <p:sp>
          <p:nvSpPr>
            <p:cNvPr id="402" name="Google Shape;402;p17"/>
            <p:cNvSpPr/>
            <p:nvPr/>
          </p:nvSpPr>
          <p:spPr>
            <a:xfrm>
              <a:off x="810479" y="2689455"/>
              <a:ext cx="746803" cy="173460"/>
            </a:xfrm>
            <a:custGeom>
              <a:avLst/>
              <a:gdLst/>
              <a:ahLst/>
              <a:cxnLst/>
              <a:rect l="l" t="t" r="r" b="b"/>
              <a:pathLst>
                <a:path w="27537" h="6396" extrusionOk="0">
                  <a:moveTo>
                    <a:pt x="1" y="1"/>
                  </a:moveTo>
                  <a:lnTo>
                    <a:pt x="1" y="6395"/>
                  </a:lnTo>
                  <a:lnTo>
                    <a:pt x="27536" y="6395"/>
                  </a:lnTo>
                  <a:lnTo>
                    <a:pt x="25760" y="3199"/>
                  </a:lnTo>
                  <a:lnTo>
                    <a:pt x="2752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17"/>
            <p:cNvSpPr/>
            <p:nvPr/>
          </p:nvSpPr>
          <p:spPr>
            <a:xfrm>
              <a:off x="839226" y="2709659"/>
              <a:ext cx="24191" cy="133051"/>
            </a:xfrm>
            <a:custGeom>
              <a:avLst/>
              <a:gdLst/>
              <a:ahLst/>
              <a:cxnLst/>
              <a:rect l="l" t="t" r="r" b="b"/>
              <a:pathLst>
                <a:path w="892" h="4906" extrusionOk="0">
                  <a:moveTo>
                    <a:pt x="1" y="0"/>
                  </a:moveTo>
                  <a:lnTo>
                    <a:pt x="1" y="4905"/>
                  </a:lnTo>
                  <a:lnTo>
                    <a:pt x="892" y="4905"/>
                  </a:lnTo>
                  <a:lnTo>
                    <a:pt x="8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04" name="Google Shape;404;p17"/>
          <p:cNvGrpSpPr/>
          <p:nvPr/>
        </p:nvGrpSpPr>
        <p:grpSpPr>
          <a:xfrm>
            <a:off x="4817679" y="4247130"/>
            <a:ext cx="746803" cy="173460"/>
            <a:chOff x="810479" y="2689455"/>
            <a:chExt cx="746803" cy="173460"/>
          </a:xfrm>
        </p:grpSpPr>
        <p:sp>
          <p:nvSpPr>
            <p:cNvPr id="405" name="Google Shape;405;p17"/>
            <p:cNvSpPr/>
            <p:nvPr/>
          </p:nvSpPr>
          <p:spPr>
            <a:xfrm>
              <a:off x="810479" y="2689455"/>
              <a:ext cx="746803" cy="173460"/>
            </a:xfrm>
            <a:custGeom>
              <a:avLst/>
              <a:gdLst/>
              <a:ahLst/>
              <a:cxnLst/>
              <a:rect l="l" t="t" r="r" b="b"/>
              <a:pathLst>
                <a:path w="27537" h="6396" extrusionOk="0">
                  <a:moveTo>
                    <a:pt x="1" y="1"/>
                  </a:moveTo>
                  <a:lnTo>
                    <a:pt x="1" y="6395"/>
                  </a:lnTo>
                  <a:lnTo>
                    <a:pt x="27536" y="6395"/>
                  </a:lnTo>
                  <a:lnTo>
                    <a:pt x="25760" y="3199"/>
                  </a:lnTo>
                  <a:lnTo>
                    <a:pt x="27520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17"/>
            <p:cNvSpPr/>
            <p:nvPr/>
          </p:nvSpPr>
          <p:spPr>
            <a:xfrm>
              <a:off x="839226" y="2709659"/>
              <a:ext cx="24191" cy="133051"/>
            </a:xfrm>
            <a:custGeom>
              <a:avLst/>
              <a:gdLst/>
              <a:ahLst/>
              <a:cxnLst/>
              <a:rect l="l" t="t" r="r" b="b"/>
              <a:pathLst>
                <a:path w="892" h="4906" extrusionOk="0">
                  <a:moveTo>
                    <a:pt x="1" y="0"/>
                  </a:moveTo>
                  <a:lnTo>
                    <a:pt x="1" y="4905"/>
                  </a:lnTo>
                  <a:lnTo>
                    <a:pt x="892" y="4905"/>
                  </a:lnTo>
                  <a:lnTo>
                    <a:pt x="8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07" name="Google Shape;407;p17"/>
          <p:cNvGrpSpPr/>
          <p:nvPr/>
        </p:nvGrpSpPr>
        <p:grpSpPr>
          <a:xfrm>
            <a:off x="810479" y="2689455"/>
            <a:ext cx="746803" cy="173460"/>
            <a:chOff x="810479" y="2689455"/>
            <a:chExt cx="746803" cy="173460"/>
          </a:xfrm>
        </p:grpSpPr>
        <p:sp>
          <p:nvSpPr>
            <p:cNvPr id="408" name="Google Shape;408;p17"/>
            <p:cNvSpPr/>
            <p:nvPr/>
          </p:nvSpPr>
          <p:spPr>
            <a:xfrm>
              <a:off x="810479" y="2689455"/>
              <a:ext cx="746803" cy="173460"/>
            </a:xfrm>
            <a:custGeom>
              <a:avLst/>
              <a:gdLst/>
              <a:ahLst/>
              <a:cxnLst/>
              <a:rect l="l" t="t" r="r" b="b"/>
              <a:pathLst>
                <a:path w="27537" h="6396" extrusionOk="0">
                  <a:moveTo>
                    <a:pt x="1" y="1"/>
                  </a:moveTo>
                  <a:lnTo>
                    <a:pt x="1" y="6395"/>
                  </a:lnTo>
                  <a:lnTo>
                    <a:pt x="27536" y="6395"/>
                  </a:lnTo>
                  <a:lnTo>
                    <a:pt x="25760" y="3199"/>
                  </a:lnTo>
                  <a:lnTo>
                    <a:pt x="27520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17"/>
            <p:cNvSpPr/>
            <p:nvPr/>
          </p:nvSpPr>
          <p:spPr>
            <a:xfrm>
              <a:off x="839226" y="2709659"/>
              <a:ext cx="24191" cy="133051"/>
            </a:xfrm>
            <a:custGeom>
              <a:avLst/>
              <a:gdLst/>
              <a:ahLst/>
              <a:cxnLst/>
              <a:rect l="l" t="t" r="r" b="b"/>
              <a:pathLst>
                <a:path w="892" h="4906" extrusionOk="0">
                  <a:moveTo>
                    <a:pt x="1" y="0"/>
                  </a:moveTo>
                  <a:lnTo>
                    <a:pt x="1" y="4905"/>
                  </a:lnTo>
                  <a:lnTo>
                    <a:pt x="892" y="4905"/>
                  </a:lnTo>
                  <a:lnTo>
                    <a:pt x="8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 2">
  <p:cSld name="SECTION_TITLE_AND_DESCRIPTION_1"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18"/>
          <p:cNvSpPr txBox="1">
            <a:spLocks noGrp="1"/>
          </p:cNvSpPr>
          <p:nvPr>
            <p:ph type="subTitle" idx="1"/>
          </p:nvPr>
        </p:nvSpPr>
        <p:spPr>
          <a:xfrm>
            <a:off x="1297774" y="2771115"/>
            <a:ext cx="3400800" cy="77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412" name="Google Shape;412;p18"/>
          <p:cNvSpPr/>
          <p:nvPr/>
        </p:nvSpPr>
        <p:spPr>
          <a:xfrm>
            <a:off x="4858185" y="1627932"/>
            <a:ext cx="170654" cy="175873"/>
          </a:xfrm>
          <a:custGeom>
            <a:avLst/>
            <a:gdLst/>
            <a:ahLst/>
            <a:cxnLst/>
            <a:rect l="l" t="t" r="r" b="b"/>
            <a:pathLst>
              <a:path w="3629" h="3740" extrusionOk="0">
                <a:moveTo>
                  <a:pt x="2849" y="0"/>
                </a:moveTo>
                <a:cubicBezTo>
                  <a:pt x="2845" y="0"/>
                  <a:pt x="2841" y="0"/>
                  <a:pt x="2837" y="1"/>
                </a:cubicBezTo>
                <a:cubicBezTo>
                  <a:pt x="2272" y="59"/>
                  <a:pt x="1729" y="312"/>
                  <a:pt x="1262" y="626"/>
                </a:cubicBezTo>
                <a:cubicBezTo>
                  <a:pt x="799" y="937"/>
                  <a:pt x="343" y="1346"/>
                  <a:pt x="127" y="1871"/>
                </a:cubicBezTo>
                <a:cubicBezTo>
                  <a:pt x="35" y="2095"/>
                  <a:pt x="0" y="2340"/>
                  <a:pt x="56" y="2578"/>
                </a:cubicBezTo>
                <a:cubicBezTo>
                  <a:pt x="117" y="2831"/>
                  <a:pt x="284" y="3047"/>
                  <a:pt x="484" y="3206"/>
                </a:cubicBezTo>
                <a:cubicBezTo>
                  <a:pt x="773" y="3437"/>
                  <a:pt x="1132" y="3594"/>
                  <a:pt x="1488" y="3691"/>
                </a:cubicBezTo>
                <a:cubicBezTo>
                  <a:pt x="1609" y="3724"/>
                  <a:pt x="1734" y="3739"/>
                  <a:pt x="1859" y="3739"/>
                </a:cubicBezTo>
                <a:cubicBezTo>
                  <a:pt x="2018" y="3739"/>
                  <a:pt x="2177" y="3714"/>
                  <a:pt x="2329" y="3667"/>
                </a:cubicBezTo>
                <a:cubicBezTo>
                  <a:pt x="2845" y="3508"/>
                  <a:pt x="3309" y="3117"/>
                  <a:pt x="3512" y="2612"/>
                </a:cubicBezTo>
                <a:cubicBezTo>
                  <a:pt x="3603" y="2385"/>
                  <a:pt x="3629" y="2125"/>
                  <a:pt x="3554" y="1890"/>
                </a:cubicBezTo>
                <a:cubicBezTo>
                  <a:pt x="3468" y="1623"/>
                  <a:pt x="3268" y="1417"/>
                  <a:pt x="3030" y="1274"/>
                </a:cubicBezTo>
                <a:cubicBezTo>
                  <a:pt x="2784" y="1127"/>
                  <a:pt x="2473" y="1028"/>
                  <a:pt x="2170" y="1028"/>
                </a:cubicBezTo>
                <a:cubicBezTo>
                  <a:pt x="1942" y="1028"/>
                  <a:pt x="1719" y="1084"/>
                  <a:pt x="1531" y="1219"/>
                </a:cubicBezTo>
                <a:cubicBezTo>
                  <a:pt x="1228" y="1436"/>
                  <a:pt x="1084" y="1804"/>
                  <a:pt x="1092" y="2169"/>
                </a:cubicBezTo>
                <a:cubicBezTo>
                  <a:pt x="1100" y="2470"/>
                  <a:pt x="1206" y="2838"/>
                  <a:pt x="1488" y="2994"/>
                </a:cubicBezTo>
                <a:cubicBezTo>
                  <a:pt x="1571" y="3039"/>
                  <a:pt x="1652" y="3059"/>
                  <a:pt x="1732" y="3059"/>
                </a:cubicBezTo>
                <a:cubicBezTo>
                  <a:pt x="2016" y="3059"/>
                  <a:pt x="2272" y="2810"/>
                  <a:pt x="2437" y="2587"/>
                </a:cubicBezTo>
                <a:cubicBezTo>
                  <a:pt x="2522" y="2471"/>
                  <a:pt x="2597" y="2347"/>
                  <a:pt x="2664" y="2222"/>
                </a:cubicBezTo>
                <a:cubicBezTo>
                  <a:pt x="2694" y="2163"/>
                  <a:pt x="2691" y="2082"/>
                  <a:pt x="2640" y="2036"/>
                </a:cubicBezTo>
                <a:cubicBezTo>
                  <a:pt x="2552" y="1956"/>
                  <a:pt x="2445" y="1925"/>
                  <a:pt x="2336" y="1925"/>
                </a:cubicBezTo>
                <a:cubicBezTo>
                  <a:pt x="2220" y="1925"/>
                  <a:pt x="2100" y="1960"/>
                  <a:pt x="1995" y="2011"/>
                </a:cubicBezTo>
                <a:cubicBezTo>
                  <a:pt x="1843" y="2087"/>
                  <a:pt x="1936" y="2293"/>
                  <a:pt x="2078" y="2293"/>
                </a:cubicBezTo>
                <a:cubicBezTo>
                  <a:pt x="2101" y="2293"/>
                  <a:pt x="2125" y="2288"/>
                  <a:pt x="2150" y="2276"/>
                </a:cubicBezTo>
                <a:cubicBezTo>
                  <a:pt x="2152" y="2274"/>
                  <a:pt x="2155" y="2273"/>
                  <a:pt x="2156" y="2273"/>
                </a:cubicBezTo>
                <a:lnTo>
                  <a:pt x="2156" y="2273"/>
                </a:lnTo>
                <a:cubicBezTo>
                  <a:pt x="2157" y="2272"/>
                  <a:pt x="2158" y="2272"/>
                  <a:pt x="2160" y="2271"/>
                </a:cubicBezTo>
                <a:cubicBezTo>
                  <a:pt x="2192" y="2260"/>
                  <a:pt x="2223" y="2248"/>
                  <a:pt x="2256" y="2241"/>
                </a:cubicBezTo>
                <a:cubicBezTo>
                  <a:pt x="2272" y="2237"/>
                  <a:pt x="2290" y="2232"/>
                  <a:pt x="2308" y="2230"/>
                </a:cubicBezTo>
                <a:lnTo>
                  <a:pt x="2308" y="2230"/>
                </a:lnTo>
                <a:cubicBezTo>
                  <a:pt x="2220" y="2379"/>
                  <a:pt x="2123" y="2513"/>
                  <a:pt x="1991" y="2631"/>
                </a:cubicBezTo>
                <a:cubicBezTo>
                  <a:pt x="1985" y="2635"/>
                  <a:pt x="1955" y="2660"/>
                  <a:pt x="1956" y="2660"/>
                </a:cubicBezTo>
                <a:cubicBezTo>
                  <a:pt x="1956" y="2660"/>
                  <a:pt x="1956" y="2660"/>
                  <a:pt x="1956" y="2660"/>
                </a:cubicBezTo>
                <a:lnTo>
                  <a:pt x="1956" y="2660"/>
                </a:lnTo>
                <a:cubicBezTo>
                  <a:pt x="1944" y="2669"/>
                  <a:pt x="1932" y="2678"/>
                  <a:pt x="1919" y="2686"/>
                </a:cubicBezTo>
                <a:cubicBezTo>
                  <a:pt x="1904" y="2695"/>
                  <a:pt x="1890" y="2704"/>
                  <a:pt x="1874" y="2712"/>
                </a:cubicBezTo>
                <a:cubicBezTo>
                  <a:pt x="1867" y="2716"/>
                  <a:pt x="1843" y="2726"/>
                  <a:pt x="1835" y="2730"/>
                </a:cubicBezTo>
                <a:lnTo>
                  <a:pt x="1835" y="2730"/>
                </a:lnTo>
                <a:cubicBezTo>
                  <a:pt x="1812" y="2738"/>
                  <a:pt x="1787" y="2743"/>
                  <a:pt x="1764" y="2750"/>
                </a:cubicBezTo>
                <a:cubicBezTo>
                  <a:pt x="1763" y="2751"/>
                  <a:pt x="1762" y="2751"/>
                  <a:pt x="1763" y="2752"/>
                </a:cubicBezTo>
                <a:lnTo>
                  <a:pt x="1763" y="2752"/>
                </a:lnTo>
                <a:cubicBezTo>
                  <a:pt x="1761" y="2752"/>
                  <a:pt x="1759" y="2752"/>
                  <a:pt x="1757" y="2752"/>
                </a:cubicBezTo>
                <a:cubicBezTo>
                  <a:pt x="1746" y="2752"/>
                  <a:pt x="1735" y="2751"/>
                  <a:pt x="1725" y="2751"/>
                </a:cubicBezTo>
                <a:cubicBezTo>
                  <a:pt x="1719" y="2751"/>
                  <a:pt x="1714" y="2751"/>
                  <a:pt x="1709" y="2752"/>
                </a:cubicBezTo>
                <a:cubicBezTo>
                  <a:pt x="1709" y="2752"/>
                  <a:pt x="1709" y="2752"/>
                  <a:pt x="1709" y="2752"/>
                </a:cubicBezTo>
                <a:lnTo>
                  <a:pt x="1709" y="2752"/>
                </a:lnTo>
                <a:cubicBezTo>
                  <a:pt x="1707" y="2751"/>
                  <a:pt x="1706" y="2751"/>
                  <a:pt x="1704" y="2750"/>
                </a:cubicBezTo>
                <a:cubicBezTo>
                  <a:pt x="1693" y="2746"/>
                  <a:pt x="1681" y="2743"/>
                  <a:pt x="1668" y="2740"/>
                </a:cubicBezTo>
                <a:cubicBezTo>
                  <a:pt x="1666" y="2740"/>
                  <a:pt x="1665" y="2739"/>
                  <a:pt x="1663" y="2739"/>
                </a:cubicBezTo>
                <a:lnTo>
                  <a:pt x="1663" y="2739"/>
                </a:lnTo>
                <a:cubicBezTo>
                  <a:pt x="1663" y="2739"/>
                  <a:pt x="1663" y="2739"/>
                  <a:pt x="1663" y="2739"/>
                </a:cubicBezTo>
                <a:cubicBezTo>
                  <a:pt x="1650" y="2731"/>
                  <a:pt x="1637" y="2724"/>
                  <a:pt x="1624" y="2717"/>
                </a:cubicBezTo>
                <a:cubicBezTo>
                  <a:pt x="1616" y="2713"/>
                  <a:pt x="1599" y="2699"/>
                  <a:pt x="1599" y="2699"/>
                </a:cubicBezTo>
                <a:lnTo>
                  <a:pt x="1599" y="2699"/>
                </a:lnTo>
                <a:cubicBezTo>
                  <a:pt x="1599" y="2699"/>
                  <a:pt x="1604" y="2703"/>
                  <a:pt x="1617" y="2714"/>
                </a:cubicBezTo>
                <a:cubicBezTo>
                  <a:pt x="1606" y="2707"/>
                  <a:pt x="1596" y="2698"/>
                  <a:pt x="1587" y="2689"/>
                </a:cubicBezTo>
                <a:cubicBezTo>
                  <a:pt x="1577" y="2679"/>
                  <a:pt x="1569" y="2670"/>
                  <a:pt x="1558" y="2660"/>
                </a:cubicBezTo>
                <a:cubicBezTo>
                  <a:pt x="1555" y="2655"/>
                  <a:pt x="1552" y="2651"/>
                  <a:pt x="1548" y="2647"/>
                </a:cubicBezTo>
                <a:cubicBezTo>
                  <a:pt x="1548" y="2646"/>
                  <a:pt x="1547" y="2646"/>
                  <a:pt x="1547" y="2645"/>
                </a:cubicBezTo>
                <a:lnTo>
                  <a:pt x="1547" y="2645"/>
                </a:lnTo>
                <a:cubicBezTo>
                  <a:pt x="1547" y="2645"/>
                  <a:pt x="1547" y="2645"/>
                  <a:pt x="1547" y="2645"/>
                </a:cubicBezTo>
                <a:cubicBezTo>
                  <a:pt x="1529" y="2622"/>
                  <a:pt x="1513" y="2598"/>
                  <a:pt x="1498" y="2572"/>
                </a:cubicBezTo>
                <a:cubicBezTo>
                  <a:pt x="1491" y="2559"/>
                  <a:pt x="1485" y="2546"/>
                  <a:pt x="1478" y="2533"/>
                </a:cubicBezTo>
                <a:cubicBezTo>
                  <a:pt x="1470" y="2517"/>
                  <a:pt x="1465" y="2503"/>
                  <a:pt x="1465" y="2503"/>
                </a:cubicBezTo>
                <a:lnTo>
                  <a:pt x="1465" y="2503"/>
                </a:lnTo>
                <a:cubicBezTo>
                  <a:pt x="1465" y="2503"/>
                  <a:pt x="1466" y="2506"/>
                  <a:pt x="1469" y="2514"/>
                </a:cubicBezTo>
                <a:cubicBezTo>
                  <a:pt x="1446" y="2451"/>
                  <a:pt x="1427" y="2388"/>
                  <a:pt x="1414" y="2323"/>
                </a:cubicBezTo>
                <a:cubicBezTo>
                  <a:pt x="1412" y="2312"/>
                  <a:pt x="1410" y="2301"/>
                  <a:pt x="1408" y="2291"/>
                </a:cubicBezTo>
                <a:lnTo>
                  <a:pt x="1408" y="2291"/>
                </a:lnTo>
                <a:cubicBezTo>
                  <a:pt x="1408" y="2287"/>
                  <a:pt x="1404" y="2260"/>
                  <a:pt x="1403" y="2252"/>
                </a:cubicBezTo>
                <a:cubicBezTo>
                  <a:pt x="1401" y="2214"/>
                  <a:pt x="1398" y="2176"/>
                  <a:pt x="1399" y="2137"/>
                </a:cubicBezTo>
                <a:cubicBezTo>
                  <a:pt x="1399" y="2102"/>
                  <a:pt x="1401" y="2067"/>
                  <a:pt x="1403" y="2032"/>
                </a:cubicBezTo>
                <a:cubicBezTo>
                  <a:pt x="1405" y="2021"/>
                  <a:pt x="1409" y="1994"/>
                  <a:pt x="1408" y="1994"/>
                </a:cubicBezTo>
                <a:lnTo>
                  <a:pt x="1408" y="1994"/>
                </a:lnTo>
                <a:cubicBezTo>
                  <a:pt x="1408" y="1994"/>
                  <a:pt x="1408" y="1994"/>
                  <a:pt x="1408" y="1995"/>
                </a:cubicBezTo>
                <a:lnTo>
                  <a:pt x="1408" y="1995"/>
                </a:lnTo>
                <a:cubicBezTo>
                  <a:pt x="1411" y="1978"/>
                  <a:pt x="1413" y="1963"/>
                  <a:pt x="1417" y="1947"/>
                </a:cubicBezTo>
                <a:cubicBezTo>
                  <a:pt x="1424" y="1912"/>
                  <a:pt x="1433" y="1877"/>
                  <a:pt x="1443" y="1844"/>
                </a:cubicBezTo>
                <a:cubicBezTo>
                  <a:pt x="1449" y="1826"/>
                  <a:pt x="1455" y="1810"/>
                  <a:pt x="1460" y="1792"/>
                </a:cubicBezTo>
                <a:cubicBezTo>
                  <a:pt x="1463" y="1784"/>
                  <a:pt x="1467" y="1775"/>
                  <a:pt x="1470" y="1765"/>
                </a:cubicBezTo>
                <a:lnTo>
                  <a:pt x="1470" y="1765"/>
                </a:lnTo>
                <a:cubicBezTo>
                  <a:pt x="1471" y="1764"/>
                  <a:pt x="1471" y="1762"/>
                  <a:pt x="1472" y="1760"/>
                </a:cubicBezTo>
                <a:cubicBezTo>
                  <a:pt x="1488" y="1728"/>
                  <a:pt x="1504" y="1698"/>
                  <a:pt x="1522" y="1667"/>
                </a:cubicBezTo>
                <a:cubicBezTo>
                  <a:pt x="1532" y="1651"/>
                  <a:pt x="1542" y="1636"/>
                  <a:pt x="1551" y="1622"/>
                </a:cubicBezTo>
                <a:cubicBezTo>
                  <a:pt x="1557" y="1614"/>
                  <a:pt x="1561" y="1607"/>
                  <a:pt x="1567" y="1600"/>
                </a:cubicBezTo>
                <a:cubicBezTo>
                  <a:pt x="1567" y="1599"/>
                  <a:pt x="1567" y="1599"/>
                  <a:pt x="1567" y="1599"/>
                </a:cubicBezTo>
                <a:lnTo>
                  <a:pt x="1567" y="1599"/>
                </a:lnTo>
                <a:cubicBezTo>
                  <a:pt x="1567" y="1599"/>
                  <a:pt x="1564" y="1602"/>
                  <a:pt x="1563" y="1604"/>
                </a:cubicBezTo>
                <a:lnTo>
                  <a:pt x="1563" y="1604"/>
                </a:lnTo>
                <a:cubicBezTo>
                  <a:pt x="1564" y="1602"/>
                  <a:pt x="1567" y="1599"/>
                  <a:pt x="1573" y="1592"/>
                </a:cubicBezTo>
                <a:cubicBezTo>
                  <a:pt x="1598" y="1566"/>
                  <a:pt x="1621" y="1540"/>
                  <a:pt x="1647" y="1515"/>
                </a:cubicBezTo>
                <a:cubicBezTo>
                  <a:pt x="1660" y="1502"/>
                  <a:pt x="1675" y="1490"/>
                  <a:pt x="1690" y="1480"/>
                </a:cubicBezTo>
                <a:lnTo>
                  <a:pt x="1690" y="1480"/>
                </a:lnTo>
                <a:cubicBezTo>
                  <a:pt x="1682" y="1486"/>
                  <a:pt x="1680" y="1488"/>
                  <a:pt x="1680" y="1488"/>
                </a:cubicBezTo>
                <a:cubicBezTo>
                  <a:pt x="1681" y="1488"/>
                  <a:pt x="1715" y="1463"/>
                  <a:pt x="1722" y="1458"/>
                </a:cubicBezTo>
                <a:cubicBezTo>
                  <a:pt x="1755" y="1437"/>
                  <a:pt x="1788" y="1419"/>
                  <a:pt x="1822" y="1404"/>
                </a:cubicBezTo>
                <a:lnTo>
                  <a:pt x="1822" y="1404"/>
                </a:lnTo>
                <a:cubicBezTo>
                  <a:pt x="1822" y="1404"/>
                  <a:pt x="1821" y="1404"/>
                  <a:pt x="1821" y="1404"/>
                </a:cubicBezTo>
                <a:cubicBezTo>
                  <a:pt x="1833" y="1400"/>
                  <a:pt x="1843" y="1395"/>
                  <a:pt x="1855" y="1391"/>
                </a:cubicBezTo>
                <a:cubicBezTo>
                  <a:pt x="1880" y="1382"/>
                  <a:pt x="1903" y="1375"/>
                  <a:pt x="1928" y="1368"/>
                </a:cubicBezTo>
                <a:cubicBezTo>
                  <a:pt x="2007" y="1346"/>
                  <a:pt x="2099" y="1335"/>
                  <a:pt x="2194" y="1335"/>
                </a:cubicBezTo>
                <a:cubicBezTo>
                  <a:pt x="2302" y="1335"/>
                  <a:pt x="2414" y="1350"/>
                  <a:pt x="2515" y="1379"/>
                </a:cubicBezTo>
                <a:cubicBezTo>
                  <a:pt x="2759" y="1452"/>
                  <a:pt x="3030" y="1597"/>
                  <a:pt x="3165" y="1791"/>
                </a:cubicBezTo>
                <a:cubicBezTo>
                  <a:pt x="3230" y="1887"/>
                  <a:pt x="3257" y="1944"/>
                  <a:pt x="3280" y="2057"/>
                </a:cubicBezTo>
                <a:cubicBezTo>
                  <a:pt x="3290" y="2105"/>
                  <a:pt x="3290" y="2111"/>
                  <a:pt x="3290" y="2175"/>
                </a:cubicBezTo>
                <a:cubicBezTo>
                  <a:pt x="3292" y="2200"/>
                  <a:pt x="3290" y="2223"/>
                  <a:pt x="3289" y="2248"/>
                </a:cubicBezTo>
                <a:cubicBezTo>
                  <a:pt x="3287" y="2260"/>
                  <a:pt x="3286" y="2273"/>
                  <a:pt x="3284" y="2285"/>
                </a:cubicBezTo>
                <a:cubicBezTo>
                  <a:pt x="3284" y="2287"/>
                  <a:pt x="3284" y="2289"/>
                  <a:pt x="3284" y="2290"/>
                </a:cubicBezTo>
                <a:lnTo>
                  <a:pt x="3284" y="2290"/>
                </a:lnTo>
                <a:cubicBezTo>
                  <a:pt x="3283" y="2297"/>
                  <a:pt x="3282" y="2303"/>
                  <a:pt x="3280" y="2309"/>
                </a:cubicBezTo>
                <a:cubicBezTo>
                  <a:pt x="3238" y="2520"/>
                  <a:pt x="3143" y="2702"/>
                  <a:pt x="3008" y="2860"/>
                </a:cubicBezTo>
                <a:cubicBezTo>
                  <a:pt x="2854" y="3042"/>
                  <a:pt x="2681" y="3175"/>
                  <a:pt x="2469" y="3282"/>
                </a:cubicBezTo>
                <a:cubicBezTo>
                  <a:pt x="2282" y="3376"/>
                  <a:pt x="2072" y="3432"/>
                  <a:pt x="1860" y="3432"/>
                </a:cubicBezTo>
                <a:cubicBezTo>
                  <a:pt x="1842" y="3432"/>
                  <a:pt x="1824" y="3432"/>
                  <a:pt x="1807" y="3431"/>
                </a:cubicBezTo>
                <a:cubicBezTo>
                  <a:pt x="1528" y="3421"/>
                  <a:pt x="1209" y="3288"/>
                  <a:pt x="951" y="3149"/>
                </a:cubicBezTo>
                <a:cubicBezTo>
                  <a:pt x="730" y="3029"/>
                  <a:pt x="526" y="2872"/>
                  <a:pt x="413" y="2663"/>
                </a:cubicBezTo>
                <a:cubicBezTo>
                  <a:pt x="333" y="2512"/>
                  <a:pt x="316" y="2325"/>
                  <a:pt x="354" y="2159"/>
                </a:cubicBezTo>
                <a:cubicBezTo>
                  <a:pt x="454" y="1721"/>
                  <a:pt x="816" y="1349"/>
                  <a:pt x="1179" y="1061"/>
                </a:cubicBezTo>
                <a:cubicBezTo>
                  <a:pt x="1579" y="745"/>
                  <a:pt x="2047" y="491"/>
                  <a:pt x="2538" y="363"/>
                </a:cubicBezTo>
                <a:cubicBezTo>
                  <a:pt x="2640" y="337"/>
                  <a:pt x="2763" y="313"/>
                  <a:pt x="2837" y="306"/>
                </a:cubicBezTo>
                <a:cubicBezTo>
                  <a:pt x="2919" y="297"/>
                  <a:pt x="2991" y="242"/>
                  <a:pt x="2991" y="153"/>
                </a:cubicBezTo>
                <a:cubicBezTo>
                  <a:pt x="2991" y="80"/>
                  <a:pt x="2927" y="0"/>
                  <a:pt x="2849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3" name="Google Shape;413;p18"/>
          <p:cNvSpPr txBox="1">
            <a:spLocks noGrp="1"/>
          </p:cNvSpPr>
          <p:nvPr>
            <p:ph type="title"/>
          </p:nvPr>
        </p:nvSpPr>
        <p:spPr>
          <a:xfrm>
            <a:off x="1297650" y="2291703"/>
            <a:ext cx="3400800" cy="560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414" name="Google Shape;414;p18"/>
          <p:cNvGrpSpPr/>
          <p:nvPr/>
        </p:nvGrpSpPr>
        <p:grpSpPr>
          <a:xfrm rot="459609">
            <a:off x="1967647" y="-396997"/>
            <a:ext cx="1340612" cy="1517115"/>
            <a:chOff x="5610224" y="3202528"/>
            <a:chExt cx="1340580" cy="1517079"/>
          </a:xfrm>
        </p:grpSpPr>
        <p:sp>
          <p:nvSpPr>
            <p:cNvPr id="415" name="Google Shape;415;p18"/>
            <p:cNvSpPr/>
            <p:nvPr/>
          </p:nvSpPr>
          <p:spPr>
            <a:xfrm>
              <a:off x="5827002" y="3225738"/>
              <a:ext cx="1119465" cy="1243111"/>
            </a:xfrm>
            <a:custGeom>
              <a:avLst/>
              <a:gdLst/>
              <a:ahLst/>
              <a:cxnLst/>
              <a:rect l="l" t="t" r="r" b="b"/>
              <a:pathLst>
                <a:path w="15482" h="17192" extrusionOk="0">
                  <a:moveTo>
                    <a:pt x="12532" y="1"/>
                  </a:moveTo>
                  <a:cubicBezTo>
                    <a:pt x="12532" y="1"/>
                    <a:pt x="7602" y="5300"/>
                    <a:pt x="6033" y="7137"/>
                  </a:cubicBezTo>
                  <a:cubicBezTo>
                    <a:pt x="4463" y="8975"/>
                    <a:pt x="1" y="14672"/>
                    <a:pt x="1" y="14672"/>
                  </a:cubicBezTo>
                  <a:lnTo>
                    <a:pt x="2950" y="17192"/>
                  </a:lnTo>
                  <a:cubicBezTo>
                    <a:pt x="2950" y="17192"/>
                    <a:pt x="7918" y="11926"/>
                    <a:pt x="9488" y="10088"/>
                  </a:cubicBezTo>
                  <a:cubicBezTo>
                    <a:pt x="11057" y="8251"/>
                    <a:pt x="15482" y="2521"/>
                    <a:pt x="15482" y="2521"/>
                  </a:cubicBezTo>
                  <a:lnTo>
                    <a:pt x="12532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18"/>
            <p:cNvSpPr/>
            <p:nvPr/>
          </p:nvSpPr>
          <p:spPr>
            <a:xfrm>
              <a:off x="5934595" y="3254083"/>
              <a:ext cx="753227" cy="807313"/>
            </a:xfrm>
            <a:custGeom>
              <a:avLst/>
              <a:gdLst/>
              <a:ahLst/>
              <a:cxnLst/>
              <a:rect l="l" t="t" r="r" b="b"/>
              <a:pathLst>
                <a:path w="10417" h="11165" extrusionOk="0">
                  <a:moveTo>
                    <a:pt x="9368" y="0"/>
                  </a:moveTo>
                  <a:cubicBezTo>
                    <a:pt x="903" y="9281"/>
                    <a:pt x="926" y="9239"/>
                    <a:pt x="123" y="10823"/>
                  </a:cubicBezTo>
                  <a:cubicBezTo>
                    <a:pt x="0" y="11037"/>
                    <a:pt x="74" y="11165"/>
                    <a:pt x="263" y="11165"/>
                  </a:cubicBezTo>
                  <a:cubicBezTo>
                    <a:pt x="710" y="11165"/>
                    <a:pt x="1801" y="10444"/>
                    <a:pt x="2433" y="8433"/>
                  </a:cubicBezTo>
                  <a:cubicBezTo>
                    <a:pt x="4112" y="6308"/>
                    <a:pt x="9616" y="631"/>
                    <a:pt x="9616" y="631"/>
                  </a:cubicBezTo>
                  <a:lnTo>
                    <a:pt x="10209" y="1138"/>
                  </a:lnTo>
                  <a:lnTo>
                    <a:pt x="10416" y="895"/>
                  </a:lnTo>
                  <a:lnTo>
                    <a:pt x="9368" y="0"/>
                  </a:lnTo>
                  <a:close/>
                </a:path>
              </a:pathLst>
            </a:custGeom>
            <a:solidFill>
              <a:srgbClr val="1817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18"/>
            <p:cNvSpPr/>
            <p:nvPr/>
          </p:nvSpPr>
          <p:spPr>
            <a:xfrm>
              <a:off x="6641834" y="3290453"/>
              <a:ext cx="250618" cy="223864"/>
            </a:xfrm>
            <a:custGeom>
              <a:avLst/>
              <a:gdLst/>
              <a:ahLst/>
              <a:cxnLst/>
              <a:rect l="l" t="t" r="r" b="b"/>
              <a:pathLst>
                <a:path w="3466" h="3096" extrusionOk="0">
                  <a:moveTo>
                    <a:pt x="434" y="1"/>
                  </a:moveTo>
                  <a:lnTo>
                    <a:pt x="0" y="470"/>
                  </a:lnTo>
                  <a:lnTo>
                    <a:pt x="3074" y="3095"/>
                  </a:lnTo>
                  <a:lnTo>
                    <a:pt x="3465" y="2591"/>
                  </a:lnTo>
                  <a:lnTo>
                    <a:pt x="434" y="1"/>
                  </a:lnTo>
                  <a:close/>
                </a:path>
              </a:pathLst>
            </a:custGeom>
            <a:solidFill>
              <a:srgbClr val="1817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18"/>
            <p:cNvSpPr/>
            <p:nvPr/>
          </p:nvSpPr>
          <p:spPr>
            <a:xfrm>
              <a:off x="5703284" y="4353948"/>
              <a:ext cx="276359" cy="279830"/>
            </a:xfrm>
            <a:custGeom>
              <a:avLst/>
              <a:gdLst/>
              <a:ahLst/>
              <a:cxnLst/>
              <a:rect l="l" t="t" r="r" b="b"/>
              <a:pathLst>
                <a:path w="3822" h="3870" extrusionOk="0">
                  <a:moveTo>
                    <a:pt x="1386" y="0"/>
                  </a:moveTo>
                  <a:lnTo>
                    <a:pt x="0" y="2643"/>
                  </a:lnTo>
                  <a:lnTo>
                    <a:pt x="1437" y="3870"/>
                  </a:lnTo>
                  <a:lnTo>
                    <a:pt x="3822" y="2080"/>
                  </a:lnTo>
                  <a:lnTo>
                    <a:pt x="138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18"/>
            <p:cNvSpPr/>
            <p:nvPr/>
          </p:nvSpPr>
          <p:spPr>
            <a:xfrm>
              <a:off x="5657658" y="4556409"/>
              <a:ext cx="135866" cy="139337"/>
            </a:xfrm>
            <a:custGeom>
              <a:avLst/>
              <a:gdLst/>
              <a:ahLst/>
              <a:cxnLst/>
              <a:rect l="l" t="t" r="r" b="b"/>
              <a:pathLst>
                <a:path w="1879" h="1927" extrusionOk="0">
                  <a:moveTo>
                    <a:pt x="817" y="1"/>
                  </a:moveTo>
                  <a:lnTo>
                    <a:pt x="0" y="1368"/>
                  </a:lnTo>
                  <a:lnTo>
                    <a:pt x="656" y="1927"/>
                  </a:lnTo>
                  <a:lnTo>
                    <a:pt x="1878" y="908"/>
                  </a:lnTo>
                  <a:lnTo>
                    <a:pt x="817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18"/>
            <p:cNvSpPr/>
            <p:nvPr/>
          </p:nvSpPr>
          <p:spPr>
            <a:xfrm>
              <a:off x="5643413" y="4660893"/>
              <a:ext cx="55460" cy="58714"/>
            </a:xfrm>
            <a:custGeom>
              <a:avLst/>
              <a:gdLst/>
              <a:ahLst/>
              <a:cxnLst/>
              <a:rect l="l" t="t" r="r" b="b"/>
              <a:pathLst>
                <a:path w="767" h="812" extrusionOk="0">
                  <a:moveTo>
                    <a:pt x="288" y="0"/>
                  </a:moveTo>
                  <a:lnTo>
                    <a:pt x="13" y="698"/>
                  </a:lnTo>
                  <a:cubicBezTo>
                    <a:pt x="13" y="698"/>
                    <a:pt x="0" y="761"/>
                    <a:pt x="29" y="787"/>
                  </a:cubicBezTo>
                  <a:cubicBezTo>
                    <a:pt x="53" y="806"/>
                    <a:pt x="74" y="811"/>
                    <a:pt x="89" y="811"/>
                  </a:cubicBezTo>
                  <a:cubicBezTo>
                    <a:pt x="107" y="811"/>
                    <a:pt x="118" y="805"/>
                    <a:pt x="118" y="805"/>
                  </a:cubicBezTo>
                  <a:lnTo>
                    <a:pt x="767" y="409"/>
                  </a:lnTo>
                  <a:lnTo>
                    <a:pt x="28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18"/>
            <p:cNvSpPr/>
            <p:nvPr/>
          </p:nvSpPr>
          <p:spPr>
            <a:xfrm>
              <a:off x="5794391" y="4292921"/>
              <a:ext cx="239410" cy="218079"/>
            </a:xfrm>
            <a:custGeom>
              <a:avLst/>
              <a:gdLst/>
              <a:ahLst/>
              <a:cxnLst/>
              <a:rect l="l" t="t" r="r" b="b"/>
              <a:pathLst>
                <a:path w="3311" h="3016" extrusionOk="0">
                  <a:moveTo>
                    <a:pt x="554" y="0"/>
                  </a:moveTo>
                  <a:lnTo>
                    <a:pt x="0" y="736"/>
                  </a:lnTo>
                  <a:lnTo>
                    <a:pt x="2668" y="3016"/>
                  </a:lnTo>
                  <a:lnTo>
                    <a:pt x="3311" y="2356"/>
                  </a:lnTo>
                  <a:lnTo>
                    <a:pt x="554" y="0"/>
                  </a:lnTo>
                  <a:close/>
                </a:path>
              </a:pathLst>
            </a:custGeom>
            <a:solidFill>
              <a:srgbClr val="1817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18"/>
            <p:cNvSpPr/>
            <p:nvPr/>
          </p:nvSpPr>
          <p:spPr>
            <a:xfrm>
              <a:off x="6752754" y="3224726"/>
              <a:ext cx="198050" cy="167103"/>
            </a:xfrm>
            <a:custGeom>
              <a:avLst/>
              <a:gdLst/>
              <a:ahLst/>
              <a:cxnLst/>
              <a:rect l="l" t="t" r="r" b="b"/>
              <a:pathLst>
                <a:path w="2739" h="2311" extrusionOk="0">
                  <a:moveTo>
                    <a:pt x="475" y="1"/>
                  </a:moveTo>
                  <a:cubicBezTo>
                    <a:pt x="255" y="1"/>
                    <a:pt x="1" y="247"/>
                    <a:pt x="1" y="247"/>
                  </a:cubicBezTo>
                  <a:lnTo>
                    <a:pt x="2416" y="2310"/>
                  </a:lnTo>
                  <a:cubicBezTo>
                    <a:pt x="2417" y="2310"/>
                    <a:pt x="2739" y="1855"/>
                    <a:pt x="2505" y="1656"/>
                  </a:cubicBezTo>
                  <a:cubicBezTo>
                    <a:pt x="2273" y="1457"/>
                    <a:pt x="867" y="256"/>
                    <a:pt x="633" y="57"/>
                  </a:cubicBezTo>
                  <a:cubicBezTo>
                    <a:pt x="586" y="17"/>
                    <a:pt x="532" y="1"/>
                    <a:pt x="47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18"/>
            <p:cNvSpPr/>
            <p:nvPr/>
          </p:nvSpPr>
          <p:spPr>
            <a:xfrm>
              <a:off x="5793741" y="3203612"/>
              <a:ext cx="1119609" cy="1243111"/>
            </a:xfrm>
            <a:custGeom>
              <a:avLst/>
              <a:gdLst/>
              <a:ahLst/>
              <a:cxnLst/>
              <a:rect l="l" t="t" r="r" b="b"/>
              <a:pathLst>
                <a:path w="15484" h="17192" extrusionOk="0">
                  <a:moveTo>
                    <a:pt x="12532" y="0"/>
                  </a:moveTo>
                  <a:cubicBezTo>
                    <a:pt x="12532" y="0"/>
                    <a:pt x="7604" y="5299"/>
                    <a:pt x="6034" y="7138"/>
                  </a:cubicBezTo>
                  <a:cubicBezTo>
                    <a:pt x="4464" y="8975"/>
                    <a:pt x="1" y="14672"/>
                    <a:pt x="1" y="14672"/>
                  </a:cubicBezTo>
                  <a:lnTo>
                    <a:pt x="2950" y="17191"/>
                  </a:lnTo>
                  <a:cubicBezTo>
                    <a:pt x="2950" y="17191"/>
                    <a:pt x="7918" y="11926"/>
                    <a:pt x="9488" y="10087"/>
                  </a:cubicBezTo>
                  <a:cubicBezTo>
                    <a:pt x="11057" y="8250"/>
                    <a:pt x="15483" y="2520"/>
                    <a:pt x="15483" y="2520"/>
                  </a:cubicBezTo>
                  <a:lnTo>
                    <a:pt x="12532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18"/>
            <p:cNvSpPr/>
            <p:nvPr/>
          </p:nvSpPr>
          <p:spPr>
            <a:xfrm>
              <a:off x="5901334" y="3231884"/>
              <a:ext cx="753227" cy="807313"/>
            </a:xfrm>
            <a:custGeom>
              <a:avLst/>
              <a:gdLst/>
              <a:ahLst/>
              <a:cxnLst/>
              <a:rect l="l" t="t" r="r" b="b"/>
              <a:pathLst>
                <a:path w="10417" h="11165" extrusionOk="0">
                  <a:moveTo>
                    <a:pt x="9369" y="0"/>
                  </a:moveTo>
                  <a:cubicBezTo>
                    <a:pt x="903" y="9282"/>
                    <a:pt x="926" y="9239"/>
                    <a:pt x="123" y="10824"/>
                  </a:cubicBezTo>
                  <a:cubicBezTo>
                    <a:pt x="1" y="11037"/>
                    <a:pt x="75" y="11165"/>
                    <a:pt x="264" y="11165"/>
                  </a:cubicBezTo>
                  <a:cubicBezTo>
                    <a:pt x="711" y="11165"/>
                    <a:pt x="1803" y="10444"/>
                    <a:pt x="2435" y="8433"/>
                  </a:cubicBezTo>
                  <a:cubicBezTo>
                    <a:pt x="4114" y="6310"/>
                    <a:pt x="9616" y="631"/>
                    <a:pt x="9616" y="631"/>
                  </a:cubicBezTo>
                  <a:lnTo>
                    <a:pt x="10209" y="1138"/>
                  </a:lnTo>
                  <a:lnTo>
                    <a:pt x="10416" y="896"/>
                  </a:lnTo>
                  <a:lnTo>
                    <a:pt x="936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18"/>
            <p:cNvSpPr/>
            <p:nvPr/>
          </p:nvSpPr>
          <p:spPr>
            <a:xfrm>
              <a:off x="6608573" y="3268327"/>
              <a:ext cx="250618" cy="223792"/>
            </a:xfrm>
            <a:custGeom>
              <a:avLst/>
              <a:gdLst/>
              <a:ahLst/>
              <a:cxnLst/>
              <a:rect l="l" t="t" r="r" b="b"/>
              <a:pathLst>
                <a:path w="3466" h="3095" extrusionOk="0">
                  <a:moveTo>
                    <a:pt x="434" y="0"/>
                  </a:moveTo>
                  <a:lnTo>
                    <a:pt x="0" y="469"/>
                  </a:lnTo>
                  <a:lnTo>
                    <a:pt x="3074" y="3094"/>
                  </a:lnTo>
                  <a:lnTo>
                    <a:pt x="3465" y="2591"/>
                  </a:lnTo>
                  <a:lnTo>
                    <a:pt x="434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18"/>
            <p:cNvSpPr/>
            <p:nvPr/>
          </p:nvSpPr>
          <p:spPr>
            <a:xfrm>
              <a:off x="5670095" y="4331750"/>
              <a:ext cx="276287" cy="279902"/>
            </a:xfrm>
            <a:custGeom>
              <a:avLst/>
              <a:gdLst/>
              <a:ahLst/>
              <a:cxnLst/>
              <a:rect l="l" t="t" r="r" b="b"/>
              <a:pathLst>
                <a:path w="3821" h="3871" extrusionOk="0">
                  <a:moveTo>
                    <a:pt x="1386" y="1"/>
                  </a:moveTo>
                  <a:lnTo>
                    <a:pt x="1" y="2644"/>
                  </a:lnTo>
                  <a:lnTo>
                    <a:pt x="1436" y="3870"/>
                  </a:lnTo>
                  <a:lnTo>
                    <a:pt x="3821" y="2081"/>
                  </a:lnTo>
                  <a:lnTo>
                    <a:pt x="138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18"/>
            <p:cNvSpPr/>
            <p:nvPr/>
          </p:nvSpPr>
          <p:spPr>
            <a:xfrm>
              <a:off x="5624469" y="4534283"/>
              <a:ext cx="135866" cy="139409"/>
            </a:xfrm>
            <a:custGeom>
              <a:avLst/>
              <a:gdLst/>
              <a:ahLst/>
              <a:cxnLst/>
              <a:rect l="l" t="t" r="r" b="b"/>
              <a:pathLst>
                <a:path w="1879" h="1928" extrusionOk="0">
                  <a:moveTo>
                    <a:pt x="816" y="0"/>
                  </a:moveTo>
                  <a:lnTo>
                    <a:pt x="1" y="1367"/>
                  </a:lnTo>
                  <a:lnTo>
                    <a:pt x="655" y="1928"/>
                  </a:lnTo>
                  <a:lnTo>
                    <a:pt x="1879" y="908"/>
                  </a:lnTo>
                  <a:lnTo>
                    <a:pt x="816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18"/>
            <p:cNvSpPr/>
            <p:nvPr/>
          </p:nvSpPr>
          <p:spPr>
            <a:xfrm>
              <a:off x="5610224" y="4638694"/>
              <a:ext cx="55532" cy="58714"/>
            </a:xfrm>
            <a:custGeom>
              <a:avLst/>
              <a:gdLst/>
              <a:ahLst/>
              <a:cxnLst/>
              <a:rect l="l" t="t" r="r" b="b"/>
              <a:pathLst>
                <a:path w="768" h="812" extrusionOk="0">
                  <a:moveTo>
                    <a:pt x="287" y="0"/>
                  </a:moveTo>
                  <a:lnTo>
                    <a:pt x="14" y="698"/>
                  </a:lnTo>
                  <a:cubicBezTo>
                    <a:pt x="14" y="698"/>
                    <a:pt x="1" y="763"/>
                    <a:pt x="30" y="787"/>
                  </a:cubicBezTo>
                  <a:cubicBezTo>
                    <a:pt x="52" y="807"/>
                    <a:pt x="73" y="812"/>
                    <a:pt x="89" y="812"/>
                  </a:cubicBezTo>
                  <a:cubicBezTo>
                    <a:pt x="106" y="812"/>
                    <a:pt x="118" y="805"/>
                    <a:pt x="118" y="805"/>
                  </a:cubicBezTo>
                  <a:lnTo>
                    <a:pt x="767" y="409"/>
                  </a:lnTo>
                  <a:lnTo>
                    <a:pt x="2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18"/>
            <p:cNvSpPr/>
            <p:nvPr/>
          </p:nvSpPr>
          <p:spPr>
            <a:xfrm>
              <a:off x="5761130" y="4270723"/>
              <a:ext cx="239555" cy="218079"/>
            </a:xfrm>
            <a:custGeom>
              <a:avLst/>
              <a:gdLst/>
              <a:ahLst/>
              <a:cxnLst/>
              <a:rect l="l" t="t" r="r" b="b"/>
              <a:pathLst>
                <a:path w="3313" h="3016" extrusionOk="0">
                  <a:moveTo>
                    <a:pt x="554" y="1"/>
                  </a:moveTo>
                  <a:lnTo>
                    <a:pt x="0" y="736"/>
                  </a:lnTo>
                  <a:lnTo>
                    <a:pt x="2668" y="3016"/>
                  </a:lnTo>
                  <a:lnTo>
                    <a:pt x="3312" y="2356"/>
                  </a:lnTo>
                  <a:lnTo>
                    <a:pt x="554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18"/>
            <p:cNvSpPr/>
            <p:nvPr/>
          </p:nvSpPr>
          <p:spPr>
            <a:xfrm>
              <a:off x="6719637" y="3202528"/>
              <a:ext cx="197906" cy="167103"/>
            </a:xfrm>
            <a:custGeom>
              <a:avLst/>
              <a:gdLst/>
              <a:ahLst/>
              <a:cxnLst/>
              <a:rect l="l" t="t" r="r" b="b"/>
              <a:pathLst>
                <a:path w="2737" h="2311" extrusionOk="0">
                  <a:moveTo>
                    <a:pt x="474" y="1"/>
                  </a:moveTo>
                  <a:cubicBezTo>
                    <a:pt x="253" y="1"/>
                    <a:pt x="0" y="247"/>
                    <a:pt x="0" y="247"/>
                  </a:cubicBezTo>
                  <a:lnTo>
                    <a:pt x="2415" y="2311"/>
                  </a:lnTo>
                  <a:cubicBezTo>
                    <a:pt x="2415" y="2311"/>
                    <a:pt x="2737" y="1856"/>
                    <a:pt x="2505" y="1656"/>
                  </a:cubicBezTo>
                  <a:cubicBezTo>
                    <a:pt x="2271" y="1458"/>
                    <a:pt x="865" y="256"/>
                    <a:pt x="633" y="57"/>
                  </a:cubicBezTo>
                  <a:cubicBezTo>
                    <a:pt x="585" y="17"/>
                    <a:pt x="531" y="1"/>
                    <a:pt x="47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31" name="Google Shape;431;p18"/>
          <p:cNvSpPr/>
          <p:nvPr/>
        </p:nvSpPr>
        <p:spPr>
          <a:xfrm>
            <a:off x="8638541" y="4686151"/>
            <a:ext cx="217114" cy="223755"/>
          </a:xfrm>
          <a:custGeom>
            <a:avLst/>
            <a:gdLst/>
            <a:ahLst/>
            <a:cxnLst/>
            <a:rect l="l" t="t" r="r" b="b"/>
            <a:pathLst>
              <a:path w="3629" h="3740" extrusionOk="0">
                <a:moveTo>
                  <a:pt x="2849" y="0"/>
                </a:moveTo>
                <a:cubicBezTo>
                  <a:pt x="2845" y="0"/>
                  <a:pt x="2841" y="0"/>
                  <a:pt x="2837" y="1"/>
                </a:cubicBezTo>
                <a:cubicBezTo>
                  <a:pt x="2272" y="59"/>
                  <a:pt x="1729" y="312"/>
                  <a:pt x="1262" y="626"/>
                </a:cubicBezTo>
                <a:cubicBezTo>
                  <a:pt x="799" y="937"/>
                  <a:pt x="343" y="1346"/>
                  <a:pt x="127" y="1871"/>
                </a:cubicBezTo>
                <a:cubicBezTo>
                  <a:pt x="35" y="2095"/>
                  <a:pt x="0" y="2340"/>
                  <a:pt x="56" y="2578"/>
                </a:cubicBezTo>
                <a:cubicBezTo>
                  <a:pt x="117" y="2831"/>
                  <a:pt x="284" y="3047"/>
                  <a:pt x="484" y="3206"/>
                </a:cubicBezTo>
                <a:cubicBezTo>
                  <a:pt x="773" y="3437"/>
                  <a:pt x="1132" y="3594"/>
                  <a:pt x="1488" y="3691"/>
                </a:cubicBezTo>
                <a:cubicBezTo>
                  <a:pt x="1609" y="3724"/>
                  <a:pt x="1734" y="3739"/>
                  <a:pt x="1859" y="3739"/>
                </a:cubicBezTo>
                <a:cubicBezTo>
                  <a:pt x="2018" y="3739"/>
                  <a:pt x="2177" y="3714"/>
                  <a:pt x="2329" y="3667"/>
                </a:cubicBezTo>
                <a:cubicBezTo>
                  <a:pt x="2845" y="3508"/>
                  <a:pt x="3309" y="3117"/>
                  <a:pt x="3512" y="2612"/>
                </a:cubicBezTo>
                <a:cubicBezTo>
                  <a:pt x="3603" y="2385"/>
                  <a:pt x="3629" y="2125"/>
                  <a:pt x="3554" y="1890"/>
                </a:cubicBezTo>
                <a:cubicBezTo>
                  <a:pt x="3468" y="1623"/>
                  <a:pt x="3268" y="1417"/>
                  <a:pt x="3030" y="1274"/>
                </a:cubicBezTo>
                <a:cubicBezTo>
                  <a:pt x="2784" y="1127"/>
                  <a:pt x="2473" y="1028"/>
                  <a:pt x="2170" y="1028"/>
                </a:cubicBezTo>
                <a:cubicBezTo>
                  <a:pt x="1942" y="1028"/>
                  <a:pt x="1719" y="1084"/>
                  <a:pt x="1531" y="1219"/>
                </a:cubicBezTo>
                <a:cubicBezTo>
                  <a:pt x="1228" y="1436"/>
                  <a:pt x="1084" y="1804"/>
                  <a:pt x="1092" y="2169"/>
                </a:cubicBezTo>
                <a:cubicBezTo>
                  <a:pt x="1100" y="2470"/>
                  <a:pt x="1206" y="2838"/>
                  <a:pt x="1488" y="2994"/>
                </a:cubicBezTo>
                <a:cubicBezTo>
                  <a:pt x="1571" y="3039"/>
                  <a:pt x="1652" y="3059"/>
                  <a:pt x="1732" y="3059"/>
                </a:cubicBezTo>
                <a:cubicBezTo>
                  <a:pt x="2016" y="3059"/>
                  <a:pt x="2272" y="2810"/>
                  <a:pt x="2437" y="2587"/>
                </a:cubicBezTo>
                <a:cubicBezTo>
                  <a:pt x="2522" y="2471"/>
                  <a:pt x="2597" y="2347"/>
                  <a:pt x="2664" y="2222"/>
                </a:cubicBezTo>
                <a:cubicBezTo>
                  <a:pt x="2694" y="2163"/>
                  <a:pt x="2691" y="2082"/>
                  <a:pt x="2640" y="2036"/>
                </a:cubicBezTo>
                <a:cubicBezTo>
                  <a:pt x="2552" y="1956"/>
                  <a:pt x="2445" y="1925"/>
                  <a:pt x="2336" y="1925"/>
                </a:cubicBezTo>
                <a:cubicBezTo>
                  <a:pt x="2220" y="1925"/>
                  <a:pt x="2100" y="1960"/>
                  <a:pt x="1995" y="2011"/>
                </a:cubicBezTo>
                <a:cubicBezTo>
                  <a:pt x="1843" y="2087"/>
                  <a:pt x="1936" y="2293"/>
                  <a:pt x="2078" y="2293"/>
                </a:cubicBezTo>
                <a:cubicBezTo>
                  <a:pt x="2101" y="2293"/>
                  <a:pt x="2125" y="2288"/>
                  <a:pt x="2150" y="2276"/>
                </a:cubicBezTo>
                <a:cubicBezTo>
                  <a:pt x="2152" y="2274"/>
                  <a:pt x="2155" y="2273"/>
                  <a:pt x="2156" y="2273"/>
                </a:cubicBezTo>
                <a:lnTo>
                  <a:pt x="2156" y="2273"/>
                </a:lnTo>
                <a:cubicBezTo>
                  <a:pt x="2157" y="2272"/>
                  <a:pt x="2158" y="2272"/>
                  <a:pt x="2160" y="2271"/>
                </a:cubicBezTo>
                <a:cubicBezTo>
                  <a:pt x="2192" y="2260"/>
                  <a:pt x="2223" y="2248"/>
                  <a:pt x="2256" y="2241"/>
                </a:cubicBezTo>
                <a:cubicBezTo>
                  <a:pt x="2272" y="2237"/>
                  <a:pt x="2290" y="2232"/>
                  <a:pt x="2308" y="2230"/>
                </a:cubicBezTo>
                <a:lnTo>
                  <a:pt x="2308" y="2230"/>
                </a:lnTo>
                <a:cubicBezTo>
                  <a:pt x="2220" y="2379"/>
                  <a:pt x="2123" y="2513"/>
                  <a:pt x="1991" y="2631"/>
                </a:cubicBezTo>
                <a:cubicBezTo>
                  <a:pt x="1985" y="2635"/>
                  <a:pt x="1955" y="2660"/>
                  <a:pt x="1956" y="2660"/>
                </a:cubicBezTo>
                <a:cubicBezTo>
                  <a:pt x="1956" y="2660"/>
                  <a:pt x="1956" y="2660"/>
                  <a:pt x="1956" y="2660"/>
                </a:cubicBezTo>
                <a:lnTo>
                  <a:pt x="1956" y="2660"/>
                </a:lnTo>
                <a:cubicBezTo>
                  <a:pt x="1944" y="2669"/>
                  <a:pt x="1932" y="2678"/>
                  <a:pt x="1919" y="2686"/>
                </a:cubicBezTo>
                <a:cubicBezTo>
                  <a:pt x="1904" y="2695"/>
                  <a:pt x="1890" y="2704"/>
                  <a:pt x="1874" y="2712"/>
                </a:cubicBezTo>
                <a:cubicBezTo>
                  <a:pt x="1867" y="2716"/>
                  <a:pt x="1843" y="2726"/>
                  <a:pt x="1835" y="2730"/>
                </a:cubicBezTo>
                <a:lnTo>
                  <a:pt x="1835" y="2730"/>
                </a:lnTo>
                <a:cubicBezTo>
                  <a:pt x="1812" y="2738"/>
                  <a:pt x="1787" y="2743"/>
                  <a:pt x="1764" y="2750"/>
                </a:cubicBezTo>
                <a:cubicBezTo>
                  <a:pt x="1763" y="2751"/>
                  <a:pt x="1762" y="2751"/>
                  <a:pt x="1763" y="2752"/>
                </a:cubicBezTo>
                <a:lnTo>
                  <a:pt x="1763" y="2752"/>
                </a:lnTo>
                <a:cubicBezTo>
                  <a:pt x="1761" y="2752"/>
                  <a:pt x="1759" y="2752"/>
                  <a:pt x="1757" y="2752"/>
                </a:cubicBezTo>
                <a:cubicBezTo>
                  <a:pt x="1746" y="2752"/>
                  <a:pt x="1735" y="2751"/>
                  <a:pt x="1725" y="2751"/>
                </a:cubicBezTo>
                <a:cubicBezTo>
                  <a:pt x="1719" y="2751"/>
                  <a:pt x="1714" y="2751"/>
                  <a:pt x="1709" y="2752"/>
                </a:cubicBezTo>
                <a:cubicBezTo>
                  <a:pt x="1709" y="2752"/>
                  <a:pt x="1709" y="2752"/>
                  <a:pt x="1709" y="2752"/>
                </a:cubicBezTo>
                <a:lnTo>
                  <a:pt x="1709" y="2752"/>
                </a:lnTo>
                <a:cubicBezTo>
                  <a:pt x="1707" y="2751"/>
                  <a:pt x="1706" y="2751"/>
                  <a:pt x="1704" y="2750"/>
                </a:cubicBezTo>
                <a:cubicBezTo>
                  <a:pt x="1693" y="2746"/>
                  <a:pt x="1681" y="2743"/>
                  <a:pt x="1668" y="2740"/>
                </a:cubicBezTo>
                <a:cubicBezTo>
                  <a:pt x="1666" y="2740"/>
                  <a:pt x="1665" y="2739"/>
                  <a:pt x="1663" y="2739"/>
                </a:cubicBezTo>
                <a:lnTo>
                  <a:pt x="1663" y="2739"/>
                </a:lnTo>
                <a:cubicBezTo>
                  <a:pt x="1663" y="2739"/>
                  <a:pt x="1663" y="2739"/>
                  <a:pt x="1663" y="2739"/>
                </a:cubicBezTo>
                <a:cubicBezTo>
                  <a:pt x="1650" y="2731"/>
                  <a:pt x="1637" y="2724"/>
                  <a:pt x="1624" y="2717"/>
                </a:cubicBezTo>
                <a:cubicBezTo>
                  <a:pt x="1616" y="2713"/>
                  <a:pt x="1599" y="2699"/>
                  <a:pt x="1599" y="2699"/>
                </a:cubicBezTo>
                <a:lnTo>
                  <a:pt x="1599" y="2699"/>
                </a:lnTo>
                <a:cubicBezTo>
                  <a:pt x="1599" y="2699"/>
                  <a:pt x="1604" y="2703"/>
                  <a:pt x="1617" y="2714"/>
                </a:cubicBezTo>
                <a:cubicBezTo>
                  <a:pt x="1606" y="2707"/>
                  <a:pt x="1596" y="2698"/>
                  <a:pt x="1587" y="2689"/>
                </a:cubicBezTo>
                <a:cubicBezTo>
                  <a:pt x="1577" y="2679"/>
                  <a:pt x="1569" y="2670"/>
                  <a:pt x="1558" y="2660"/>
                </a:cubicBezTo>
                <a:cubicBezTo>
                  <a:pt x="1555" y="2655"/>
                  <a:pt x="1552" y="2651"/>
                  <a:pt x="1548" y="2647"/>
                </a:cubicBezTo>
                <a:cubicBezTo>
                  <a:pt x="1548" y="2646"/>
                  <a:pt x="1547" y="2646"/>
                  <a:pt x="1547" y="2645"/>
                </a:cubicBezTo>
                <a:lnTo>
                  <a:pt x="1547" y="2645"/>
                </a:lnTo>
                <a:cubicBezTo>
                  <a:pt x="1547" y="2645"/>
                  <a:pt x="1547" y="2645"/>
                  <a:pt x="1547" y="2645"/>
                </a:cubicBezTo>
                <a:cubicBezTo>
                  <a:pt x="1529" y="2622"/>
                  <a:pt x="1513" y="2598"/>
                  <a:pt x="1498" y="2572"/>
                </a:cubicBezTo>
                <a:cubicBezTo>
                  <a:pt x="1491" y="2559"/>
                  <a:pt x="1485" y="2546"/>
                  <a:pt x="1478" y="2533"/>
                </a:cubicBezTo>
                <a:cubicBezTo>
                  <a:pt x="1470" y="2517"/>
                  <a:pt x="1465" y="2503"/>
                  <a:pt x="1465" y="2503"/>
                </a:cubicBezTo>
                <a:lnTo>
                  <a:pt x="1465" y="2503"/>
                </a:lnTo>
                <a:cubicBezTo>
                  <a:pt x="1465" y="2503"/>
                  <a:pt x="1466" y="2506"/>
                  <a:pt x="1469" y="2514"/>
                </a:cubicBezTo>
                <a:cubicBezTo>
                  <a:pt x="1446" y="2451"/>
                  <a:pt x="1427" y="2388"/>
                  <a:pt x="1414" y="2323"/>
                </a:cubicBezTo>
                <a:cubicBezTo>
                  <a:pt x="1412" y="2312"/>
                  <a:pt x="1410" y="2301"/>
                  <a:pt x="1408" y="2291"/>
                </a:cubicBezTo>
                <a:lnTo>
                  <a:pt x="1408" y="2291"/>
                </a:lnTo>
                <a:cubicBezTo>
                  <a:pt x="1408" y="2287"/>
                  <a:pt x="1404" y="2260"/>
                  <a:pt x="1403" y="2252"/>
                </a:cubicBezTo>
                <a:cubicBezTo>
                  <a:pt x="1401" y="2214"/>
                  <a:pt x="1398" y="2176"/>
                  <a:pt x="1399" y="2137"/>
                </a:cubicBezTo>
                <a:cubicBezTo>
                  <a:pt x="1399" y="2102"/>
                  <a:pt x="1401" y="2067"/>
                  <a:pt x="1403" y="2032"/>
                </a:cubicBezTo>
                <a:cubicBezTo>
                  <a:pt x="1405" y="2021"/>
                  <a:pt x="1409" y="1994"/>
                  <a:pt x="1408" y="1994"/>
                </a:cubicBezTo>
                <a:lnTo>
                  <a:pt x="1408" y="1994"/>
                </a:lnTo>
                <a:cubicBezTo>
                  <a:pt x="1408" y="1994"/>
                  <a:pt x="1408" y="1994"/>
                  <a:pt x="1408" y="1995"/>
                </a:cubicBezTo>
                <a:lnTo>
                  <a:pt x="1408" y="1995"/>
                </a:lnTo>
                <a:cubicBezTo>
                  <a:pt x="1411" y="1978"/>
                  <a:pt x="1413" y="1963"/>
                  <a:pt x="1417" y="1947"/>
                </a:cubicBezTo>
                <a:cubicBezTo>
                  <a:pt x="1424" y="1912"/>
                  <a:pt x="1433" y="1877"/>
                  <a:pt x="1443" y="1844"/>
                </a:cubicBezTo>
                <a:cubicBezTo>
                  <a:pt x="1449" y="1826"/>
                  <a:pt x="1455" y="1810"/>
                  <a:pt x="1460" y="1792"/>
                </a:cubicBezTo>
                <a:cubicBezTo>
                  <a:pt x="1463" y="1784"/>
                  <a:pt x="1467" y="1775"/>
                  <a:pt x="1470" y="1765"/>
                </a:cubicBezTo>
                <a:lnTo>
                  <a:pt x="1470" y="1765"/>
                </a:lnTo>
                <a:cubicBezTo>
                  <a:pt x="1471" y="1764"/>
                  <a:pt x="1471" y="1762"/>
                  <a:pt x="1472" y="1760"/>
                </a:cubicBezTo>
                <a:cubicBezTo>
                  <a:pt x="1488" y="1728"/>
                  <a:pt x="1504" y="1698"/>
                  <a:pt x="1522" y="1667"/>
                </a:cubicBezTo>
                <a:cubicBezTo>
                  <a:pt x="1532" y="1651"/>
                  <a:pt x="1542" y="1636"/>
                  <a:pt x="1551" y="1622"/>
                </a:cubicBezTo>
                <a:cubicBezTo>
                  <a:pt x="1557" y="1614"/>
                  <a:pt x="1561" y="1607"/>
                  <a:pt x="1567" y="1600"/>
                </a:cubicBezTo>
                <a:cubicBezTo>
                  <a:pt x="1567" y="1599"/>
                  <a:pt x="1567" y="1599"/>
                  <a:pt x="1567" y="1599"/>
                </a:cubicBezTo>
                <a:lnTo>
                  <a:pt x="1567" y="1599"/>
                </a:lnTo>
                <a:cubicBezTo>
                  <a:pt x="1567" y="1599"/>
                  <a:pt x="1564" y="1602"/>
                  <a:pt x="1563" y="1604"/>
                </a:cubicBezTo>
                <a:lnTo>
                  <a:pt x="1563" y="1604"/>
                </a:lnTo>
                <a:cubicBezTo>
                  <a:pt x="1564" y="1602"/>
                  <a:pt x="1567" y="1599"/>
                  <a:pt x="1573" y="1592"/>
                </a:cubicBezTo>
                <a:cubicBezTo>
                  <a:pt x="1598" y="1566"/>
                  <a:pt x="1621" y="1540"/>
                  <a:pt x="1647" y="1515"/>
                </a:cubicBezTo>
                <a:cubicBezTo>
                  <a:pt x="1660" y="1502"/>
                  <a:pt x="1675" y="1490"/>
                  <a:pt x="1690" y="1480"/>
                </a:cubicBezTo>
                <a:lnTo>
                  <a:pt x="1690" y="1480"/>
                </a:lnTo>
                <a:cubicBezTo>
                  <a:pt x="1682" y="1486"/>
                  <a:pt x="1680" y="1488"/>
                  <a:pt x="1680" y="1488"/>
                </a:cubicBezTo>
                <a:cubicBezTo>
                  <a:pt x="1681" y="1488"/>
                  <a:pt x="1715" y="1463"/>
                  <a:pt x="1722" y="1458"/>
                </a:cubicBezTo>
                <a:cubicBezTo>
                  <a:pt x="1755" y="1437"/>
                  <a:pt x="1788" y="1419"/>
                  <a:pt x="1822" y="1404"/>
                </a:cubicBezTo>
                <a:lnTo>
                  <a:pt x="1822" y="1404"/>
                </a:lnTo>
                <a:cubicBezTo>
                  <a:pt x="1822" y="1404"/>
                  <a:pt x="1821" y="1404"/>
                  <a:pt x="1821" y="1404"/>
                </a:cubicBezTo>
                <a:cubicBezTo>
                  <a:pt x="1833" y="1400"/>
                  <a:pt x="1843" y="1395"/>
                  <a:pt x="1855" y="1391"/>
                </a:cubicBezTo>
                <a:cubicBezTo>
                  <a:pt x="1880" y="1382"/>
                  <a:pt x="1903" y="1375"/>
                  <a:pt x="1928" y="1368"/>
                </a:cubicBezTo>
                <a:cubicBezTo>
                  <a:pt x="2007" y="1346"/>
                  <a:pt x="2099" y="1335"/>
                  <a:pt x="2194" y="1335"/>
                </a:cubicBezTo>
                <a:cubicBezTo>
                  <a:pt x="2302" y="1335"/>
                  <a:pt x="2414" y="1350"/>
                  <a:pt x="2515" y="1379"/>
                </a:cubicBezTo>
                <a:cubicBezTo>
                  <a:pt x="2759" y="1452"/>
                  <a:pt x="3030" y="1597"/>
                  <a:pt x="3165" y="1791"/>
                </a:cubicBezTo>
                <a:cubicBezTo>
                  <a:pt x="3230" y="1887"/>
                  <a:pt x="3257" y="1944"/>
                  <a:pt x="3280" y="2057"/>
                </a:cubicBezTo>
                <a:cubicBezTo>
                  <a:pt x="3290" y="2105"/>
                  <a:pt x="3290" y="2111"/>
                  <a:pt x="3290" y="2175"/>
                </a:cubicBezTo>
                <a:cubicBezTo>
                  <a:pt x="3292" y="2200"/>
                  <a:pt x="3290" y="2223"/>
                  <a:pt x="3289" y="2248"/>
                </a:cubicBezTo>
                <a:cubicBezTo>
                  <a:pt x="3287" y="2260"/>
                  <a:pt x="3286" y="2273"/>
                  <a:pt x="3284" y="2285"/>
                </a:cubicBezTo>
                <a:cubicBezTo>
                  <a:pt x="3284" y="2287"/>
                  <a:pt x="3284" y="2289"/>
                  <a:pt x="3284" y="2290"/>
                </a:cubicBezTo>
                <a:lnTo>
                  <a:pt x="3284" y="2290"/>
                </a:lnTo>
                <a:cubicBezTo>
                  <a:pt x="3283" y="2297"/>
                  <a:pt x="3282" y="2303"/>
                  <a:pt x="3280" y="2309"/>
                </a:cubicBezTo>
                <a:cubicBezTo>
                  <a:pt x="3238" y="2520"/>
                  <a:pt x="3143" y="2702"/>
                  <a:pt x="3008" y="2860"/>
                </a:cubicBezTo>
                <a:cubicBezTo>
                  <a:pt x="2854" y="3042"/>
                  <a:pt x="2681" y="3175"/>
                  <a:pt x="2469" y="3282"/>
                </a:cubicBezTo>
                <a:cubicBezTo>
                  <a:pt x="2282" y="3376"/>
                  <a:pt x="2072" y="3432"/>
                  <a:pt x="1860" y="3432"/>
                </a:cubicBezTo>
                <a:cubicBezTo>
                  <a:pt x="1842" y="3432"/>
                  <a:pt x="1824" y="3432"/>
                  <a:pt x="1807" y="3431"/>
                </a:cubicBezTo>
                <a:cubicBezTo>
                  <a:pt x="1528" y="3421"/>
                  <a:pt x="1209" y="3288"/>
                  <a:pt x="951" y="3149"/>
                </a:cubicBezTo>
                <a:cubicBezTo>
                  <a:pt x="730" y="3029"/>
                  <a:pt x="526" y="2872"/>
                  <a:pt x="413" y="2663"/>
                </a:cubicBezTo>
                <a:cubicBezTo>
                  <a:pt x="333" y="2512"/>
                  <a:pt x="316" y="2325"/>
                  <a:pt x="354" y="2159"/>
                </a:cubicBezTo>
                <a:cubicBezTo>
                  <a:pt x="454" y="1721"/>
                  <a:pt x="816" y="1349"/>
                  <a:pt x="1179" y="1061"/>
                </a:cubicBezTo>
                <a:cubicBezTo>
                  <a:pt x="1579" y="745"/>
                  <a:pt x="2047" y="491"/>
                  <a:pt x="2538" y="363"/>
                </a:cubicBezTo>
                <a:cubicBezTo>
                  <a:pt x="2640" y="337"/>
                  <a:pt x="2763" y="313"/>
                  <a:pt x="2837" y="306"/>
                </a:cubicBezTo>
                <a:cubicBezTo>
                  <a:pt x="2919" y="297"/>
                  <a:pt x="2991" y="242"/>
                  <a:pt x="2991" y="153"/>
                </a:cubicBezTo>
                <a:cubicBezTo>
                  <a:pt x="2991" y="80"/>
                  <a:pt x="2927" y="0"/>
                  <a:pt x="284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2" name="Google Shape;432;p18"/>
          <p:cNvSpPr/>
          <p:nvPr/>
        </p:nvSpPr>
        <p:spPr>
          <a:xfrm>
            <a:off x="2625513" y="4567873"/>
            <a:ext cx="234823" cy="237276"/>
          </a:xfrm>
          <a:custGeom>
            <a:avLst/>
            <a:gdLst/>
            <a:ahLst/>
            <a:cxnLst/>
            <a:rect l="l" t="t" r="r" b="b"/>
            <a:pathLst>
              <a:path w="3925" h="3966" extrusionOk="0">
                <a:moveTo>
                  <a:pt x="2051" y="519"/>
                </a:moveTo>
                <a:cubicBezTo>
                  <a:pt x="2352" y="1046"/>
                  <a:pt x="2822" y="1500"/>
                  <a:pt x="3345" y="1805"/>
                </a:cubicBezTo>
                <a:cubicBezTo>
                  <a:pt x="2663" y="2102"/>
                  <a:pt x="2252" y="2583"/>
                  <a:pt x="2184" y="3295"/>
                </a:cubicBezTo>
                <a:cubicBezTo>
                  <a:pt x="1836" y="2611"/>
                  <a:pt x="1338" y="2045"/>
                  <a:pt x="618" y="1785"/>
                </a:cubicBezTo>
                <a:cubicBezTo>
                  <a:pt x="1182" y="1466"/>
                  <a:pt x="1642" y="1028"/>
                  <a:pt x="2051" y="519"/>
                </a:cubicBezTo>
                <a:close/>
                <a:moveTo>
                  <a:pt x="2028" y="0"/>
                </a:moveTo>
                <a:cubicBezTo>
                  <a:pt x="1933" y="0"/>
                  <a:pt x="1842" y="73"/>
                  <a:pt x="1887" y="184"/>
                </a:cubicBezTo>
                <a:cubicBezTo>
                  <a:pt x="1892" y="196"/>
                  <a:pt x="1897" y="206"/>
                  <a:pt x="1902" y="218"/>
                </a:cubicBezTo>
                <a:cubicBezTo>
                  <a:pt x="1413" y="844"/>
                  <a:pt x="856" y="1369"/>
                  <a:pt x="120" y="1696"/>
                </a:cubicBezTo>
                <a:cubicBezTo>
                  <a:pt x="1" y="1748"/>
                  <a:pt x="31" y="1951"/>
                  <a:pt x="157" y="1976"/>
                </a:cubicBezTo>
                <a:cubicBezTo>
                  <a:pt x="1102" y="2156"/>
                  <a:pt x="1681" y="2854"/>
                  <a:pt x="2041" y="3706"/>
                </a:cubicBezTo>
                <a:cubicBezTo>
                  <a:pt x="2068" y="3774"/>
                  <a:pt x="2128" y="3804"/>
                  <a:pt x="2187" y="3807"/>
                </a:cubicBezTo>
                <a:cubicBezTo>
                  <a:pt x="2188" y="3810"/>
                  <a:pt x="2188" y="3814"/>
                  <a:pt x="2188" y="3819"/>
                </a:cubicBezTo>
                <a:cubicBezTo>
                  <a:pt x="2198" y="3916"/>
                  <a:pt x="2280" y="3965"/>
                  <a:pt x="2357" y="3965"/>
                </a:cubicBezTo>
                <a:cubicBezTo>
                  <a:pt x="2434" y="3965"/>
                  <a:pt x="2505" y="3916"/>
                  <a:pt x="2495" y="3819"/>
                </a:cubicBezTo>
                <a:cubicBezTo>
                  <a:pt x="2385" y="2832"/>
                  <a:pt x="2831" y="2268"/>
                  <a:pt x="3759" y="1975"/>
                </a:cubicBezTo>
                <a:cubicBezTo>
                  <a:pt x="3875" y="1940"/>
                  <a:pt x="3924" y="1754"/>
                  <a:pt x="3796" y="1696"/>
                </a:cubicBezTo>
                <a:cubicBezTo>
                  <a:pt x="3131" y="1390"/>
                  <a:pt x="2463" y="795"/>
                  <a:pt x="2182" y="103"/>
                </a:cubicBezTo>
                <a:cubicBezTo>
                  <a:pt x="2153" y="31"/>
                  <a:pt x="2090" y="0"/>
                  <a:pt x="202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33" name="Google Shape;433;p18"/>
          <p:cNvGrpSpPr/>
          <p:nvPr/>
        </p:nvGrpSpPr>
        <p:grpSpPr>
          <a:xfrm>
            <a:off x="2860314" y="4393709"/>
            <a:ext cx="189773" cy="174158"/>
            <a:chOff x="6476077" y="96834"/>
            <a:chExt cx="189773" cy="174158"/>
          </a:xfrm>
        </p:grpSpPr>
        <p:sp>
          <p:nvSpPr>
            <p:cNvPr id="434" name="Google Shape;434;p18"/>
            <p:cNvSpPr/>
            <p:nvPr/>
          </p:nvSpPr>
          <p:spPr>
            <a:xfrm>
              <a:off x="6558997" y="96834"/>
              <a:ext cx="106852" cy="174038"/>
            </a:xfrm>
            <a:custGeom>
              <a:avLst/>
              <a:gdLst/>
              <a:ahLst/>
              <a:cxnLst/>
              <a:rect l="l" t="t" r="r" b="b"/>
              <a:pathLst>
                <a:path w="1786" h="2909" extrusionOk="0">
                  <a:moveTo>
                    <a:pt x="208" y="0"/>
                  </a:moveTo>
                  <a:cubicBezTo>
                    <a:pt x="107" y="0"/>
                    <a:pt x="0" y="112"/>
                    <a:pt x="61" y="233"/>
                  </a:cubicBezTo>
                  <a:cubicBezTo>
                    <a:pt x="207" y="525"/>
                    <a:pt x="338" y="824"/>
                    <a:pt x="550" y="1075"/>
                  </a:cubicBezTo>
                  <a:cubicBezTo>
                    <a:pt x="692" y="1244"/>
                    <a:pt x="865" y="1374"/>
                    <a:pt x="1055" y="1478"/>
                  </a:cubicBezTo>
                  <a:lnTo>
                    <a:pt x="1055" y="1478"/>
                  </a:lnTo>
                  <a:cubicBezTo>
                    <a:pt x="809" y="1548"/>
                    <a:pt x="582" y="1665"/>
                    <a:pt x="436" y="1880"/>
                  </a:cubicBezTo>
                  <a:cubicBezTo>
                    <a:pt x="269" y="2124"/>
                    <a:pt x="266" y="2441"/>
                    <a:pt x="198" y="2718"/>
                  </a:cubicBezTo>
                  <a:cubicBezTo>
                    <a:pt x="170" y="2833"/>
                    <a:pt x="265" y="2909"/>
                    <a:pt x="357" y="2909"/>
                  </a:cubicBezTo>
                  <a:cubicBezTo>
                    <a:pt x="417" y="2909"/>
                    <a:pt x="475" y="2876"/>
                    <a:pt x="494" y="2800"/>
                  </a:cubicBezTo>
                  <a:cubicBezTo>
                    <a:pt x="526" y="2664"/>
                    <a:pt x="547" y="2525"/>
                    <a:pt x="575" y="2388"/>
                  </a:cubicBezTo>
                  <a:cubicBezTo>
                    <a:pt x="586" y="2328"/>
                    <a:pt x="599" y="2267"/>
                    <a:pt x="618" y="2207"/>
                  </a:cubicBezTo>
                  <a:cubicBezTo>
                    <a:pt x="621" y="2196"/>
                    <a:pt x="641" y="2144"/>
                    <a:pt x="640" y="2144"/>
                  </a:cubicBezTo>
                  <a:lnTo>
                    <a:pt x="640" y="2144"/>
                  </a:lnTo>
                  <a:cubicBezTo>
                    <a:pt x="640" y="2144"/>
                    <a:pt x="639" y="2146"/>
                    <a:pt x="637" y="2150"/>
                  </a:cubicBezTo>
                  <a:lnTo>
                    <a:pt x="637" y="2150"/>
                  </a:lnTo>
                  <a:cubicBezTo>
                    <a:pt x="649" y="2122"/>
                    <a:pt x="662" y="2095"/>
                    <a:pt x="678" y="2068"/>
                  </a:cubicBezTo>
                  <a:cubicBezTo>
                    <a:pt x="737" y="1971"/>
                    <a:pt x="821" y="1902"/>
                    <a:pt x="948" y="1842"/>
                  </a:cubicBezTo>
                  <a:cubicBezTo>
                    <a:pt x="1138" y="1752"/>
                    <a:pt x="1363" y="1714"/>
                    <a:pt x="1570" y="1687"/>
                  </a:cubicBezTo>
                  <a:cubicBezTo>
                    <a:pt x="1737" y="1665"/>
                    <a:pt x="1785" y="1445"/>
                    <a:pt x="1611" y="1386"/>
                  </a:cubicBezTo>
                  <a:cubicBezTo>
                    <a:pt x="1284" y="1275"/>
                    <a:pt x="978" y="1115"/>
                    <a:pt x="754" y="843"/>
                  </a:cubicBezTo>
                  <a:cubicBezTo>
                    <a:pt x="569" y="618"/>
                    <a:pt x="455" y="337"/>
                    <a:pt x="325" y="78"/>
                  </a:cubicBezTo>
                  <a:cubicBezTo>
                    <a:pt x="298" y="23"/>
                    <a:pt x="253" y="0"/>
                    <a:pt x="20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18"/>
            <p:cNvSpPr/>
            <p:nvPr/>
          </p:nvSpPr>
          <p:spPr>
            <a:xfrm>
              <a:off x="6476077" y="106107"/>
              <a:ext cx="108168" cy="164885"/>
            </a:xfrm>
            <a:custGeom>
              <a:avLst/>
              <a:gdLst/>
              <a:ahLst/>
              <a:cxnLst/>
              <a:rect l="l" t="t" r="r" b="b"/>
              <a:pathLst>
                <a:path w="1808" h="2756" extrusionOk="0">
                  <a:moveTo>
                    <a:pt x="1573" y="0"/>
                  </a:moveTo>
                  <a:cubicBezTo>
                    <a:pt x="1538" y="0"/>
                    <a:pt x="1503" y="14"/>
                    <a:pt x="1471" y="46"/>
                  </a:cubicBezTo>
                  <a:cubicBezTo>
                    <a:pt x="1255" y="265"/>
                    <a:pt x="1121" y="538"/>
                    <a:pt x="952" y="790"/>
                  </a:cubicBezTo>
                  <a:cubicBezTo>
                    <a:pt x="757" y="1081"/>
                    <a:pt x="490" y="1272"/>
                    <a:pt x="160" y="1385"/>
                  </a:cubicBezTo>
                  <a:cubicBezTo>
                    <a:pt x="1" y="1439"/>
                    <a:pt x="21" y="1684"/>
                    <a:pt x="201" y="1686"/>
                  </a:cubicBezTo>
                  <a:cubicBezTo>
                    <a:pt x="365" y="1687"/>
                    <a:pt x="522" y="1712"/>
                    <a:pt x="659" y="1801"/>
                  </a:cubicBezTo>
                  <a:cubicBezTo>
                    <a:pt x="759" y="1865"/>
                    <a:pt x="833" y="1967"/>
                    <a:pt x="900" y="2073"/>
                  </a:cubicBezTo>
                  <a:cubicBezTo>
                    <a:pt x="1065" y="2332"/>
                    <a:pt x="1217" y="2591"/>
                    <a:pt x="1502" y="2737"/>
                  </a:cubicBezTo>
                  <a:cubicBezTo>
                    <a:pt x="1527" y="2749"/>
                    <a:pt x="1551" y="2755"/>
                    <a:pt x="1574" y="2755"/>
                  </a:cubicBezTo>
                  <a:cubicBezTo>
                    <a:pt x="1714" y="2755"/>
                    <a:pt x="1807" y="2549"/>
                    <a:pt x="1657" y="2473"/>
                  </a:cubicBezTo>
                  <a:cubicBezTo>
                    <a:pt x="1384" y="2332"/>
                    <a:pt x="1282" y="2078"/>
                    <a:pt x="1109" y="1835"/>
                  </a:cubicBezTo>
                  <a:cubicBezTo>
                    <a:pt x="1019" y="1707"/>
                    <a:pt x="914" y="1592"/>
                    <a:pt x="776" y="1513"/>
                  </a:cubicBezTo>
                  <a:cubicBezTo>
                    <a:pt x="747" y="1497"/>
                    <a:pt x="717" y="1482"/>
                    <a:pt x="687" y="1469"/>
                  </a:cubicBezTo>
                  <a:lnTo>
                    <a:pt x="687" y="1469"/>
                  </a:lnTo>
                  <a:cubicBezTo>
                    <a:pt x="873" y="1350"/>
                    <a:pt x="1035" y="1200"/>
                    <a:pt x="1172" y="1011"/>
                  </a:cubicBezTo>
                  <a:cubicBezTo>
                    <a:pt x="1349" y="764"/>
                    <a:pt x="1471" y="481"/>
                    <a:pt x="1687" y="262"/>
                  </a:cubicBezTo>
                  <a:cubicBezTo>
                    <a:pt x="1795" y="154"/>
                    <a:pt x="1689" y="0"/>
                    <a:pt x="157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36" name="Google Shape;436;p18"/>
          <p:cNvGrpSpPr/>
          <p:nvPr/>
        </p:nvGrpSpPr>
        <p:grpSpPr>
          <a:xfrm>
            <a:off x="713237" y="725124"/>
            <a:ext cx="218071" cy="228481"/>
            <a:chOff x="4930687" y="3942774"/>
            <a:chExt cx="218071" cy="228481"/>
          </a:xfrm>
        </p:grpSpPr>
        <p:sp>
          <p:nvSpPr>
            <p:cNvPr id="437" name="Google Shape;437;p18"/>
            <p:cNvSpPr/>
            <p:nvPr/>
          </p:nvSpPr>
          <p:spPr>
            <a:xfrm>
              <a:off x="5054410" y="3942774"/>
              <a:ext cx="18307" cy="63597"/>
            </a:xfrm>
            <a:custGeom>
              <a:avLst/>
              <a:gdLst/>
              <a:ahLst/>
              <a:cxnLst/>
              <a:rect l="l" t="t" r="r" b="b"/>
              <a:pathLst>
                <a:path w="306" h="1063" extrusionOk="0">
                  <a:moveTo>
                    <a:pt x="153" y="0"/>
                  </a:moveTo>
                  <a:cubicBezTo>
                    <a:pt x="77" y="0"/>
                    <a:pt x="1" y="49"/>
                    <a:pt x="1" y="148"/>
                  </a:cubicBezTo>
                  <a:lnTo>
                    <a:pt x="1" y="915"/>
                  </a:lnTo>
                  <a:cubicBezTo>
                    <a:pt x="1" y="1013"/>
                    <a:pt x="77" y="1062"/>
                    <a:pt x="153" y="1062"/>
                  </a:cubicBezTo>
                  <a:cubicBezTo>
                    <a:pt x="230" y="1062"/>
                    <a:pt x="306" y="1013"/>
                    <a:pt x="306" y="915"/>
                  </a:cubicBezTo>
                  <a:lnTo>
                    <a:pt x="306" y="148"/>
                  </a:lnTo>
                  <a:cubicBezTo>
                    <a:pt x="306" y="49"/>
                    <a:pt x="230" y="0"/>
                    <a:pt x="15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18"/>
            <p:cNvSpPr/>
            <p:nvPr/>
          </p:nvSpPr>
          <p:spPr>
            <a:xfrm>
              <a:off x="4990095" y="3970295"/>
              <a:ext cx="40503" cy="54742"/>
            </a:xfrm>
            <a:custGeom>
              <a:avLst/>
              <a:gdLst/>
              <a:ahLst/>
              <a:cxnLst/>
              <a:rect l="l" t="t" r="r" b="b"/>
              <a:pathLst>
                <a:path w="677" h="915" extrusionOk="0">
                  <a:moveTo>
                    <a:pt x="152" y="0"/>
                  </a:moveTo>
                  <a:cubicBezTo>
                    <a:pt x="75" y="0"/>
                    <a:pt x="0" y="49"/>
                    <a:pt x="4" y="148"/>
                  </a:cubicBezTo>
                  <a:cubicBezTo>
                    <a:pt x="11" y="408"/>
                    <a:pt x="178" y="685"/>
                    <a:pt x="354" y="868"/>
                  </a:cubicBezTo>
                  <a:cubicBezTo>
                    <a:pt x="386" y="901"/>
                    <a:pt x="422" y="915"/>
                    <a:pt x="457" y="915"/>
                  </a:cubicBezTo>
                  <a:cubicBezTo>
                    <a:pt x="572" y="915"/>
                    <a:pt x="676" y="761"/>
                    <a:pt x="570" y="652"/>
                  </a:cubicBezTo>
                  <a:cubicBezTo>
                    <a:pt x="451" y="528"/>
                    <a:pt x="315" y="309"/>
                    <a:pt x="309" y="148"/>
                  </a:cubicBezTo>
                  <a:cubicBezTo>
                    <a:pt x="306" y="49"/>
                    <a:pt x="228" y="0"/>
                    <a:pt x="15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18"/>
            <p:cNvSpPr/>
            <p:nvPr/>
          </p:nvSpPr>
          <p:spPr>
            <a:xfrm>
              <a:off x="4930687" y="4043464"/>
              <a:ext cx="80647" cy="27341"/>
            </a:xfrm>
            <a:custGeom>
              <a:avLst/>
              <a:gdLst/>
              <a:ahLst/>
              <a:cxnLst/>
              <a:rect l="l" t="t" r="r" b="b"/>
              <a:pathLst>
                <a:path w="1348" h="457" extrusionOk="0">
                  <a:moveTo>
                    <a:pt x="238" y="1"/>
                  </a:moveTo>
                  <a:cubicBezTo>
                    <a:pt x="95" y="1"/>
                    <a:pt x="0" y="208"/>
                    <a:pt x="153" y="283"/>
                  </a:cubicBezTo>
                  <a:cubicBezTo>
                    <a:pt x="461" y="430"/>
                    <a:pt x="811" y="457"/>
                    <a:pt x="1149" y="457"/>
                  </a:cubicBezTo>
                  <a:cubicBezTo>
                    <a:pt x="1346" y="457"/>
                    <a:pt x="1347" y="150"/>
                    <a:pt x="1149" y="150"/>
                  </a:cubicBezTo>
                  <a:cubicBezTo>
                    <a:pt x="870" y="150"/>
                    <a:pt x="565" y="141"/>
                    <a:pt x="308" y="17"/>
                  </a:cubicBezTo>
                  <a:cubicBezTo>
                    <a:pt x="284" y="6"/>
                    <a:pt x="260" y="1"/>
                    <a:pt x="2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18"/>
            <p:cNvSpPr/>
            <p:nvPr/>
          </p:nvSpPr>
          <p:spPr>
            <a:xfrm>
              <a:off x="4962575" y="4098206"/>
              <a:ext cx="48759" cy="36435"/>
            </a:xfrm>
            <a:custGeom>
              <a:avLst/>
              <a:gdLst/>
              <a:ahLst/>
              <a:cxnLst/>
              <a:rect l="l" t="t" r="r" b="b"/>
              <a:pathLst>
                <a:path w="815" h="609" extrusionOk="0">
                  <a:moveTo>
                    <a:pt x="619" y="0"/>
                  </a:moveTo>
                  <a:cubicBezTo>
                    <a:pt x="618" y="0"/>
                    <a:pt x="617" y="0"/>
                    <a:pt x="616" y="0"/>
                  </a:cubicBezTo>
                  <a:cubicBezTo>
                    <a:pt x="337" y="6"/>
                    <a:pt x="16" y="139"/>
                    <a:pt x="4" y="460"/>
                  </a:cubicBezTo>
                  <a:cubicBezTo>
                    <a:pt x="0" y="559"/>
                    <a:pt x="75" y="608"/>
                    <a:pt x="152" y="608"/>
                  </a:cubicBezTo>
                  <a:cubicBezTo>
                    <a:pt x="228" y="608"/>
                    <a:pt x="307" y="559"/>
                    <a:pt x="311" y="460"/>
                  </a:cubicBezTo>
                  <a:cubicBezTo>
                    <a:pt x="311" y="434"/>
                    <a:pt x="322" y="402"/>
                    <a:pt x="366" y="370"/>
                  </a:cubicBezTo>
                  <a:cubicBezTo>
                    <a:pt x="436" y="317"/>
                    <a:pt x="531" y="308"/>
                    <a:pt x="616" y="307"/>
                  </a:cubicBezTo>
                  <a:cubicBezTo>
                    <a:pt x="812" y="304"/>
                    <a:pt x="814" y="0"/>
                    <a:pt x="61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18"/>
            <p:cNvSpPr/>
            <p:nvPr/>
          </p:nvSpPr>
          <p:spPr>
            <a:xfrm>
              <a:off x="5023300" y="4116453"/>
              <a:ext cx="31170" cy="54802"/>
            </a:xfrm>
            <a:custGeom>
              <a:avLst/>
              <a:gdLst/>
              <a:ahLst/>
              <a:cxnLst/>
              <a:rect l="l" t="t" r="r" b="b"/>
              <a:pathLst>
                <a:path w="521" h="916" extrusionOk="0">
                  <a:moveTo>
                    <a:pt x="220" y="0"/>
                  </a:moveTo>
                  <a:cubicBezTo>
                    <a:pt x="104" y="0"/>
                    <a:pt x="0" y="154"/>
                    <a:pt x="106" y="263"/>
                  </a:cubicBezTo>
                  <a:cubicBezTo>
                    <a:pt x="235" y="396"/>
                    <a:pt x="214" y="590"/>
                    <a:pt x="214" y="767"/>
                  </a:cubicBezTo>
                  <a:cubicBezTo>
                    <a:pt x="214" y="866"/>
                    <a:pt x="291" y="915"/>
                    <a:pt x="368" y="915"/>
                  </a:cubicBezTo>
                  <a:cubicBezTo>
                    <a:pt x="444" y="915"/>
                    <a:pt x="521" y="866"/>
                    <a:pt x="521" y="767"/>
                  </a:cubicBezTo>
                  <a:cubicBezTo>
                    <a:pt x="521" y="503"/>
                    <a:pt x="516" y="249"/>
                    <a:pt x="322" y="47"/>
                  </a:cubicBezTo>
                  <a:cubicBezTo>
                    <a:pt x="290" y="14"/>
                    <a:pt x="255" y="0"/>
                    <a:pt x="22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18"/>
            <p:cNvSpPr/>
            <p:nvPr/>
          </p:nvSpPr>
          <p:spPr>
            <a:xfrm>
              <a:off x="5072657" y="4098206"/>
              <a:ext cx="36973" cy="36734"/>
            </a:xfrm>
            <a:custGeom>
              <a:avLst/>
              <a:gdLst/>
              <a:ahLst/>
              <a:cxnLst/>
              <a:rect l="l" t="t" r="r" b="b"/>
              <a:pathLst>
                <a:path w="618" h="614" extrusionOk="0">
                  <a:moveTo>
                    <a:pt x="150" y="0"/>
                  </a:moveTo>
                  <a:cubicBezTo>
                    <a:pt x="70" y="0"/>
                    <a:pt x="1" y="75"/>
                    <a:pt x="1" y="154"/>
                  </a:cubicBezTo>
                  <a:cubicBezTo>
                    <a:pt x="1" y="240"/>
                    <a:pt x="71" y="304"/>
                    <a:pt x="154" y="307"/>
                  </a:cubicBezTo>
                  <a:cubicBezTo>
                    <a:pt x="223" y="310"/>
                    <a:pt x="305" y="393"/>
                    <a:pt x="308" y="460"/>
                  </a:cubicBezTo>
                  <a:cubicBezTo>
                    <a:pt x="310" y="543"/>
                    <a:pt x="376" y="614"/>
                    <a:pt x="461" y="614"/>
                  </a:cubicBezTo>
                  <a:cubicBezTo>
                    <a:pt x="541" y="614"/>
                    <a:pt x="617" y="543"/>
                    <a:pt x="614" y="460"/>
                  </a:cubicBezTo>
                  <a:cubicBezTo>
                    <a:pt x="605" y="215"/>
                    <a:pt x="400" y="9"/>
                    <a:pt x="154" y="0"/>
                  </a:cubicBezTo>
                  <a:cubicBezTo>
                    <a:pt x="153" y="0"/>
                    <a:pt x="151" y="0"/>
                    <a:pt x="15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18"/>
            <p:cNvSpPr/>
            <p:nvPr/>
          </p:nvSpPr>
          <p:spPr>
            <a:xfrm>
              <a:off x="5088392" y="4043224"/>
              <a:ext cx="60366" cy="18427"/>
            </a:xfrm>
            <a:custGeom>
              <a:avLst/>
              <a:gdLst/>
              <a:ahLst/>
              <a:cxnLst/>
              <a:rect l="l" t="t" r="r" b="b"/>
              <a:pathLst>
                <a:path w="1009" h="308" extrusionOk="0">
                  <a:moveTo>
                    <a:pt x="198" y="1"/>
                  </a:moveTo>
                  <a:cubicBezTo>
                    <a:pt x="1" y="1"/>
                    <a:pt x="1" y="307"/>
                    <a:pt x="198" y="307"/>
                  </a:cubicBezTo>
                  <a:lnTo>
                    <a:pt x="810" y="307"/>
                  </a:lnTo>
                  <a:cubicBezTo>
                    <a:pt x="1007" y="307"/>
                    <a:pt x="1008" y="1"/>
                    <a:pt x="81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18"/>
            <p:cNvSpPr/>
            <p:nvPr/>
          </p:nvSpPr>
          <p:spPr>
            <a:xfrm>
              <a:off x="5090725" y="3970295"/>
              <a:ext cx="28179" cy="45170"/>
            </a:xfrm>
            <a:custGeom>
              <a:avLst/>
              <a:gdLst/>
              <a:ahLst/>
              <a:cxnLst/>
              <a:rect l="l" t="t" r="r" b="b"/>
              <a:pathLst>
                <a:path w="471" h="755" extrusionOk="0">
                  <a:moveTo>
                    <a:pt x="320" y="0"/>
                  </a:moveTo>
                  <a:cubicBezTo>
                    <a:pt x="243" y="0"/>
                    <a:pt x="164" y="49"/>
                    <a:pt x="159" y="148"/>
                  </a:cubicBezTo>
                  <a:cubicBezTo>
                    <a:pt x="154" y="220"/>
                    <a:pt x="108" y="288"/>
                    <a:pt x="79" y="351"/>
                  </a:cubicBezTo>
                  <a:cubicBezTo>
                    <a:pt x="39" y="434"/>
                    <a:pt x="11" y="514"/>
                    <a:pt x="6" y="608"/>
                  </a:cubicBezTo>
                  <a:cubicBezTo>
                    <a:pt x="0" y="706"/>
                    <a:pt x="75" y="755"/>
                    <a:pt x="151" y="755"/>
                  </a:cubicBezTo>
                  <a:cubicBezTo>
                    <a:pt x="228" y="755"/>
                    <a:pt x="307" y="706"/>
                    <a:pt x="312" y="608"/>
                  </a:cubicBezTo>
                  <a:cubicBezTo>
                    <a:pt x="317" y="535"/>
                    <a:pt x="363" y="468"/>
                    <a:pt x="393" y="404"/>
                  </a:cubicBezTo>
                  <a:cubicBezTo>
                    <a:pt x="432" y="320"/>
                    <a:pt x="460" y="240"/>
                    <a:pt x="466" y="148"/>
                  </a:cubicBezTo>
                  <a:cubicBezTo>
                    <a:pt x="471" y="49"/>
                    <a:pt x="397" y="0"/>
                    <a:pt x="32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 3">
  <p:cSld name="CAPTION_ONLY_1_3"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p19"/>
          <p:cNvSpPr/>
          <p:nvPr/>
        </p:nvSpPr>
        <p:spPr>
          <a:xfrm rot="-10692833">
            <a:off x="7986933" y="484806"/>
            <a:ext cx="520198" cy="387230"/>
          </a:xfrm>
          <a:custGeom>
            <a:avLst/>
            <a:gdLst/>
            <a:ahLst/>
            <a:cxnLst/>
            <a:rect l="l" t="t" r="r" b="b"/>
            <a:pathLst>
              <a:path w="8500" h="5674" extrusionOk="0">
                <a:moveTo>
                  <a:pt x="1497" y="316"/>
                </a:moveTo>
                <a:cubicBezTo>
                  <a:pt x="1656" y="316"/>
                  <a:pt x="1813" y="352"/>
                  <a:pt x="1956" y="426"/>
                </a:cubicBezTo>
                <a:lnTo>
                  <a:pt x="7429" y="3235"/>
                </a:lnTo>
                <a:cubicBezTo>
                  <a:pt x="7949" y="3503"/>
                  <a:pt x="8140" y="4171"/>
                  <a:pt x="7855" y="4726"/>
                </a:cubicBezTo>
                <a:cubicBezTo>
                  <a:pt x="7749" y="4935"/>
                  <a:pt x="7586" y="5104"/>
                  <a:pt x="7386" y="5217"/>
                </a:cubicBezTo>
                <a:cubicBezTo>
                  <a:pt x="7219" y="5312"/>
                  <a:pt x="7036" y="5359"/>
                  <a:pt x="6855" y="5359"/>
                </a:cubicBezTo>
                <a:cubicBezTo>
                  <a:pt x="6696" y="5359"/>
                  <a:pt x="6538" y="5323"/>
                  <a:pt x="6395" y="5249"/>
                </a:cubicBezTo>
                <a:lnTo>
                  <a:pt x="922" y="2440"/>
                </a:lnTo>
                <a:cubicBezTo>
                  <a:pt x="672" y="2311"/>
                  <a:pt x="490" y="2086"/>
                  <a:pt x="408" y="1807"/>
                </a:cubicBezTo>
                <a:cubicBezTo>
                  <a:pt x="326" y="1524"/>
                  <a:pt x="357" y="1219"/>
                  <a:pt x="496" y="949"/>
                </a:cubicBezTo>
                <a:cubicBezTo>
                  <a:pt x="602" y="740"/>
                  <a:pt x="766" y="570"/>
                  <a:pt x="964" y="458"/>
                </a:cubicBezTo>
                <a:cubicBezTo>
                  <a:pt x="1132" y="364"/>
                  <a:pt x="1316" y="316"/>
                  <a:pt x="1497" y="316"/>
                </a:cubicBezTo>
                <a:close/>
                <a:moveTo>
                  <a:pt x="1497" y="1"/>
                </a:moveTo>
                <a:cubicBezTo>
                  <a:pt x="1262" y="1"/>
                  <a:pt x="1026" y="62"/>
                  <a:pt x="810" y="183"/>
                </a:cubicBezTo>
                <a:cubicBezTo>
                  <a:pt x="555" y="327"/>
                  <a:pt x="351" y="541"/>
                  <a:pt x="215" y="804"/>
                </a:cubicBezTo>
                <a:cubicBezTo>
                  <a:pt x="40" y="1147"/>
                  <a:pt x="1" y="1534"/>
                  <a:pt x="106" y="1895"/>
                </a:cubicBezTo>
                <a:cubicBezTo>
                  <a:pt x="211" y="2258"/>
                  <a:pt x="450" y="2550"/>
                  <a:pt x="779" y="2720"/>
                </a:cubicBezTo>
                <a:lnTo>
                  <a:pt x="6252" y="5529"/>
                </a:lnTo>
                <a:cubicBezTo>
                  <a:pt x="6440" y="5626"/>
                  <a:pt x="6646" y="5674"/>
                  <a:pt x="6855" y="5674"/>
                </a:cubicBezTo>
                <a:cubicBezTo>
                  <a:pt x="7089" y="5674"/>
                  <a:pt x="7325" y="5613"/>
                  <a:pt x="7541" y="5491"/>
                </a:cubicBezTo>
                <a:cubicBezTo>
                  <a:pt x="7794" y="5348"/>
                  <a:pt x="8000" y="5134"/>
                  <a:pt x="8135" y="4871"/>
                </a:cubicBezTo>
                <a:cubicBezTo>
                  <a:pt x="8499" y="4161"/>
                  <a:pt x="8246" y="3301"/>
                  <a:pt x="7572" y="2955"/>
                </a:cubicBezTo>
                <a:lnTo>
                  <a:pt x="2099" y="146"/>
                </a:lnTo>
                <a:cubicBezTo>
                  <a:pt x="1911" y="49"/>
                  <a:pt x="1705" y="1"/>
                  <a:pt x="149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7" name="Google Shape;447;p19"/>
          <p:cNvSpPr/>
          <p:nvPr/>
        </p:nvSpPr>
        <p:spPr>
          <a:xfrm>
            <a:off x="0" y="539488"/>
            <a:ext cx="8430580" cy="522118"/>
          </a:xfrm>
          <a:custGeom>
            <a:avLst/>
            <a:gdLst/>
            <a:ahLst/>
            <a:cxnLst/>
            <a:rect l="l" t="t" r="r" b="b"/>
            <a:pathLst>
              <a:path w="93238" h="6394" extrusionOk="0">
                <a:moveTo>
                  <a:pt x="0" y="1"/>
                </a:moveTo>
                <a:lnTo>
                  <a:pt x="0" y="6393"/>
                </a:lnTo>
                <a:lnTo>
                  <a:pt x="93237" y="6393"/>
                </a:lnTo>
                <a:lnTo>
                  <a:pt x="91460" y="3197"/>
                </a:lnTo>
                <a:lnTo>
                  <a:pt x="93220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8" name="Google Shape;448;p19"/>
          <p:cNvSpPr/>
          <p:nvPr/>
        </p:nvSpPr>
        <p:spPr>
          <a:xfrm>
            <a:off x="96026" y="600159"/>
            <a:ext cx="80564" cy="400775"/>
          </a:xfrm>
          <a:custGeom>
            <a:avLst/>
            <a:gdLst/>
            <a:ahLst/>
            <a:cxnLst/>
            <a:rect l="l" t="t" r="r" b="b"/>
            <a:pathLst>
              <a:path w="891" h="4908" extrusionOk="0">
                <a:moveTo>
                  <a:pt x="0" y="1"/>
                </a:moveTo>
                <a:lnTo>
                  <a:pt x="0" y="4907"/>
                </a:lnTo>
                <a:lnTo>
                  <a:pt x="891" y="4907"/>
                </a:lnTo>
                <a:lnTo>
                  <a:pt x="891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9" name="Google Shape;449;p19"/>
          <p:cNvSpPr txBox="1">
            <a:spLocks noGrp="1"/>
          </p:cNvSpPr>
          <p:nvPr>
            <p:ph type="title"/>
          </p:nvPr>
        </p:nvSpPr>
        <p:spPr>
          <a:xfrm>
            <a:off x="713225" y="561450"/>
            <a:ext cx="77175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50" name="Google Shape;450;p19"/>
          <p:cNvSpPr/>
          <p:nvPr/>
        </p:nvSpPr>
        <p:spPr>
          <a:xfrm rot="-10692833">
            <a:off x="8150833" y="592359"/>
            <a:ext cx="357345" cy="263840"/>
          </a:xfrm>
          <a:custGeom>
            <a:avLst/>
            <a:gdLst/>
            <a:ahLst/>
            <a:cxnLst/>
            <a:rect l="l" t="t" r="r" b="b"/>
            <a:pathLst>
              <a:path w="5839" h="3866" extrusionOk="0">
                <a:moveTo>
                  <a:pt x="1121" y="316"/>
                </a:moveTo>
                <a:cubicBezTo>
                  <a:pt x="1225" y="316"/>
                  <a:pt x="1329" y="341"/>
                  <a:pt x="1424" y="390"/>
                </a:cubicBezTo>
                <a:lnTo>
                  <a:pt x="5127" y="2291"/>
                </a:lnTo>
                <a:cubicBezTo>
                  <a:pt x="5286" y="2372"/>
                  <a:pt x="5403" y="2510"/>
                  <a:pt x="5457" y="2679"/>
                </a:cubicBezTo>
                <a:cubicBezTo>
                  <a:pt x="5513" y="2849"/>
                  <a:pt x="5498" y="3030"/>
                  <a:pt x="5416" y="3187"/>
                </a:cubicBezTo>
                <a:cubicBezTo>
                  <a:pt x="5357" y="3304"/>
                  <a:pt x="5265" y="3399"/>
                  <a:pt x="5152" y="3463"/>
                </a:cubicBezTo>
                <a:cubicBezTo>
                  <a:pt x="5049" y="3521"/>
                  <a:pt x="4936" y="3550"/>
                  <a:pt x="4823" y="3550"/>
                </a:cubicBezTo>
                <a:cubicBezTo>
                  <a:pt x="4719" y="3550"/>
                  <a:pt x="4614" y="3525"/>
                  <a:pt x="4518" y="3476"/>
                </a:cubicBezTo>
                <a:lnTo>
                  <a:pt x="817" y="1577"/>
                </a:lnTo>
                <a:cubicBezTo>
                  <a:pt x="490" y="1409"/>
                  <a:pt x="360" y="1006"/>
                  <a:pt x="528" y="679"/>
                </a:cubicBezTo>
                <a:cubicBezTo>
                  <a:pt x="587" y="562"/>
                  <a:pt x="679" y="467"/>
                  <a:pt x="793" y="403"/>
                </a:cubicBezTo>
                <a:cubicBezTo>
                  <a:pt x="895" y="345"/>
                  <a:pt x="1008" y="316"/>
                  <a:pt x="1121" y="316"/>
                </a:cubicBezTo>
                <a:close/>
                <a:moveTo>
                  <a:pt x="1120" y="1"/>
                </a:moveTo>
                <a:cubicBezTo>
                  <a:pt x="954" y="1"/>
                  <a:pt x="788" y="43"/>
                  <a:pt x="639" y="128"/>
                </a:cubicBezTo>
                <a:cubicBezTo>
                  <a:pt x="471" y="222"/>
                  <a:pt x="335" y="363"/>
                  <a:pt x="247" y="534"/>
                </a:cubicBezTo>
                <a:cubicBezTo>
                  <a:pt x="0" y="1016"/>
                  <a:pt x="190" y="1609"/>
                  <a:pt x="672" y="1856"/>
                </a:cubicBezTo>
                <a:lnTo>
                  <a:pt x="4375" y="3757"/>
                </a:lnTo>
                <a:cubicBezTo>
                  <a:pt x="4517" y="3829"/>
                  <a:pt x="4671" y="3865"/>
                  <a:pt x="4824" y="3865"/>
                </a:cubicBezTo>
                <a:cubicBezTo>
                  <a:pt x="4990" y="3865"/>
                  <a:pt x="5156" y="3823"/>
                  <a:pt x="5305" y="3738"/>
                </a:cubicBezTo>
                <a:cubicBezTo>
                  <a:pt x="5473" y="3644"/>
                  <a:pt x="5609" y="3503"/>
                  <a:pt x="5697" y="3332"/>
                </a:cubicBezTo>
                <a:cubicBezTo>
                  <a:pt x="5816" y="3098"/>
                  <a:pt x="5838" y="2832"/>
                  <a:pt x="5758" y="2583"/>
                </a:cubicBezTo>
                <a:cubicBezTo>
                  <a:pt x="5678" y="2333"/>
                  <a:pt x="5504" y="2130"/>
                  <a:pt x="5272" y="2010"/>
                </a:cubicBezTo>
                <a:lnTo>
                  <a:pt x="1569" y="109"/>
                </a:lnTo>
                <a:cubicBezTo>
                  <a:pt x="1427" y="37"/>
                  <a:pt x="1273" y="1"/>
                  <a:pt x="112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51" name="Google Shape;451;p19"/>
          <p:cNvGrpSpPr/>
          <p:nvPr/>
        </p:nvGrpSpPr>
        <p:grpSpPr>
          <a:xfrm>
            <a:off x="4280963" y="4723225"/>
            <a:ext cx="218131" cy="228540"/>
            <a:chOff x="1567788" y="4831150"/>
            <a:chExt cx="218131" cy="228540"/>
          </a:xfrm>
        </p:grpSpPr>
        <p:sp>
          <p:nvSpPr>
            <p:cNvPr id="452" name="Google Shape;452;p19"/>
            <p:cNvSpPr/>
            <p:nvPr/>
          </p:nvSpPr>
          <p:spPr>
            <a:xfrm>
              <a:off x="1691630" y="4831150"/>
              <a:ext cx="18367" cy="63597"/>
            </a:xfrm>
            <a:custGeom>
              <a:avLst/>
              <a:gdLst/>
              <a:ahLst/>
              <a:cxnLst/>
              <a:rect l="l" t="t" r="r" b="b"/>
              <a:pathLst>
                <a:path w="307" h="1063" extrusionOk="0">
                  <a:moveTo>
                    <a:pt x="154" y="1"/>
                  </a:moveTo>
                  <a:cubicBezTo>
                    <a:pt x="77" y="1"/>
                    <a:pt x="0" y="50"/>
                    <a:pt x="0" y="149"/>
                  </a:cubicBezTo>
                  <a:lnTo>
                    <a:pt x="0" y="915"/>
                  </a:lnTo>
                  <a:cubicBezTo>
                    <a:pt x="0" y="1013"/>
                    <a:pt x="77" y="1062"/>
                    <a:pt x="154" y="1062"/>
                  </a:cubicBezTo>
                  <a:cubicBezTo>
                    <a:pt x="230" y="1062"/>
                    <a:pt x="307" y="1013"/>
                    <a:pt x="307" y="915"/>
                  </a:cubicBezTo>
                  <a:lnTo>
                    <a:pt x="307" y="149"/>
                  </a:lnTo>
                  <a:cubicBezTo>
                    <a:pt x="307" y="50"/>
                    <a:pt x="230" y="1"/>
                    <a:pt x="15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19"/>
            <p:cNvSpPr/>
            <p:nvPr/>
          </p:nvSpPr>
          <p:spPr>
            <a:xfrm>
              <a:off x="1627256" y="4858670"/>
              <a:ext cx="40503" cy="54862"/>
            </a:xfrm>
            <a:custGeom>
              <a:avLst/>
              <a:gdLst/>
              <a:ahLst/>
              <a:cxnLst/>
              <a:rect l="l" t="t" r="r" b="b"/>
              <a:pathLst>
                <a:path w="677" h="917" extrusionOk="0">
                  <a:moveTo>
                    <a:pt x="150" y="1"/>
                  </a:moveTo>
                  <a:cubicBezTo>
                    <a:pt x="74" y="1"/>
                    <a:pt x="0" y="50"/>
                    <a:pt x="4" y="148"/>
                  </a:cubicBezTo>
                  <a:cubicBezTo>
                    <a:pt x="16" y="411"/>
                    <a:pt x="177" y="684"/>
                    <a:pt x="355" y="869"/>
                  </a:cubicBezTo>
                  <a:cubicBezTo>
                    <a:pt x="387" y="902"/>
                    <a:pt x="422" y="916"/>
                    <a:pt x="457" y="916"/>
                  </a:cubicBezTo>
                  <a:cubicBezTo>
                    <a:pt x="573" y="916"/>
                    <a:pt x="677" y="762"/>
                    <a:pt x="571" y="653"/>
                  </a:cubicBezTo>
                  <a:cubicBezTo>
                    <a:pt x="453" y="528"/>
                    <a:pt x="318" y="326"/>
                    <a:pt x="310" y="148"/>
                  </a:cubicBezTo>
                  <a:cubicBezTo>
                    <a:pt x="305" y="50"/>
                    <a:pt x="226" y="1"/>
                    <a:pt x="15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19"/>
            <p:cNvSpPr/>
            <p:nvPr/>
          </p:nvSpPr>
          <p:spPr>
            <a:xfrm>
              <a:off x="1567788" y="4931959"/>
              <a:ext cx="80707" cy="27222"/>
            </a:xfrm>
            <a:custGeom>
              <a:avLst/>
              <a:gdLst/>
              <a:ahLst/>
              <a:cxnLst/>
              <a:rect l="l" t="t" r="r" b="b"/>
              <a:pathLst>
                <a:path w="1349" h="455" extrusionOk="0">
                  <a:moveTo>
                    <a:pt x="240" y="1"/>
                  </a:moveTo>
                  <a:cubicBezTo>
                    <a:pt x="96" y="1"/>
                    <a:pt x="0" y="209"/>
                    <a:pt x="154" y="281"/>
                  </a:cubicBezTo>
                  <a:cubicBezTo>
                    <a:pt x="467" y="426"/>
                    <a:pt x="812" y="455"/>
                    <a:pt x="1152" y="455"/>
                  </a:cubicBezTo>
                  <a:cubicBezTo>
                    <a:pt x="1349" y="455"/>
                    <a:pt x="1349" y="148"/>
                    <a:pt x="1152" y="148"/>
                  </a:cubicBezTo>
                  <a:cubicBezTo>
                    <a:pt x="870" y="148"/>
                    <a:pt x="569" y="136"/>
                    <a:pt x="309" y="17"/>
                  </a:cubicBezTo>
                  <a:cubicBezTo>
                    <a:pt x="285" y="6"/>
                    <a:pt x="262" y="1"/>
                    <a:pt x="24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19"/>
            <p:cNvSpPr/>
            <p:nvPr/>
          </p:nvSpPr>
          <p:spPr>
            <a:xfrm>
              <a:off x="1599735" y="4986641"/>
              <a:ext cx="48759" cy="36375"/>
            </a:xfrm>
            <a:custGeom>
              <a:avLst/>
              <a:gdLst/>
              <a:ahLst/>
              <a:cxnLst/>
              <a:rect l="l" t="t" r="r" b="b"/>
              <a:pathLst>
                <a:path w="815" h="608" extrusionOk="0">
                  <a:moveTo>
                    <a:pt x="622" y="1"/>
                  </a:moveTo>
                  <a:cubicBezTo>
                    <a:pt x="621" y="1"/>
                    <a:pt x="619" y="1"/>
                    <a:pt x="618" y="1"/>
                  </a:cubicBezTo>
                  <a:cubicBezTo>
                    <a:pt x="336" y="5"/>
                    <a:pt x="16" y="138"/>
                    <a:pt x="4" y="459"/>
                  </a:cubicBezTo>
                  <a:cubicBezTo>
                    <a:pt x="1" y="558"/>
                    <a:pt x="76" y="607"/>
                    <a:pt x="152" y="607"/>
                  </a:cubicBezTo>
                  <a:cubicBezTo>
                    <a:pt x="229" y="607"/>
                    <a:pt x="307" y="558"/>
                    <a:pt x="311" y="459"/>
                  </a:cubicBezTo>
                  <a:cubicBezTo>
                    <a:pt x="311" y="433"/>
                    <a:pt x="324" y="399"/>
                    <a:pt x="367" y="369"/>
                  </a:cubicBezTo>
                  <a:cubicBezTo>
                    <a:pt x="440" y="318"/>
                    <a:pt x="530" y="307"/>
                    <a:pt x="618" y="306"/>
                  </a:cubicBezTo>
                  <a:cubicBezTo>
                    <a:pt x="814" y="303"/>
                    <a:pt x="815" y="1"/>
                    <a:pt x="62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19"/>
            <p:cNvSpPr/>
            <p:nvPr/>
          </p:nvSpPr>
          <p:spPr>
            <a:xfrm>
              <a:off x="1660580" y="5004828"/>
              <a:ext cx="31110" cy="54862"/>
            </a:xfrm>
            <a:custGeom>
              <a:avLst/>
              <a:gdLst/>
              <a:ahLst/>
              <a:cxnLst/>
              <a:rect l="l" t="t" r="r" b="b"/>
              <a:pathLst>
                <a:path w="520" h="917" extrusionOk="0">
                  <a:moveTo>
                    <a:pt x="219" y="0"/>
                  </a:moveTo>
                  <a:cubicBezTo>
                    <a:pt x="104" y="0"/>
                    <a:pt x="0" y="153"/>
                    <a:pt x="105" y="263"/>
                  </a:cubicBezTo>
                  <a:cubicBezTo>
                    <a:pt x="235" y="399"/>
                    <a:pt x="213" y="593"/>
                    <a:pt x="213" y="769"/>
                  </a:cubicBezTo>
                  <a:cubicBezTo>
                    <a:pt x="213" y="867"/>
                    <a:pt x="289" y="916"/>
                    <a:pt x="366" y="916"/>
                  </a:cubicBezTo>
                  <a:cubicBezTo>
                    <a:pt x="443" y="916"/>
                    <a:pt x="519" y="867"/>
                    <a:pt x="519" y="769"/>
                  </a:cubicBezTo>
                  <a:cubicBezTo>
                    <a:pt x="519" y="501"/>
                    <a:pt x="515" y="250"/>
                    <a:pt x="321" y="47"/>
                  </a:cubicBezTo>
                  <a:cubicBezTo>
                    <a:pt x="289" y="14"/>
                    <a:pt x="254" y="0"/>
                    <a:pt x="21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19"/>
            <p:cNvSpPr/>
            <p:nvPr/>
          </p:nvSpPr>
          <p:spPr>
            <a:xfrm>
              <a:off x="1707245" y="4986641"/>
              <a:ext cx="39666" cy="36375"/>
            </a:xfrm>
            <a:custGeom>
              <a:avLst/>
              <a:gdLst/>
              <a:ahLst/>
              <a:cxnLst/>
              <a:rect l="l" t="t" r="r" b="b"/>
              <a:pathLst>
                <a:path w="663" h="608" extrusionOk="0">
                  <a:moveTo>
                    <a:pt x="190" y="1"/>
                  </a:moveTo>
                  <a:cubicBezTo>
                    <a:pt x="1" y="1"/>
                    <a:pt x="5" y="297"/>
                    <a:pt x="198" y="306"/>
                  </a:cubicBezTo>
                  <a:cubicBezTo>
                    <a:pt x="272" y="310"/>
                    <a:pt x="348" y="385"/>
                    <a:pt x="351" y="459"/>
                  </a:cubicBezTo>
                  <a:cubicBezTo>
                    <a:pt x="355" y="558"/>
                    <a:pt x="434" y="607"/>
                    <a:pt x="511" y="607"/>
                  </a:cubicBezTo>
                  <a:cubicBezTo>
                    <a:pt x="588" y="607"/>
                    <a:pt x="662" y="558"/>
                    <a:pt x="658" y="459"/>
                  </a:cubicBezTo>
                  <a:cubicBezTo>
                    <a:pt x="646" y="214"/>
                    <a:pt x="445" y="11"/>
                    <a:pt x="198" y="1"/>
                  </a:cubicBezTo>
                  <a:cubicBezTo>
                    <a:pt x="195" y="1"/>
                    <a:pt x="192" y="1"/>
                    <a:pt x="19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19"/>
            <p:cNvSpPr/>
            <p:nvPr/>
          </p:nvSpPr>
          <p:spPr>
            <a:xfrm>
              <a:off x="1725612" y="4931600"/>
              <a:ext cx="60306" cy="18427"/>
            </a:xfrm>
            <a:custGeom>
              <a:avLst/>
              <a:gdLst/>
              <a:ahLst/>
              <a:cxnLst/>
              <a:rect l="l" t="t" r="r" b="b"/>
              <a:pathLst>
                <a:path w="1008" h="308" extrusionOk="0">
                  <a:moveTo>
                    <a:pt x="197" y="1"/>
                  </a:moveTo>
                  <a:cubicBezTo>
                    <a:pt x="0" y="1"/>
                    <a:pt x="0" y="307"/>
                    <a:pt x="197" y="307"/>
                  </a:cubicBezTo>
                  <a:lnTo>
                    <a:pt x="811" y="307"/>
                  </a:lnTo>
                  <a:cubicBezTo>
                    <a:pt x="1008" y="307"/>
                    <a:pt x="1008" y="1"/>
                    <a:pt x="81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19"/>
            <p:cNvSpPr/>
            <p:nvPr/>
          </p:nvSpPr>
          <p:spPr>
            <a:xfrm>
              <a:off x="1727946" y="4858670"/>
              <a:ext cx="28179" cy="45230"/>
            </a:xfrm>
            <a:custGeom>
              <a:avLst/>
              <a:gdLst/>
              <a:ahLst/>
              <a:cxnLst/>
              <a:rect l="l" t="t" r="r" b="b"/>
              <a:pathLst>
                <a:path w="471" h="756" extrusionOk="0">
                  <a:moveTo>
                    <a:pt x="320" y="1"/>
                  </a:moveTo>
                  <a:cubicBezTo>
                    <a:pt x="243" y="1"/>
                    <a:pt x="164" y="50"/>
                    <a:pt x="158" y="148"/>
                  </a:cubicBezTo>
                  <a:cubicBezTo>
                    <a:pt x="154" y="221"/>
                    <a:pt x="109" y="288"/>
                    <a:pt x="78" y="352"/>
                  </a:cubicBezTo>
                  <a:cubicBezTo>
                    <a:pt x="37" y="434"/>
                    <a:pt x="9" y="516"/>
                    <a:pt x="5" y="608"/>
                  </a:cubicBezTo>
                  <a:cubicBezTo>
                    <a:pt x="0" y="706"/>
                    <a:pt x="74" y="755"/>
                    <a:pt x="150" y="755"/>
                  </a:cubicBezTo>
                  <a:cubicBezTo>
                    <a:pt x="227" y="755"/>
                    <a:pt x="307" y="706"/>
                    <a:pt x="312" y="608"/>
                  </a:cubicBezTo>
                  <a:cubicBezTo>
                    <a:pt x="316" y="536"/>
                    <a:pt x="361" y="468"/>
                    <a:pt x="392" y="405"/>
                  </a:cubicBezTo>
                  <a:cubicBezTo>
                    <a:pt x="433" y="322"/>
                    <a:pt x="459" y="240"/>
                    <a:pt x="465" y="148"/>
                  </a:cubicBezTo>
                  <a:cubicBezTo>
                    <a:pt x="470" y="50"/>
                    <a:pt x="396" y="1"/>
                    <a:pt x="32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60" name="Google Shape;460;p19"/>
          <p:cNvGrpSpPr/>
          <p:nvPr/>
        </p:nvGrpSpPr>
        <p:grpSpPr>
          <a:xfrm>
            <a:off x="4572000" y="4705711"/>
            <a:ext cx="263669" cy="263588"/>
            <a:chOff x="4028549" y="3239505"/>
            <a:chExt cx="131381" cy="131321"/>
          </a:xfrm>
        </p:grpSpPr>
        <p:sp>
          <p:nvSpPr>
            <p:cNvPr id="461" name="Google Shape;461;p19"/>
            <p:cNvSpPr/>
            <p:nvPr/>
          </p:nvSpPr>
          <p:spPr>
            <a:xfrm>
              <a:off x="4028549" y="3239505"/>
              <a:ext cx="73767" cy="106254"/>
            </a:xfrm>
            <a:custGeom>
              <a:avLst/>
              <a:gdLst/>
              <a:ahLst/>
              <a:cxnLst/>
              <a:rect l="l" t="t" r="r" b="b"/>
              <a:pathLst>
                <a:path w="1233" h="1776" extrusionOk="0">
                  <a:moveTo>
                    <a:pt x="992" y="153"/>
                  </a:moveTo>
                  <a:cubicBezTo>
                    <a:pt x="997" y="153"/>
                    <a:pt x="1002" y="154"/>
                    <a:pt x="1006" y="154"/>
                  </a:cubicBezTo>
                  <a:cubicBezTo>
                    <a:pt x="1007" y="154"/>
                    <a:pt x="1018" y="155"/>
                    <a:pt x="1020" y="155"/>
                  </a:cubicBezTo>
                  <a:lnTo>
                    <a:pt x="1020" y="155"/>
                  </a:lnTo>
                  <a:cubicBezTo>
                    <a:pt x="1025" y="156"/>
                    <a:pt x="1029" y="157"/>
                    <a:pt x="1034" y="158"/>
                  </a:cubicBezTo>
                  <a:cubicBezTo>
                    <a:pt x="1042" y="160"/>
                    <a:pt x="1049" y="161"/>
                    <a:pt x="1056" y="164"/>
                  </a:cubicBezTo>
                  <a:lnTo>
                    <a:pt x="1056" y="164"/>
                  </a:lnTo>
                  <a:cubicBezTo>
                    <a:pt x="1057" y="164"/>
                    <a:pt x="1057" y="165"/>
                    <a:pt x="1057" y="166"/>
                  </a:cubicBezTo>
                  <a:cubicBezTo>
                    <a:pt x="1060" y="170"/>
                    <a:pt x="1062" y="174"/>
                    <a:pt x="1064" y="177"/>
                  </a:cubicBezTo>
                  <a:lnTo>
                    <a:pt x="1064" y="177"/>
                  </a:lnTo>
                  <a:cubicBezTo>
                    <a:pt x="1064" y="177"/>
                    <a:pt x="1065" y="178"/>
                    <a:pt x="1065" y="179"/>
                  </a:cubicBezTo>
                  <a:cubicBezTo>
                    <a:pt x="1068" y="186"/>
                    <a:pt x="1071" y="195"/>
                    <a:pt x="1072" y="204"/>
                  </a:cubicBezTo>
                  <a:cubicBezTo>
                    <a:pt x="1073" y="208"/>
                    <a:pt x="1074" y="212"/>
                    <a:pt x="1075" y="217"/>
                  </a:cubicBezTo>
                  <a:lnTo>
                    <a:pt x="1075" y="217"/>
                  </a:lnTo>
                  <a:cubicBezTo>
                    <a:pt x="1075" y="218"/>
                    <a:pt x="1075" y="220"/>
                    <a:pt x="1075" y="221"/>
                  </a:cubicBezTo>
                  <a:cubicBezTo>
                    <a:pt x="1078" y="275"/>
                    <a:pt x="1075" y="293"/>
                    <a:pt x="1060" y="345"/>
                  </a:cubicBezTo>
                  <a:cubicBezTo>
                    <a:pt x="1030" y="458"/>
                    <a:pt x="971" y="561"/>
                    <a:pt x="906" y="664"/>
                  </a:cubicBezTo>
                  <a:cubicBezTo>
                    <a:pt x="746" y="912"/>
                    <a:pt x="546" y="1137"/>
                    <a:pt x="341" y="1347"/>
                  </a:cubicBezTo>
                  <a:cubicBezTo>
                    <a:pt x="285" y="1404"/>
                    <a:pt x="228" y="1460"/>
                    <a:pt x="171" y="1515"/>
                  </a:cubicBezTo>
                  <a:lnTo>
                    <a:pt x="171" y="1515"/>
                  </a:lnTo>
                  <a:cubicBezTo>
                    <a:pt x="178" y="1463"/>
                    <a:pt x="189" y="1411"/>
                    <a:pt x="202" y="1354"/>
                  </a:cubicBezTo>
                  <a:cubicBezTo>
                    <a:pt x="237" y="1205"/>
                    <a:pt x="284" y="1059"/>
                    <a:pt x="339" y="918"/>
                  </a:cubicBezTo>
                  <a:cubicBezTo>
                    <a:pt x="395" y="778"/>
                    <a:pt x="460" y="640"/>
                    <a:pt x="541" y="512"/>
                  </a:cubicBezTo>
                  <a:cubicBezTo>
                    <a:pt x="577" y="455"/>
                    <a:pt x="615" y="401"/>
                    <a:pt x="659" y="351"/>
                  </a:cubicBezTo>
                  <a:cubicBezTo>
                    <a:pt x="695" y="309"/>
                    <a:pt x="749" y="256"/>
                    <a:pt x="784" y="230"/>
                  </a:cubicBezTo>
                  <a:cubicBezTo>
                    <a:pt x="809" y="212"/>
                    <a:pt x="836" y="196"/>
                    <a:pt x="863" y="183"/>
                  </a:cubicBezTo>
                  <a:cubicBezTo>
                    <a:pt x="868" y="180"/>
                    <a:pt x="873" y="177"/>
                    <a:pt x="878" y="175"/>
                  </a:cubicBezTo>
                  <a:lnTo>
                    <a:pt x="878" y="175"/>
                  </a:lnTo>
                  <a:cubicBezTo>
                    <a:pt x="878" y="175"/>
                    <a:pt x="878" y="175"/>
                    <a:pt x="878" y="175"/>
                  </a:cubicBezTo>
                  <a:cubicBezTo>
                    <a:pt x="880" y="175"/>
                    <a:pt x="896" y="170"/>
                    <a:pt x="897" y="169"/>
                  </a:cubicBezTo>
                  <a:cubicBezTo>
                    <a:pt x="910" y="164"/>
                    <a:pt x="925" y="160"/>
                    <a:pt x="938" y="157"/>
                  </a:cubicBezTo>
                  <a:cubicBezTo>
                    <a:pt x="942" y="157"/>
                    <a:pt x="947" y="156"/>
                    <a:pt x="951" y="156"/>
                  </a:cubicBezTo>
                  <a:cubicBezTo>
                    <a:pt x="955" y="154"/>
                    <a:pt x="956" y="154"/>
                    <a:pt x="955" y="154"/>
                  </a:cubicBezTo>
                  <a:lnTo>
                    <a:pt x="955" y="154"/>
                  </a:lnTo>
                  <a:cubicBezTo>
                    <a:pt x="956" y="154"/>
                    <a:pt x="959" y="154"/>
                    <a:pt x="966" y="154"/>
                  </a:cubicBezTo>
                  <a:cubicBezTo>
                    <a:pt x="974" y="154"/>
                    <a:pt x="983" y="153"/>
                    <a:pt x="992" y="153"/>
                  </a:cubicBezTo>
                  <a:close/>
                  <a:moveTo>
                    <a:pt x="991" y="0"/>
                  </a:moveTo>
                  <a:cubicBezTo>
                    <a:pt x="903" y="0"/>
                    <a:pt x="815" y="29"/>
                    <a:pt x="739" y="77"/>
                  </a:cubicBezTo>
                  <a:cubicBezTo>
                    <a:pt x="497" y="229"/>
                    <a:pt x="346" y="513"/>
                    <a:pt x="235" y="769"/>
                  </a:cubicBezTo>
                  <a:cubicBezTo>
                    <a:pt x="165" y="932"/>
                    <a:pt x="107" y="1100"/>
                    <a:pt x="65" y="1273"/>
                  </a:cubicBezTo>
                  <a:cubicBezTo>
                    <a:pt x="33" y="1405"/>
                    <a:pt x="6" y="1543"/>
                    <a:pt x="5" y="1681"/>
                  </a:cubicBezTo>
                  <a:lnTo>
                    <a:pt x="5" y="1681"/>
                  </a:lnTo>
                  <a:cubicBezTo>
                    <a:pt x="0" y="1695"/>
                    <a:pt x="2" y="1710"/>
                    <a:pt x="8" y="1724"/>
                  </a:cubicBezTo>
                  <a:lnTo>
                    <a:pt x="8" y="1724"/>
                  </a:lnTo>
                  <a:cubicBezTo>
                    <a:pt x="17" y="1755"/>
                    <a:pt x="45" y="1772"/>
                    <a:pt x="75" y="1775"/>
                  </a:cubicBezTo>
                  <a:lnTo>
                    <a:pt x="75" y="1775"/>
                  </a:lnTo>
                  <a:cubicBezTo>
                    <a:pt x="78" y="1775"/>
                    <a:pt x="81" y="1776"/>
                    <a:pt x="85" y="1776"/>
                  </a:cubicBezTo>
                  <a:cubicBezTo>
                    <a:pt x="94" y="1776"/>
                    <a:pt x="104" y="1774"/>
                    <a:pt x="113" y="1770"/>
                  </a:cubicBezTo>
                  <a:lnTo>
                    <a:pt x="113" y="1770"/>
                  </a:lnTo>
                  <a:cubicBezTo>
                    <a:pt x="125" y="1765"/>
                    <a:pt x="135" y="1758"/>
                    <a:pt x="143" y="1749"/>
                  </a:cubicBezTo>
                  <a:lnTo>
                    <a:pt x="143" y="1749"/>
                  </a:lnTo>
                  <a:cubicBezTo>
                    <a:pt x="378" y="1542"/>
                    <a:pt x="597" y="1312"/>
                    <a:pt x="795" y="1070"/>
                  </a:cubicBezTo>
                  <a:cubicBezTo>
                    <a:pt x="901" y="941"/>
                    <a:pt x="1002" y="807"/>
                    <a:pt x="1087" y="662"/>
                  </a:cubicBezTo>
                  <a:cubicBezTo>
                    <a:pt x="1152" y="548"/>
                    <a:pt x="1211" y="426"/>
                    <a:pt x="1227" y="294"/>
                  </a:cubicBezTo>
                  <a:cubicBezTo>
                    <a:pt x="1233" y="242"/>
                    <a:pt x="1230" y="188"/>
                    <a:pt x="1212" y="138"/>
                  </a:cubicBezTo>
                  <a:cubicBezTo>
                    <a:pt x="1205" y="115"/>
                    <a:pt x="1193" y="91"/>
                    <a:pt x="1179" y="71"/>
                  </a:cubicBezTo>
                  <a:cubicBezTo>
                    <a:pt x="1154" y="36"/>
                    <a:pt x="1123" y="21"/>
                    <a:pt x="1082" y="11"/>
                  </a:cubicBezTo>
                  <a:cubicBezTo>
                    <a:pt x="1052" y="4"/>
                    <a:pt x="1021" y="0"/>
                    <a:pt x="99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19"/>
            <p:cNvSpPr/>
            <p:nvPr/>
          </p:nvSpPr>
          <p:spPr>
            <a:xfrm>
              <a:off x="4050446" y="3325177"/>
              <a:ext cx="109484" cy="45648"/>
            </a:xfrm>
            <a:custGeom>
              <a:avLst/>
              <a:gdLst/>
              <a:ahLst/>
              <a:cxnLst/>
              <a:rect l="l" t="t" r="r" b="b"/>
              <a:pathLst>
                <a:path w="1830" h="763" extrusionOk="0">
                  <a:moveTo>
                    <a:pt x="1643" y="229"/>
                  </a:moveTo>
                  <a:cubicBezTo>
                    <a:pt x="1643" y="229"/>
                    <a:pt x="1643" y="232"/>
                    <a:pt x="1642" y="235"/>
                  </a:cubicBezTo>
                  <a:lnTo>
                    <a:pt x="1642" y="235"/>
                  </a:lnTo>
                  <a:cubicBezTo>
                    <a:pt x="1642" y="235"/>
                    <a:pt x="1642" y="235"/>
                    <a:pt x="1642" y="235"/>
                  </a:cubicBezTo>
                  <a:cubicBezTo>
                    <a:pt x="1643" y="231"/>
                    <a:pt x="1643" y="229"/>
                    <a:pt x="1643" y="229"/>
                  </a:cubicBezTo>
                  <a:close/>
                  <a:moveTo>
                    <a:pt x="1606" y="317"/>
                  </a:moveTo>
                  <a:cubicBezTo>
                    <a:pt x="1605" y="318"/>
                    <a:pt x="1604" y="319"/>
                    <a:pt x="1603" y="321"/>
                  </a:cubicBezTo>
                  <a:lnTo>
                    <a:pt x="1603" y="321"/>
                  </a:lnTo>
                  <a:cubicBezTo>
                    <a:pt x="1604" y="319"/>
                    <a:pt x="1605" y="318"/>
                    <a:pt x="1606" y="317"/>
                  </a:cubicBezTo>
                  <a:close/>
                  <a:moveTo>
                    <a:pt x="1404" y="155"/>
                  </a:moveTo>
                  <a:cubicBezTo>
                    <a:pt x="1424" y="155"/>
                    <a:pt x="1444" y="156"/>
                    <a:pt x="1464" y="157"/>
                  </a:cubicBezTo>
                  <a:cubicBezTo>
                    <a:pt x="1493" y="159"/>
                    <a:pt x="1553" y="175"/>
                    <a:pt x="1579" y="190"/>
                  </a:cubicBezTo>
                  <a:cubicBezTo>
                    <a:pt x="1584" y="193"/>
                    <a:pt x="1599" y="203"/>
                    <a:pt x="1603" y="206"/>
                  </a:cubicBezTo>
                  <a:lnTo>
                    <a:pt x="1603" y="206"/>
                  </a:lnTo>
                  <a:cubicBezTo>
                    <a:pt x="1602" y="205"/>
                    <a:pt x="1602" y="205"/>
                    <a:pt x="1602" y="205"/>
                  </a:cubicBezTo>
                  <a:lnTo>
                    <a:pt x="1602" y="205"/>
                  </a:lnTo>
                  <a:cubicBezTo>
                    <a:pt x="1602" y="205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6" y="209"/>
                    <a:pt x="1620" y="221"/>
                    <a:pt x="1623" y="225"/>
                  </a:cubicBezTo>
                  <a:cubicBezTo>
                    <a:pt x="1629" y="231"/>
                    <a:pt x="1630" y="231"/>
                    <a:pt x="1630" y="231"/>
                  </a:cubicBezTo>
                  <a:cubicBezTo>
                    <a:pt x="1630" y="231"/>
                    <a:pt x="1630" y="231"/>
                    <a:pt x="1630" y="231"/>
                  </a:cubicBezTo>
                  <a:lnTo>
                    <a:pt x="1630" y="231"/>
                  </a:lnTo>
                  <a:cubicBezTo>
                    <a:pt x="1630" y="231"/>
                    <a:pt x="1630" y="231"/>
                    <a:pt x="1635" y="239"/>
                  </a:cubicBezTo>
                  <a:cubicBezTo>
                    <a:pt x="1636" y="242"/>
                    <a:pt x="1638" y="245"/>
                    <a:pt x="1640" y="249"/>
                  </a:cubicBezTo>
                  <a:lnTo>
                    <a:pt x="1640" y="249"/>
                  </a:lnTo>
                  <a:cubicBezTo>
                    <a:pt x="1640" y="250"/>
                    <a:pt x="1639" y="250"/>
                    <a:pt x="1639" y="251"/>
                  </a:cubicBezTo>
                  <a:cubicBezTo>
                    <a:pt x="1637" y="258"/>
                    <a:pt x="1634" y="265"/>
                    <a:pt x="1632" y="273"/>
                  </a:cubicBezTo>
                  <a:lnTo>
                    <a:pt x="1632" y="273"/>
                  </a:lnTo>
                  <a:cubicBezTo>
                    <a:pt x="1631" y="273"/>
                    <a:pt x="1625" y="286"/>
                    <a:pt x="1623" y="289"/>
                  </a:cubicBezTo>
                  <a:cubicBezTo>
                    <a:pt x="1619" y="299"/>
                    <a:pt x="1613" y="308"/>
                    <a:pt x="1606" y="317"/>
                  </a:cubicBezTo>
                  <a:cubicBezTo>
                    <a:pt x="1606" y="317"/>
                    <a:pt x="1606" y="317"/>
                    <a:pt x="1606" y="317"/>
                  </a:cubicBezTo>
                  <a:lnTo>
                    <a:pt x="1606" y="317"/>
                  </a:lnTo>
                  <a:cubicBezTo>
                    <a:pt x="1602" y="321"/>
                    <a:pt x="1601" y="322"/>
                    <a:pt x="1601" y="322"/>
                  </a:cubicBezTo>
                  <a:cubicBezTo>
                    <a:pt x="1601" y="322"/>
                    <a:pt x="1602" y="321"/>
                    <a:pt x="1603" y="321"/>
                  </a:cubicBezTo>
                  <a:lnTo>
                    <a:pt x="1603" y="321"/>
                  </a:lnTo>
                  <a:cubicBezTo>
                    <a:pt x="1601" y="323"/>
                    <a:pt x="1599" y="325"/>
                    <a:pt x="1597" y="327"/>
                  </a:cubicBezTo>
                  <a:cubicBezTo>
                    <a:pt x="1591" y="334"/>
                    <a:pt x="1584" y="341"/>
                    <a:pt x="1578" y="347"/>
                  </a:cubicBezTo>
                  <a:cubicBezTo>
                    <a:pt x="1556" y="368"/>
                    <a:pt x="1554" y="369"/>
                    <a:pt x="1533" y="384"/>
                  </a:cubicBezTo>
                  <a:cubicBezTo>
                    <a:pt x="1445" y="442"/>
                    <a:pt x="1353" y="473"/>
                    <a:pt x="1252" y="501"/>
                  </a:cubicBezTo>
                  <a:cubicBezTo>
                    <a:pt x="1003" y="569"/>
                    <a:pt x="740" y="591"/>
                    <a:pt x="483" y="601"/>
                  </a:cubicBezTo>
                  <a:cubicBezTo>
                    <a:pt x="415" y="604"/>
                    <a:pt x="348" y="606"/>
                    <a:pt x="281" y="608"/>
                  </a:cubicBezTo>
                  <a:lnTo>
                    <a:pt x="281" y="608"/>
                  </a:lnTo>
                  <a:cubicBezTo>
                    <a:pt x="424" y="498"/>
                    <a:pt x="590" y="410"/>
                    <a:pt x="751" y="336"/>
                  </a:cubicBezTo>
                  <a:cubicBezTo>
                    <a:pt x="954" y="242"/>
                    <a:pt x="1182" y="155"/>
                    <a:pt x="1404" y="155"/>
                  </a:cubicBezTo>
                  <a:close/>
                  <a:moveTo>
                    <a:pt x="1392" y="1"/>
                  </a:moveTo>
                  <a:cubicBezTo>
                    <a:pt x="1186" y="1"/>
                    <a:pt x="972" y="77"/>
                    <a:pt x="789" y="153"/>
                  </a:cubicBezTo>
                  <a:cubicBezTo>
                    <a:pt x="521" y="266"/>
                    <a:pt x="239" y="413"/>
                    <a:pt x="33" y="624"/>
                  </a:cubicBezTo>
                  <a:lnTo>
                    <a:pt x="33" y="624"/>
                  </a:lnTo>
                  <a:cubicBezTo>
                    <a:pt x="27" y="628"/>
                    <a:pt x="22" y="633"/>
                    <a:pt x="18" y="639"/>
                  </a:cubicBezTo>
                  <a:lnTo>
                    <a:pt x="18" y="639"/>
                  </a:lnTo>
                  <a:cubicBezTo>
                    <a:pt x="2" y="661"/>
                    <a:pt x="1" y="684"/>
                    <a:pt x="8" y="705"/>
                  </a:cubicBezTo>
                  <a:lnTo>
                    <a:pt x="8" y="705"/>
                  </a:lnTo>
                  <a:cubicBezTo>
                    <a:pt x="15" y="735"/>
                    <a:pt x="39" y="761"/>
                    <a:pt x="80" y="762"/>
                  </a:cubicBezTo>
                  <a:cubicBezTo>
                    <a:pt x="99" y="762"/>
                    <a:pt x="118" y="762"/>
                    <a:pt x="137" y="762"/>
                  </a:cubicBezTo>
                  <a:cubicBezTo>
                    <a:pt x="400" y="762"/>
                    <a:pt x="664" y="752"/>
                    <a:pt x="925" y="718"/>
                  </a:cubicBezTo>
                  <a:cubicBezTo>
                    <a:pt x="1176" y="685"/>
                    <a:pt x="1471" y="641"/>
                    <a:pt x="1670" y="470"/>
                  </a:cubicBezTo>
                  <a:cubicBezTo>
                    <a:pt x="1746" y="406"/>
                    <a:pt x="1829" y="279"/>
                    <a:pt x="1776" y="179"/>
                  </a:cubicBezTo>
                  <a:cubicBezTo>
                    <a:pt x="1730" y="90"/>
                    <a:pt x="1639" y="36"/>
                    <a:pt x="1543" y="16"/>
                  </a:cubicBezTo>
                  <a:cubicBezTo>
                    <a:pt x="1493" y="5"/>
                    <a:pt x="1443" y="1"/>
                    <a:pt x="139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63" name="Google Shape;463;p19"/>
          <p:cNvSpPr txBox="1">
            <a:spLocks noGrp="1"/>
          </p:cNvSpPr>
          <p:nvPr>
            <p:ph type="subTitle" idx="1"/>
          </p:nvPr>
        </p:nvSpPr>
        <p:spPr>
          <a:xfrm>
            <a:off x="713225" y="1649150"/>
            <a:ext cx="3234300" cy="2711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 4">
  <p:cSld name="CAPTION_ONLY_3">
    <p:spTree>
      <p:nvGrpSpPr>
        <p:cNvPr id="1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Google Shape;465;p20"/>
          <p:cNvSpPr/>
          <p:nvPr/>
        </p:nvSpPr>
        <p:spPr>
          <a:xfrm rot="-10692833">
            <a:off x="7986933" y="484806"/>
            <a:ext cx="520198" cy="387230"/>
          </a:xfrm>
          <a:custGeom>
            <a:avLst/>
            <a:gdLst/>
            <a:ahLst/>
            <a:cxnLst/>
            <a:rect l="l" t="t" r="r" b="b"/>
            <a:pathLst>
              <a:path w="8500" h="5674" extrusionOk="0">
                <a:moveTo>
                  <a:pt x="1497" y="316"/>
                </a:moveTo>
                <a:cubicBezTo>
                  <a:pt x="1656" y="316"/>
                  <a:pt x="1813" y="352"/>
                  <a:pt x="1956" y="426"/>
                </a:cubicBezTo>
                <a:lnTo>
                  <a:pt x="7429" y="3235"/>
                </a:lnTo>
                <a:cubicBezTo>
                  <a:pt x="7949" y="3503"/>
                  <a:pt x="8140" y="4171"/>
                  <a:pt x="7855" y="4726"/>
                </a:cubicBezTo>
                <a:cubicBezTo>
                  <a:pt x="7749" y="4935"/>
                  <a:pt x="7586" y="5104"/>
                  <a:pt x="7386" y="5217"/>
                </a:cubicBezTo>
                <a:cubicBezTo>
                  <a:pt x="7219" y="5312"/>
                  <a:pt x="7036" y="5359"/>
                  <a:pt x="6855" y="5359"/>
                </a:cubicBezTo>
                <a:cubicBezTo>
                  <a:pt x="6696" y="5359"/>
                  <a:pt x="6538" y="5323"/>
                  <a:pt x="6395" y="5249"/>
                </a:cubicBezTo>
                <a:lnTo>
                  <a:pt x="922" y="2440"/>
                </a:lnTo>
                <a:cubicBezTo>
                  <a:pt x="672" y="2311"/>
                  <a:pt x="490" y="2086"/>
                  <a:pt x="408" y="1807"/>
                </a:cubicBezTo>
                <a:cubicBezTo>
                  <a:pt x="326" y="1524"/>
                  <a:pt x="357" y="1219"/>
                  <a:pt x="496" y="949"/>
                </a:cubicBezTo>
                <a:cubicBezTo>
                  <a:pt x="602" y="740"/>
                  <a:pt x="766" y="570"/>
                  <a:pt x="964" y="458"/>
                </a:cubicBezTo>
                <a:cubicBezTo>
                  <a:pt x="1132" y="364"/>
                  <a:pt x="1316" y="316"/>
                  <a:pt x="1497" y="316"/>
                </a:cubicBezTo>
                <a:close/>
                <a:moveTo>
                  <a:pt x="1497" y="1"/>
                </a:moveTo>
                <a:cubicBezTo>
                  <a:pt x="1262" y="1"/>
                  <a:pt x="1026" y="62"/>
                  <a:pt x="810" y="183"/>
                </a:cubicBezTo>
                <a:cubicBezTo>
                  <a:pt x="555" y="327"/>
                  <a:pt x="351" y="541"/>
                  <a:pt x="215" y="804"/>
                </a:cubicBezTo>
                <a:cubicBezTo>
                  <a:pt x="40" y="1147"/>
                  <a:pt x="1" y="1534"/>
                  <a:pt x="106" y="1895"/>
                </a:cubicBezTo>
                <a:cubicBezTo>
                  <a:pt x="211" y="2258"/>
                  <a:pt x="450" y="2550"/>
                  <a:pt x="779" y="2720"/>
                </a:cubicBezTo>
                <a:lnTo>
                  <a:pt x="6252" y="5529"/>
                </a:lnTo>
                <a:cubicBezTo>
                  <a:pt x="6440" y="5626"/>
                  <a:pt x="6646" y="5674"/>
                  <a:pt x="6855" y="5674"/>
                </a:cubicBezTo>
                <a:cubicBezTo>
                  <a:pt x="7089" y="5674"/>
                  <a:pt x="7325" y="5613"/>
                  <a:pt x="7541" y="5491"/>
                </a:cubicBezTo>
                <a:cubicBezTo>
                  <a:pt x="7794" y="5348"/>
                  <a:pt x="8000" y="5134"/>
                  <a:pt x="8135" y="4871"/>
                </a:cubicBezTo>
                <a:cubicBezTo>
                  <a:pt x="8499" y="4161"/>
                  <a:pt x="8246" y="3301"/>
                  <a:pt x="7572" y="2955"/>
                </a:cubicBezTo>
                <a:lnTo>
                  <a:pt x="2099" y="146"/>
                </a:lnTo>
                <a:cubicBezTo>
                  <a:pt x="1911" y="49"/>
                  <a:pt x="1705" y="1"/>
                  <a:pt x="149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6" name="Google Shape;466;p20"/>
          <p:cNvSpPr/>
          <p:nvPr/>
        </p:nvSpPr>
        <p:spPr>
          <a:xfrm>
            <a:off x="0" y="539488"/>
            <a:ext cx="8430580" cy="522118"/>
          </a:xfrm>
          <a:custGeom>
            <a:avLst/>
            <a:gdLst/>
            <a:ahLst/>
            <a:cxnLst/>
            <a:rect l="l" t="t" r="r" b="b"/>
            <a:pathLst>
              <a:path w="93238" h="6394" extrusionOk="0">
                <a:moveTo>
                  <a:pt x="0" y="1"/>
                </a:moveTo>
                <a:lnTo>
                  <a:pt x="0" y="6393"/>
                </a:lnTo>
                <a:lnTo>
                  <a:pt x="93237" y="6393"/>
                </a:lnTo>
                <a:lnTo>
                  <a:pt x="91460" y="3197"/>
                </a:lnTo>
                <a:lnTo>
                  <a:pt x="93220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7" name="Google Shape;467;p20"/>
          <p:cNvSpPr/>
          <p:nvPr/>
        </p:nvSpPr>
        <p:spPr>
          <a:xfrm>
            <a:off x="96026" y="600159"/>
            <a:ext cx="80564" cy="400775"/>
          </a:xfrm>
          <a:custGeom>
            <a:avLst/>
            <a:gdLst/>
            <a:ahLst/>
            <a:cxnLst/>
            <a:rect l="l" t="t" r="r" b="b"/>
            <a:pathLst>
              <a:path w="891" h="4908" extrusionOk="0">
                <a:moveTo>
                  <a:pt x="0" y="1"/>
                </a:moveTo>
                <a:lnTo>
                  <a:pt x="0" y="4907"/>
                </a:lnTo>
                <a:lnTo>
                  <a:pt x="891" y="4907"/>
                </a:lnTo>
                <a:lnTo>
                  <a:pt x="891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8" name="Google Shape;468;p20"/>
          <p:cNvSpPr txBox="1">
            <a:spLocks noGrp="1"/>
          </p:cNvSpPr>
          <p:nvPr>
            <p:ph type="title"/>
          </p:nvPr>
        </p:nvSpPr>
        <p:spPr>
          <a:xfrm>
            <a:off x="713225" y="561450"/>
            <a:ext cx="77175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b="1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69" name="Google Shape;469;p20"/>
          <p:cNvSpPr/>
          <p:nvPr/>
        </p:nvSpPr>
        <p:spPr>
          <a:xfrm rot="-10692833">
            <a:off x="8150833" y="592359"/>
            <a:ext cx="357345" cy="263840"/>
          </a:xfrm>
          <a:custGeom>
            <a:avLst/>
            <a:gdLst/>
            <a:ahLst/>
            <a:cxnLst/>
            <a:rect l="l" t="t" r="r" b="b"/>
            <a:pathLst>
              <a:path w="5839" h="3866" extrusionOk="0">
                <a:moveTo>
                  <a:pt x="1121" y="316"/>
                </a:moveTo>
                <a:cubicBezTo>
                  <a:pt x="1225" y="316"/>
                  <a:pt x="1329" y="341"/>
                  <a:pt x="1424" y="390"/>
                </a:cubicBezTo>
                <a:lnTo>
                  <a:pt x="5127" y="2291"/>
                </a:lnTo>
                <a:cubicBezTo>
                  <a:pt x="5286" y="2372"/>
                  <a:pt x="5403" y="2510"/>
                  <a:pt x="5457" y="2679"/>
                </a:cubicBezTo>
                <a:cubicBezTo>
                  <a:pt x="5513" y="2849"/>
                  <a:pt x="5498" y="3030"/>
                  <a:pt x="5416" y="3187"/>
                </a:cubicBezTo>
                <a:cubicBezTo>
                  <a:pt x="5357" y="3304"/>
                  <a:pt x="5265" y="3399"/>
                  <a:pt x="5152" y="3463"/>
                </a:cubicBezTo>
                <a:cubicBezTo>
                  <a:pt x="5049" y="3521"/>
                  <a:pt x="4936" y="3550"/>
                  <a:pt x="4823" y="3550"/>
                </a:cubicBezTo>
                <a:cubicBezTo>
                  <a:pt x="4719" y="3550"/>
                  <a:pt x="4614" y="3525"/>
                  <a:pt x="4518" y="3476"/>
                </a:cubicBezTo>
                <a:lnTo>
                  <a:pt x="817" y="1577"/>
                </a:lnTo>
                <a:cubicBezTo>
                  <a:pt x="490" y="1409"/>
                  <a:pt x="360" y="1006"/>
                  <a:pt x="528" y="679"/>
                </a:cubicBezTo>
                <a:cubicBezTo>
                  <a:pt x="587" y="562"/>
                  <a:pt x="679" y="467"/>
                  <a:pt x="793" y="403"/>
                </a:cubicBezTo>
                <a:cubicBezTo>
                  <a:pt x="895" y="345"/>
                  <a:pt x="1008" y="316"/>
                  <a:pt x="1121" y="316"/>
                </a:cubicBezTo>
                <a:close/>
                <a:moveTo>
                  <a:pt x="1120" y="1"/>
                </a:moveTo>
                <a:cubicBezTo>
                  <a:pt x="954" y="1"/>
                  <a:pt x="788" y="43"/>
                  <a:pt x="639" y="128"/>
                </a:cubicBezTo>
                <a:cubicBezTo>
                  <a:pt x="471" y="222"/>
                  <a:pt x="335" y="363"/>
                  <a:pt x="247" y="534"/>
                </a:cubicBezTo>
                <a:cubicBezTo>
                  <a:pt x="0" y="1016"/>
                  <a:pt x="190" y="1609"/>
                  <a:pt x="672" y="1856"/>
                </a:cubicBezTo>
                <a:lnTo>
                  <a:pt x="4375" y="3757"/>
                </a:lnTo>
                <a:cubicBezTo>
                  <a:pt x="4517" y="3829"/>
                  <a:pt x="4671" y="3865"/>
                  <a:pt x="4824" y="3865"/>
                </a:cubicBezTo>
                <a:cubicBezTo>
                  <a:pt x="4990" y="3865"/>
                  <a:pt x="5156" y="3823"/>
                  <a:pt x="5305" y="3738"/>
                </a:cubicBezTo>
                <a:cubicBezTo>
                  <a:pt x="5473" y="3644"/>
                  <a:pt x="5609" y="3503"/>
                  <a:pt x="5697" y="3332"/>
                </a:cubicBezTo>
                <a:cubicBezTo>
                  <a:pt x="5816" y="3098"/>
                  <a:pt x="5838" y="2832"/>
                  <a:pt x="5758" y="2583"/>
                </a:cubicBezTo>
                <a:cubicBezTo>
                  <a:pt x="5678" y="2333"/>
                  <a:pt x="5504" y="2130"/>
                  <a:pt x="5272" y="2010"/>
                </a:cubicBezTo>
                <a:lnTo>
                  <a:pt x="1569" y="109"/>
                </a:lnTo>
                <a:cubicBezTo>
                  <a:pt x="1427" y="37"/>
                  <a:pt x="1273" y="1"/>
                  <a:pt x="112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0" name="Google Shape;470;p20"/>
          <p:cNvSpPr/>
          <p:nvPr/>
        </p:nvSpPr>
        <p:spPr>
          <a:xfrm>
            <a:off x="176600" y="4840073"/>
            <a:ext cx="689164" cy="109130"/>
          </a:xfrm>
          <a:custGeom>
            <a:avLst/>
            <a:gdLst/>
            <a:ahLst/>
            <a:cxnLst/>
            <a:rect l="l" t="t" r="r" b="b"/>
            <a:pathLst>
              <a:path w="9814" h="1554" extrusionOk="0">
                <a:moveTo>
                  <a:pt x="7641" y="1"/>
                </a:moveTo>
                <a:cubicBezTo>
                  <a:pt x="7605" y="1"/>
                  <a:pt x="7569" y="4"/>
                  <a:pt x="7531" y="12"/>
                </a:cubicBezTo>
                <a:cubicBezTo>
                  <a:pt x="7199" y="76"/>
                  <a:pt x="6934" y="241"/>
                  <a:pt x="6658" y="431"/>
                </a:cubicBezTo>
                <a:cubicBezTo>
                  <a:pt x="6529" y="520"/>
                  <a:pt x="6401" y="609"/>
                  <a:pt x="6268" y="693"/>
                </a:cubicBezTo>
                <a:cubicBezTo>
                  <a:pt x="6145" y="771"/>
                  <a:pt x="6038" y="804"/>
                  <a:pt x="5945" y="804"/>
                </a:cubicBezTo>
                <a:cubicBezTo>
                  <a:pt x="5648" y="804"/>
                  <a:pt x="5480" y="475"/>
                  <a:pt x="5357" y="184"/>
                </a:cubicBezTo>
                <a:cubicBezTo>
                  <a:pt x="5335" y="135"/>
                  <a:pt x="5276" y="108"/>
                  <a:pt x="5221" y="108"/>
                </a:cubicBezTo>
                <a:cubicBezTo>
                  <a:pt x="5194" y="108"/>
                  <a:pt x="5167" y="114"/>
                  <a:pt x="5146" y="128"/>
                </a:cubicBezTo>
                <a:cubicBezTo>
                  <a:pt x="4637" y="475"/>
                  <a:pt x="3996" y="1024"/>
                  <a:pt x="3417" y="1024"/>
                </a:cubicBezTo>
                <a:cubicBezTo>
                  <a:pt x="3120" y="1024"/>
                  <a:pt x="2839" y="880"/>
                  <a:pt x="2600" y="491"/>
                </a:cubicBezTo>
                <a:cubicBezTo>
                  <a:pt x="2571" y="443"/>
                  <a:pt x="2518" y="414"/>
                  <a:pt x="2464" y="414"/>
                </a:cubicBezTo>
                <a:cubicBezTo>
                  <a:pt x="2438" y="414"/>
                  <a:pt x="2413" y="420"/>
                  <a:pt x="2389" y="435"/>
                </a:cubicBezTo>
                <a:cubicBezTo>
                  <a:pt x="2019" y="671"/>
                  <a:pt x="1337" y="1244"/>
                  <a:pt x="779" y="1244"/>
                </a:cubicBezTo>
                <a:cubicBezTo>
                  <a:pt x="615" y="1244"/>
                  <a:pt x="461" y="1194"/>
                  <a:pt x="329" y="1072"/>
                </a:cubicBezTo>
                <a:cubicBezTo>
                  <a:pt x="297" y="1042"/>
                  <a:pt x="261" y="1029"/>
                  <a:pt x="227" y="1029"/>
                </a:cubicBezTo>
                <a:cubicBezTo>
                  <a:pt x="106" y="1029"/>
                  <a:pt x="0" y="1183"/>
                  <a:pt x="113" y="1288"/>
                </a:cubicBezTo>
                <a:cubicBezTo>
                  <a:pt x="317" y="1478"/>
                  <a:pt x="540" y="1553"/>
                  <a:pt x="770" y="1553"/>
                </a:cubicBezTo>
                <a:cubicBezTo>
                  <a:pt x="1339" y="1553"/>
                  <a:pt x="1949" y="1093"/>
                  <a:pt x="2424" y="778"/>
                </a:cubicBezTo>
                <a:cubicBezTo>
                  <a:pt x="2710" y="1176"/>
                  <a:pt x="3033" y="1326"/>
                  <a:pt x="3373" y="1326"/>
                </a:cubicBezTo>
                <a:cubicBezTo>
                  <a:pt x="3957" y="1326"/>
                  <a:pt x="4589" y="882"/>
                  <a:pt x="5161" y="489"/>
                </a:cubicBezTo>
                <a:cubicBezTo>
                  <a:pt x="5375" y="920"/>
                  <a:pt x="5612" y="1075"/>
                  <a:pt x="5873" y="1075"/>
                </a:cubicBezTo>
                <a:cubicBezTo>
                  <a:pt x="6264" y="1075"/>
                  <a:pt x="6710" y="728"/>
                  <a:pt x="7221" y="435"/>
                </a:cubicBezTo>
                <a:cubicBezTo>
                  <a:pt x="7331" y="372"/>
                  <a:pt x="7436" y="346"/>
                  <a:pt x="7537" y="346"/>
                </a:cubicBezTo>
                <a:cubicBezTo>
                  <a:pt x="7969" y="346"/>
                  <a:pt x="8339" y="820"/>
                  <a:pt x="8775" y="934"/>
                </a:cubicBezTo>
                <a:cubicBezTo>
                  <a:pt x="8826" y="948"/>
                  <a:pt x="8875" y="954"/>
                  <a:pt x="8922" y="954"/>
                </a:cubicBezTo>
                <a:cubicBezTo>
                  <a:pt x="9309" y="954"/>
                  <a:pt x="9577" y="533"/>
                  <a:pt x="9746" y="236"/>
                </a:cubicBezTo>
                <a:cubicBezTo>
                  <a:pt x="9814" y="117"/>
                  <a:pt x="9708" y="7"/>
                  <a:pt x="9604" y="7"/>
                </a:cubicBezTo>
                <a:cubicBezTo>
                  <a:pt x="9558" y="7"/>
                  <a:pt x="9512" y="29"/>
                  <a:pt x="9482" y="82"/>
                </a:cubicBezTo>
                <a:cubicBezTo>
                  <a:pt x="9256" y="478"/>
                  <a:pt x="9059" y="613"/>
                  <a:pt x="8873" y="613"/>
                </a:cubicBezTo>
                <a:cubicBezTo>
                  <a:pt x="8476" y="613"/>
                  <a:pt x="8125" y="1"/>
                  <a:pt x="7641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1" name="Google Shape;471;p20"/>
          <p:cNvSpPr/>
          <p:nvPr/>
        </p:nvSpPr>
        <p:spPr>
          <a:xfrm rot="546069">
            <a:off x="321636" y="4727851"/>
            <a:ext cx="783181" cy="112218"/>
          </a:xfrm>
          <a:custGeom>
            <a:avLst/>
            <a:gdLst/>
            <a:ahLst/>
            <a:cxnLst/>
            <a:rect l="l" t="t" r="r" b="b"/>
            <a:pathLst>
              <a:path w="11153" h="1598" extrusionOk="0">
                <a:moveTo>
                  <a:pt x="8306" y="0"/>
                </a:moveTo>
                <a:cubicBezTo>
                  <a:pt x="8229" y="0"/>
                  <a:pt x="8158" y="12"/>
                  <a:pt x="8099" y="41"/>
                </a:cubicBezTo>
                <a:cubicBezTo>
                  <a:pt x="7710" y="228"/>
                  <a:pt x="7392" y="613"/>
                  <a:pt x="6985" y="613"/>
                </a:cubicBezTo>
                <a:cubicBezTo>
                  <a:pt x="6843" y="613"/>
                  <a:pt x="6690" y="566"/>
                  <a:pt x="6519" y="448"/>
                </a:cubicBezTo>
                <a:cubicBezTo>
                  <a:pt x="6479" y="420"/>
                  <a:pt x="6422" y="409"/>
                  <a:pt x="6357" y="409"/>
                </a:cubicBezTo>
                <a:cubicBezTo>
                  <a:pt x="6120" y="409"/>
                  <a:pt x="5763" y="552"/>
                  <a:pt x="5623" y="587"/>
                </a:cubicBezTo>
                <a:cubicBezTo>
                  <a:pt x="5218" y="683"/>
                  <a:pt x="4812" y="712"/>
                  <a:pt x="4408" y="793"/>
                </a:cubicBezTo>
                <a:cubicBezTo>
                  <a:pt x="4259" y="822"/>
                  <a:pt x="4065" y="905"/>
                  <a:pt x="3901" y="905"/>
                </a:cubicBezTo>
                <a:cubicBezTo>
                  <a:pt x="3790" y="905"/>
                  <a:pt x="3693" y="867"/>
                  <a:pt x="3634" y="749"/>
                </a:cubicBezTo>
                <a:cubicBezTo>
                  <a:pt x="3583" y="648"/>
                  <a:pt x="3543" y="612"/>
                  <a:pt x="3456" y="550"/>
                </a:cubicBezTo>
                <a:cubicBezTo>
                  <a:pt x="3425" y="529"/>
                  <a:pt x="3384" y="520"/>
                  <a:pt x="3336" y="520"/>
                </a:cubicBezTo>
                <a:cubicBezTo>
                  <a:pt x="3063" y="520"/>
                  <a:pt x="2554" y="808"/>
                  <a:pt x="2388" y="873"/>
                </a:cubicBezTo>
                <a:cubicBezTo>
                  <a:pt x="2045" y="1006"/>
                  <a:pt x="1439" y="1275"/>
                  <a:pt x="950" y="1275"/>
                </a:cubicBezTo>
                <a:cubicBezTo>
                  <a:pt x="702" y="1275"/>
                  <a:pt x="483" y="1205"/>
                  <a:pt x="345" y="1013"/>
                </a:cubicBezTo>
                <a:cubicBezTo>
                  <a:pt x="311" y="966"/>
                  <a:pt x="264" y="947"/>
                  <a:pt x="217" y="947"/>
                </a:cubicBezTo>
                <a:cubicBezTo>
                  <a:pt x="107" y="947"/>
                  <a:pt x="0" y="1055"/>
                  <a:pt x="81" y="1168"/>
                </a:cubicBezTo>
                <a:cubicBezTo>
                  <a:pt x="308" y="1485"/>
                  <a:pt x="621" y="1598"/>
                  <a:pt x="967" y="1598"/>
                </a:cubicBezTo>
                <a:cubicBezTo>
                  <a:pt x="1603" y="1598"/>
                  <a:pt x="2350" y="1215"/>
                  <a:pt x="2877" y="1010"/>
                </a:cubicBezTo>
                <a:cubicBezTo>
                  <a:pt x="3004" y="961"/>
                  <a:pt x="3130" y="888"/>
                  <a:pt x="3238" y="888"/>
                </a:cubicBezTo>
                <a:cubicBezTo>
                  <a:pt x="3312" y="888"/>
                  <a:pt x="3378" y="923"/>
                  <a:pt x="3429" y="1025"/>
                </a:cubicBezTo>
                <a:cubicBezTo>
                  <a:pt x="3475" y="1112"/>
                  <a:pt x="3542" y="1210"/>
                  <a:pt x="3644" y="1238"/>
                </a:cubicBezTo>
                <a:cubicBezTo>
                  <a:pt x="3709" y="1256"/>
                  <a:pt x="3781" y="1264"/>
                  <a:pt x="3858" y="1264"/>
                </a:cubicBezTo>
                <a:cubicBezTo>
                  <a:pt x="4260" y="1264"/>
                  <a:pt x="4796" y="1053"/>
                  <a:pt x="5145" y="1003"/>
                </a:cubicBezTo>
                <a:cubicBezTo>
                  <a:pt x="5543" y="945"/>
                  <a:pt x="5887" y="793"/>
                  <a:pt x="6242" y="793"/>
                </a:cubicBezTo>
                <a:cubicBezTo>
                  <a:pt x="6389" y="793"/>
                  <a:pt x="6539" y="819"/>
                  <a:pt x="6694" y="889"/>
                </a:cubicBezTo>
                <a:cubicBezTo>
                  <a:pt x="6798" y="936"/>
                  <a:pt x="6904" y="956"/>
                  <a:pt x="7008" y="956"/>
                </a:cubicBezTo>
                <a:cubicBezTo>
                  <a:pt x="7257" y="956"/>
                  <a:pt x="7499" y="840"/>
                  <a:pt x="7698" y="685"/>
                </a:cubicBezTo>
                <a:cubicBezTo>
                  <a:pt x="7959" y="479"/>
                  <a:pt x="8135" y="360"/>
                  <a:pt x="8403" y="360"/>
                </a:cubicBezTo>
                <a:cubicBezTo>
                  <a:pt x="8489" y="360"/>
                  <a:pt x="8585" y="373"/>
                  <a:pt x="8696" y="398"/>
                </a:cubicBezTo>
                <a:cubicBezTo>
                  <a:pt x="8975" y="463"/>
                  <a:pt x="9241" y="576"/>
                  <a:pt x="9520" y="645"/>
                </a:cubicBezTo>
                <a:cubicBezTo>
                  <a:pt x="9639" y="675"/>
                  <a:pt x="9756" y="688"/>
                  <a:pt x="9870" y="688"/>
                </a:cubicBezTo>
                <a:cubicBezTo>
                  <a:pt x="10276" y="688"/>
                  <a:pt x="10655" y="520"/>
                  <a:pt x="11011" y="305"/>
                </a:cubicBezTo>
                <a:cubicBezTo>
                  <a:pt x="11152" y="219"/>
                  <a:pt x="11066" y="18"/>
                  <a:pt x="10934" y="18"/>
                </a:cubicBezTo>
                <a:cubicBezTo>
                  <a:pt x="10909" y="18"/>
                  <a:pt x="10883" y="25"/>
                  <a:pt x="10856" y="41"/>
                </a:cubicBezTo>
                <a:cubicBezTo>
                  <a:pt x="10504" y="253"/>
                  <a:pt x="10194" y="347"/>
                  <a:pt x="9869" y="347"/>
                </a:cubicBezTo>
                <a:cubicBezTo>
                  <a:pt x="9632" y="347"/>
                  <a:pt x="9388" y="297"/>
                  <a:pt x="9114" y="206"/>
                </a:cubicBezTo>
                <a:cubicBezTo>
                  <a:pt x="8921" y="142"/>
                  <a:pt x="8575" y="0"/>
                  <a:pt x="830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2" name="Google Shape;472;p20"/>
          <p:cNvSpPr txBox="1">
            <a:spLocks noGrp="1"/>
          </p:cNvSpPr>
          <p:nvPr>
            <p:ph type="subTitle" idx="1"/>
          </p:nvPr>
        </p:nvSpPr>
        <p:spPr>
          <a:xfrm>
            <a:off x="4487725" y="1649150"/>
            <a:ext cx="3234300" cy="2711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3"/>
          <p:cNvSpPr/>
          <p:nvPr/>
        </p:nvSpPr>
        <p:spPr>
          <a:xfrm rot="-5399687">
            <a:off x="168663" y="3207613"/>
            <a:ext cx="1695777" cy="2175997"/>
          </a:xfrm>
          <a:custGeom>
            <a:avLst/>
            <a:gdLst/>
            <a:ahLst/>
            <a:cxnLst/>
            <a:rect l="l" t="t" r="r" b="b"/>
            <a:pathLst>
              <a:path w="30873" h="39614" extrusionOk="0">
                <a:moveTo>
                  <a:pt x="0" y="0"/>
                </a:moveTo>
                <a:lnTo>
                  <a:pt x="0" y="36352"/>
                </a:lnTo>
                <a:lnTo>
                  <a:pt x="18457" y="39613"/>
                </a:lnTo>
                <a:lnTo>
                  <a:pt x="30872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p3"/>
          <p:cNvSpPr/>
          <p:nvPr/>
        </p:nvSpPr>
        <p:spPr>
          <a:xfrm>
            <a:off x="869313" y="271491"/>
            <a:ext cx="4257333" cy="4768644"/>
          </a:xfrm>
          <a:custGeom>
            <a:avLst/>
            <a:gdLst/>
            <a:ahLst/>
            <a:cxnLst/>
            <a:rect l="l" t="t" r="r" b="b"/>
            <a:pathLst>
              <a:path w="40997" h="45923" extrusionOk="0">
                <a:moveTo>
                  <a:pt x="7135" y="1509"/>
                </a:moveTo>
                <a:cubicBezTo>
                  <a:pt x="7176" y="1509"/>
                  <a:pt x="7217" y="1511"/>
                  <a:pt x="7258" y="1516"/>
                </a:cubicBezTo>
                <a:cubicBezTo>
                  <a:pt x="7804" y="1585"/>
                  <a:pt x="8191" y="2081"/>
                  <a:pt x="8124" y="2627"/>
                </a:cubicBezTo>
                <a:cubicBezTo>
                  <a:pt x="8062" y="3130"/>
                  <a:pt x="7633" y="3500"/>
                  <a:pt x="7139" y="3500"/>
                </a:cubicBezTo>
                <a:cubicBezTo>
                  <a:pt x="7098" y="3500"/>
                  <a:pt x="7056" y="3497"/>
                  <a:pt x="7014" y="3492"/>
                </a:cubicBezTo>
                <a:cubicBezTo>
                  <a:pt x="6468" y="3425"/>
                  <a:pt x="6081" y="2928"/>
                  <a:pt x="6148" y="2382"/>
                </a:cubicBezTo>
                <a:cubicBezTo>
                  <a:pt x="6210" y="1878"/>
                  <a:pt x="6641" y="1509"/>
                  <a:pt x="7135" y="1509"/>
                </a:cubicBezTo>
                <a:close/>
                <a:moveTo>
                  <a:pt x="14998" y="2481"/>
                </a:moveTo>
                <a:cubicBezTo>
                  <a:pt x="15039" y="2481"/>
                  <a:pt x="15080" y="2483"/>
                  <a:pt x="15121" y="2489"/>
                </a:cubicBezTo>
                <a:cubicBezTo>
                  <a:pt x="15666" y="2556"/>
                  <a:pt x="16054" y="3054"/>
                  <a:pt x="15987" y="3598"/>
                </a:cubicBezTo>
                <a:cubicBezTo>
                  <a:pt x="15924" y="4103"/>
                  <a:pt x="15495" y="4472"/>
                  <a:pt x="14999" y="4472"/>
                </a:cubicBezTo>
                <a:cubicBezTo>
                  <a:pt x="14959" y="4472"/>
                  <a:pt x="14917" y="4469"/>
                  <a:pt x="14876" y="4464"/>
                </a:cubicBezTo>
                <a:cubicBezTo>
                  <a:pt x="14331" y="4397"/>
                  <a:pt x="13943" y="3901"/>
                  <a:pt x="14012" y="3354"/>
                </a:cubicBezTo>
                <a:cubicBezTo>
                  <a:pt x="14074" y="2850"/>
                  <a:pt x="14502" y="2481"/>
                  <a:pt x="14998" y="2481"/>
                </a:cubicBezTo>
                <a:close/>
                <a:moveTo>
                  <a:pt x="22521" y="3411"/>
                </a:moveTo>
                <a:cubicBezTo>
                  <a:pt x="22562" y="3411"/>
                  <a:pt x="22603" y="3414"/>
                  <a:pt x="22644" y="3419"/>
                </a:cubicBezTo>
                <a:cubicBezTo>
                  <a:pt x="23189" y="3486"/>
                  <a:pt x="23577" y="3982"/>
                  <a:pt x="23509" y="4529"/>
                </a:cubicBezTo>
                <a:cubicBezTo>
                  <a:pt x="23447" y="5033"/>
                  <a:pt x="23018" y="5402"/>
                  <a:pt x="22522" y="5402"/>
                </a:cubicBezTo>
                <a:cubicBezTo>
                  <a:pt x="22482" y="5402"/>
                  <a:pt x="22441" y="5400"/>
                  <a:pt x="22399" y="5394"/>
                </a:cubicBezTo>
                <a:cubicBezTo>
                  <a:pt x="21854" y="5327"/>
                  <a:pt x="21466" y="4829"/>
                  <a:pt x="21533" y="4285"/>
                </a:cubicBezTo>
                <a:cubicBezTo>
                  <a:pt x="21597" y="3780"/>
                  <a:pt x="22025" y="3411"/>
                  <a:pt x="22521" y="3411"/>
                </a:cubicBezTo>
                <a:close/>
                <a:moveTo>
                  <a:pt x="30391" y="4384"/>
                </a:moveTo>
                <a:cubicBezTo>
                  <a:pt x="30431" y="4384"/>
                  <a:pt x="30472" y="4386"/>
                  <a:pt x="30514" y="4391"/>
                </a:cubicBezTo>
                <a:cubicBezTo>
                  <a:pt x="31060" y="4458"/>
                  <a:pt x="31447" y="4956"/>
                  <a:pt x="31379" y="5501"/>
                </a:cubicBezTo>
                <a:cubicBezTo>
                  <a:pt x="31317" y="6006"/>
                  <a:pt x="30889" y="6375"/>
                  <a:pt x="30393" y="6375"/>
                </a:cubicBezTo>
                <a:cubicBezTo>
                  <a:pt x="30352" y="6375"/>
                  <a:pt x="30311" y="6372"/>
                  <a:pt x="30270" y="6367"/>
                </a:cubicBezTo>
                <a:cubicBezTo>
                  <a:pt x="29724" y="6300"/>
                  <a:pt x="29337" y="5803"/>
                  <a:pt x="29404" y="5257"/>
                </a:cubicBezTo>
                <a:cubicBezTo>
                  <a:pt x="29466" y="4754"/>
                  <a:pt x="29896" y="4384"/>
                  <a:pt x="30391" y="4384"/>
                </a:cubicBezTo>
                <a:close/>
                <a:moveTo>
                  <a:pt x="38199" y="5350"/>
                </a:moveTo>
                <a:cubicBezTo>
                  <a:pt x="38241" y="5350"/>
                  <a:pt x="38282" y="5353"/>
                  <a:pt x="38324" y="5358"/>
                </a:cubicBezTo>
                <a:cubicBezTo>
                  <a:pt x="38870" y="5425"/>
                  <a:pt x="39259" y="5922"/>
                  <a:pt x="39190" y="6468"/>
                </a:cubicBezTo>
                <a:cubicBezTo>
                  <a:pt x="39128" y="6971"/>
                  <a:pt x="38699" y="7341"/>
                  <a:pt x="38203" y="7341"/>
                </a:cubicBezTo>
                <a:cubicBezTo>
                  <a:pt x="38163" y="7341"/>
                  <a:pt x="38122" y="7339"/>
                  <a:pt x="38080" y="7334"/>
                </a:cubicBezTo>
                <a:cubicBezTo>
                  <a:pt x="37534" y="7265"/>
                  <a:pt x="37147" y="6768"/>
                  <a:pt x="37215" y="6222"/>
                </a:cubicBezTo>
                <a:cubicBezTo>
                  <a:pt x="37277" y="5720"/>
                  <a:pt x="37705" y="5350"/>
                  <a:pt x="38199" y="5350"/>
                </a:cubicBezTo>
                <a:close/>
                <a:moveTo>
                  <a:pt x="5129" y="0"/>
                </a:moveTo>
                <a:lnTo>
                  <a:pt x="1" y="41490"/>
                </a:lnTo>
                <a:lnTo>
                  <a:pt x="35867" y="45923"/>
                </a:lnTo>
                <a:lnTo>
                  <a:pt x="40997" y="4434"/>
                </a:lnTo>
                <a:lnTo>
                  <a:pt x="5129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3"/>
          <p:cNvSpPr/>
          <p:nvPr/>
        </p:nvSpPr>
        <p:spPr>
          <a:xfrm rot="5437892">
            <a:off x="4479142" y="575482"/>
            <a:ext cx="613078" cy="456374"/>
          </a:xfrm>
          <a:custGeom>
            <a:avLst/>
            <a:gdLst/>
            <a:ahLst/>
            <a:cxnLst/>
            <a:rect l="l" t="t" r="r" b="b"/>
            <a:pathLst>
              <a:path w="8500" h="5674" extrusionOk="0">
                <a:moveTo>
                  <a:pt x="1497" y="316"/>
                </a:moveTo>
                <a:cubicBezTo>
                  <a:pt x="1656" y="316"/>
                  <a:pt x="1813" y="352"/>
                  <a:pt x="1956" y="426"/>
                </a:cubicBezTo>
                <a:lnTo>
                  <a:pt x="7429" y="3235"/>
                </a:lnTo>
                <a:cubicBezTo>
                  <a:pt x="7949" y="3503"/>
                  <a:pt x="8140" y="4171"/>
                  <a:pt x="7855" y="4726"/>
                </a:cubicBezTo>
                <a:cubicBezTo>
                  <a:pt x="7749" y="4935"/>
                  <a:pt x="7586" y="5104"/>
                  <a:pt x="7386" y="5217"/>
                </a:cubicBezTo>
                <a:cubicBezTo>
                  <a:pt x="7219" y="5312"/>
                  <a:pt x="7036" y="5359"/>
                  <a:pt x="6855" y="5359"/>
                </a:cubicBezTo>
                <a:cubicBezTo>
                  <a:pt x="6696" y="5359"/>
                  <a:pt x="6538" y="5323"/>
                  <a:pt x="6395" y="5249"/>
                </a:cubicBezTo>
                <a:lnTo>
                  <a:pt x="922" y="2440"/>
                </a:lnTo>
                <a:cubicBezTo>
                  <a:pt x="672" y="2311"/>
                  <a:pt x="490" y="2086"/>
                  <a:pt x="408" y="1807"/>
                </a:cubicBezTo>
                <a:cubicBezTo>
                  <a:pt x="326" y="1524"/>
                  <a:pt x="357" y="1219"/>
                  <a:pt x="496" y="949"/>
                </a:cubicBezTo>
                <a:cubicBezTo>
                  <a:pt x="602" y="740"/>
                  <a:pt x="766" y="570"/>
                  <a:pt x="964" y="458"/>
                </a:cubicBezTo>
                <a:cubicBezTo>
                  <a:pt x="1132" y="364"/>
                  <a:pt x="1316" y="316"/>
                  <a:pt x="1497" y="316"/>
                </a:cubicBezTo>
                <a:close/>
                <a:moveTo>
                  <a:pt x="1497" y="1"/>
                </a:moveTo>
                <a:cubicBezTo>
                  <a:pt x="1262" y="1"/>
                  <a:pt x="1026" y="62"/>
                  <a:pt x="810" y="183"/>
                </a:cubicBezTo>
                <a:cubicBezTo>
                  <a:pt x="555" y="327"/>
                  <a:pt x="351" y="541"/>
                  <a:pt x="215" y="804"/>
                </a:cubicBezTo>
                <a:cubicBezTo>
                  <a:pt x="40" y="1147"/>
                  <a:pt x="1" y="1534"/>
                  <a:pt x="106" y="1895"/>
                </a:cubicBezTo>
                <a:cubicBezTo>
                  <a:pt x="211" y="2258"/>
                  <a:pt x="450" y="2550"/>
                  <a:pt x="779" y="2720"/>
                </a:cubicBezTo>
                <a:lnTo>
                  <a:pt x="6252" y="5529"/>
                </a:lnTo>
                <a:cubicBezTo>
                  <a:pt x="6440" y="5626"/>
                  <a:pt x="6646" y="5674"/>
                  <a:pt x="6855" y="5674"/>
                </a:cubicBezTo>
                <a:cubicBezTo>
                  <a:pt x="7089" y="5674"/>
                  <a:pt x="7325" y="5613"/>
                  <a:pt x="7541" y="5491"/>
                </a:cubicBezTo>
                <a:cubicBezTo>
                  <a:pt x="7794" y="5348"/>
                  <a:pt x="8000" y="5134"/>
                  <a:pt x="8135" y="4871"/>
                </a:cubicBezTo>
                <a:cubicBezTo>
                  <a:pt x="8499" y="4161"/>
                  <a:pt x="8246" y="3301"/>
                  <a:pt x="7572" y="2955"/>
                </a:cubicBezTo>
                <a:lnTo>
                  <a:pt x="2099" y="146"/>
                </a:lnTo>
                <a:cubicBezTo>
                  <a:pt x="1911" y="49"/>
                  <a:pt x="1705" y="1"/>
                  <a:pt x="1497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3"/>
          <p:cNvSpPr/>
          <p:nvPr/>
        </p:nvSpPr>
        <p:spPr>
          <a:xfrm>
            <a:off x="815075" y="237825"/>
            <a:ext cx="4257333" cy="4768644"/>
          </a:xfrm>
          <a:custGeom>
            <a:avLst/>
            <a:gdLst/>
            <a:ahLst/>
            <a:cxnLst/>
            <a:rect l="l" t="t" r="r" b="b"/>
            <a:pathLst>
              <a:path w="40997" h="45923" extrusionOk="0">
                <a:moveTo>
                  <a:pt x="7135" y="1509"/>
                </a:moveTo>
                <a:cubicBezTo>
                  <a:pt x="7176" y="1509"/>
                  <a:pt x="7217" y="1511"/>
                  <a:pt x="7258" y="1516"/>
                </a:cubicBezTo>
                <a:cubicBezTo>
                  <a:pt x="7804" y="1585"/>
                  <a:pt x="8191" y="2081"/>
                  <a:pt x="8124" y="2627"/>
                </a:cubicBezTo>
                <a:cubicBezTo>
                  <a:pt x="8062" y="3130"/>
                  <a:pt x="7633" y="3500"/>
                  <a:pt x="7139" y="3500"/>
                </a:cubicBezTo>
                <a:cubicBezTo>
                  <a:pt x="7098" y="3500"/>
                  <a:pt x="7056" y="3497"/>
                  <a:pt x="7014" y="3492"/>
                </a:cubicBezTo>
                <a:cubicBezTo>
                  <a:pt x="6468" y="3425"/>
                  <a:pt x="6081" y="2928"/>
                  <a:pt x="6148" y="2382"/>
                </a:cubicBezTo>
                <a:cubicBezTo>
                  <a:pt x="6210" y="1878"/>
                  <a:pt x="6641" y="1509"/>
                  <a:pt x="7135" y="1509"/>
                </a:cubicBezTo>
                <a:close/>
                <a:moveTo>
                  <a:pt x="14998" y="2481"/>
                </a:moveTo>
                <a:cubicBezTo>
                  <a:pt x="15039" y="2481"/>
                  <a:pt x="15080" y="2483"/>
                  <a:pt x="15121" y="2489"/>
                </a:cubicBezTo>
                <a:cubicBezTo>
                  <a:pt x="15666" y="2556"/>
                  <a:pt x="16054" y="3054"/>
                  <a:pt x="15987" y="3598"/>
                </a:cubicBezTo>
                <a:cubicBezTo>
                  <a:pt x="15924" y="4103"/>
                  <a:pt x="15495" y="4472"/>
                  <a:pt x="14999" y="4472"/>
                </a:cubicBezTo>
                <a:cubicBezTo>
                  <a:pt x="14959" y="4472"/>
                  <a:pt x="14917" y="4469"/>
                  <a:pt x="14876" y="4464"/>
                </a:cubicBezTo>
                <a:cubicBezTo>
                  <a:pt x="14331" y="4397"/>
                  <a:pt x="13943" y="3901"/>
                  <a:pt x="14012" y="3354"/>
                </a:cubicBezTo>
                <a:cubicBezTo>
                  <a:pt x="14074" y="2850"/>
                  <a:pt x="14502" y="2481"/>
                  <a:pt x="14998" y="2481"/>
                </a:cubicBezTo>
                <a:close/>
                <a:moveTo>
                  <a:pt x="22521" y="3411"/>
                </a:moveTo>
                <a:cubicBezTo>
                  <a:pt x="22562" y="3411"/>
                  <a:pt x="22603" y="3414"/>
                  <a:pt x="22644" y="3419"/>
                </a:cubicBezTo>
                <a:cubicBezTo>
                  <a:pt x="23189" y="3486"/>
                  <a:pt x="23577" y="3982"/>
                  <a:pt x="23509" y="4529"/>
                </a:cubicBezTo>
                <a:cubicBezTo>
                  <a:pt x="23447" y="5033"/>
                  <a:pt x="23018" y="5402"/>
                  <a:pt x="22522" y="5402"/>
                </a:cubicBezTo>
                <a:cubicBezTo>
                  <a:pt x="22482" y="5402"/>
                  <a:pt x="22441" y="5400"/>
                  <a:pt x="22399" y="5394"/>
                </a:cubicBezTo>
                <a:cubicBezTo>
                  <a:pt x="21854" y="5327"/>
                  <a:pt x="21466" y="4829"/>
                  <a:pt x="21533" y="4285"/>
                </a:cubicBezTo>
                <a:cubicBezTo>
                  <a:pt x="21597" y="3780"/>
                  <a:pt x="22025" y="3411"/>
                  <a:pt x="22521" y="3411"/>
                </a:cubicBezTo>
                <a:close/>
                <a:moveTo>
                  <a:pt x="30391" y="4384"/>
                </a:moveTo>
                <a:cubicBezTo>
                  <a:pt x="30431" y="4384"/>
                  <a:pt x="30472" y="4386"/>
                  <a:pt x="30514" y="4391"/>
                </a:cubicBezTo>
                <a:cubicBezTo>
                  <a:pt x="31060" y="4458"/>
                  <a:pt x="31447" y="4956"/>
                  <a:pt x="31379" y="5501"/>
                </a:cubicBezTo>
                <a:cubicBezTo>
                  <a:pt x="31317" y="6006"/>
                  <a:pt x="30889" y="6375"/>
                  <a:pt x="30393" y="6375"/>
                </a:cubicBezTo>
                <a:cubicBezTo>
                  <a:pt x="30352" y="6375"/>
                  <a:pt x="30311" y="6372"/>
                  <a:pt x="30270" y="6367"/>
                </a:cubicBezTo>
                <a:cubicBezTo>
                  <a:pt x="29724" y="6300"/>
                  <a:pt x="29337" y="5803"/>
                  <a:pt x="29404" y="5257"/>
                </a:cubicBezTo>
                <a:cubicBezTo>
                  <a:pt x="29466" y="4754"/>
                  <a:pt x="29896" y="4384"/>
                  <a:pt x="30391" y="4384"/>
                </a:cubicBezTo>
                <a:close/>
                <a:moveTo>
                  <a:pt x="38199" y="5350"/>
                </a:moveTo>
                <a:cubicBezTo>
                  <a:pt x="38241" y="5350"/>
                  <a:pt x="38282" y="5353"/>
                  <a:pt x="38324" y="5358"/>
                </a:cubicBezTo>
                <a:cubicBezTo>
                  <a:pt x="38870" y="5425"/>
                  <a:pt x="39259" y="5922"/>
                  <a:pt x="39190" y="6468"/>
                </a:cubicBezTo>
                <a:cubicBezTo>
                  <a:pt x="39128" y="6971"/>
                  <a:pt x="38699" y="7341"/>
                  <a:pt x="38203" y="7341"/>
                </a:cubicBezTo>
                <a:cubicBezTo>
                  <a:pt x="38163" y="7341"/>
                  <a:pt x="38122" y="7339"/>
                  <a:pt x="38080" y="7334"/>
                </a:cubicBezTo>
                <a:cubicBezTo>
                  <a:pt x="37534" y="7265"/>
                  <a:pt x="37147" y="6768"/>
                  <a:pt x="37215" y="6222"/>
                </a:cubicBezTo>
                <a:cubicBezTo>
                  <a:pt x="37277" y="5720"/>
                  <a:pt x="37705" y="5350"/>
                  <a:pt x="38199" y="5350"/>
                </a:cubicBezTo>
                <a:close/>
                <a:moveTo>
                  <a:pt x="5129" y="0"/>
                </a:moveTo>
                <a:lnTo>
                  <a:pt x="1" y="41490"/>
                </a:lnTo>
                <a:lnTo>
                  <a:pt x="35867" y="45923"/>
                </a:lnTo>
                <a:lnTo>
                  <a:pt x="40997" y="4434"/>
                </a:lnTo>
                <a:lnTo>
                  <a:pt x="5129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3"/>
          <p:cNvSpPr/>
          <p:nvPr/>
        </p:nvSpPr>
        <p:spPr>
          <a:xfrm rot="5437892">
            <a:off x="4627185" y="549926"/>
            <a:ext cx="421149" cy="310952"/>
          </a:xfrm>
          <a:custGeom>
            <a:avLst/>
            <a:gdLst/>
            <a:ahLst/>
            <a:cxnLst/>
            <a:rect l="l" t="t" r="r" b="b"/>
            <a:pathLst>
              <a:path w="5839" h="3866" extrusionOk="0">
                <a:moveTo>
                  <a:pt x="1121" y="316"/>
                </a:moveTo>
                <a:cubicBezTo>
                  <a:pt x="1225" y="316"/>
                  <a:pt x="1329" y="341"/>
                  <a:pt x="1424" y="390"/>
                </a:cubicBezTo>
                <a:lnTo>
                  <a:pt x="5127" y="2291"/>
                </a:lnTo>
                <a:cubicBezTo>
                  <a:pt x="5286" y="2372"/>
                  <a:pt x="5403" y="2510"/>
                  <a:pt x="5457" y="2679"/>
                </a:cubicBezTo>
                <a:cubicBezTo>
                  <a:pt x="5513" y="2849"/>
                  <a:pt x="5498" y="3030"/>
                  <a:pt x="5416" y="3187"/>
                </a:cubicBezTo>
                <a:cubicBezTo>
                  <a:pt x="5357" y="3304"/>
                  <a:pt x="5265" y="3399"/>
                  <a:pt x="5152" y="3463"/>
                </a:cubicBezTo>
                <a:cubicBezTo>
                  <a:pt x="5049" y="3521"/>
                  <a:pt x="4936" y="3550"/>
                  <a:pt x="4823" y="3550"/>
                </a:cubicBezTo>
                <a:cubicBezTo>
                  <a:pt x="4719" y="3550"/>
                  <a:pt x="4614" y="3525"/>
                  <a:pt x="4518" y="3476"/>
                </a:cubicBezTo>
                <a:lnTo>
                  <a:pt x="817" y="1577"/>
                </a:lnTo>
                <a:cubicBezTo>
                  <a:pt x="490" y="1409"/>
                  <a:pt x="360" y="1006"/>
                  <a:pt x="528" y="679"/>
                </a:cubicBezTo>
                <a:cubicBezTo>
                  <a:pt x="587" y="562"/>
                  <a:pt x="679" y="467"/>
                  <a:pt x="793" y="403"/>
                </a:cubicBezTo>
                <a:cubicBezTo>
                  <a:pt x="895" y="345"/>
                  <a:pt x="1008" y="316"/>
                  <a:pt x="1121" y="316"/>
                </a:cubicBezTo>
                <a:close/>
                <a:moveTo>
                  <a:pt x="1120" y="1"/>
                </a:moveTo>
                <a:cubicBezTo>
                  <a:pt x="954" y="1"/>
                  <a:pt x="788" y="43"/>
                  <a:pt x="639" y="128"/>
                </a:cubicBezTo>
                <a:cubicBezTo>
                  <a:pt x="471" y="222"/>
                  <a:pt x="335" y="363"/>
                  <a:pt x="247" y="534"/>
                </a:cubicBezTo>
                <a:cubicBezTo>
                  <a:pt x="0" y="1016"/>
                  <a:pt x="190" y="1609"/>
                  <a:pt x="672" y="1856"/>
                </a:cubicBezTo>
                <a:lnTo>
                  <a:pt x="4375" y="3757"/>
                </a:lnTo>
                <a:cubicBezTo>
                  <a:pt x="4517" y="3829"/>
                  <a:pt x="4671" y="3865"/>
                  <a:pt x="4824" y="3865"/>
                </a:cubicBezTo>
                <a:cubicBezTo>
                  <a:pt x="4990" y="3865"/>
                  <a:pt x="5156" y="3823"/>
                  <a:pt x="5305" y="3738"/>
                </a:cubicBezTo>
                <a:cubicBezTo>
                  <a:pt x="5473" y="3644"/>
                  <a:pt x="5609" y="3503"/>
                  <a:pt x="5697" y="3332"/>
                </a:cubicBezTo>
                <a:cubicBezTo>
                  <a:pt x="5816" y="3098"/>
                  <a:pt x="5838" y="2832"/>
                  <a:pt x="5758" y="2583"/>
                </a:cubicBezTo>
                <a:cubicBezTo>
                  <a:pt x="5678" y="2333"/>
                  <a:pt x="5504" y="2130"/>
                  <a:pt x="5272" y="2010"/>
                </a:cubicBezTo>
                <a:lnTo>
                  <a:pt x="1569" y="109"/>
                </a:lnTo>
                <a:cubicBezTo>
                  <a:pt x="1427" y="37"/>
                  <a:pt x="1273" y="1"/>
                  <a:pt x="112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3"/>
          <p:cNvSpPr txBox="1">
            <a:spLocks noGrp="1"/>
          </p:cNvSpPr>
          <p:nvPr>
            <p:ph type="title"/>
          </p:nvPr>
        </p:nvSpPr>
        <p:spPr>
          <a:xfrm rot="457638">
            <a:off x="1375991" y="1642138"/>
            <a:ext cx="3234417" cy="126397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500"/>
              <a:buNone/>
              <a:defRPr sz="5500" b="1"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19" name="Google Shape;119;p3"/>
          <p:cNvSpPr txBox="1">
            <a:spLocks noGrp="1"/>
          </p:cNvSpPr>
          <p:nvPr>
            <p:ph type="subTitle" idx="1"/>
          </p:nvPr>
        </p:nvSpPr>
        <p:spPr>
          <a:xfrm rot="458062">
            <a:off x="1190853" y="3142598"/>
            <a:ext cx="3231443" cy="76790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>
                <a:solidFill>
                  <a:schemeClr val="accent6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0" name="Google Shape;120;p3"/>
          <p:cNvSpPr txBox="1">
            <a:spLocks noGrp="1"/>
          </p:cNvSpPr>
          <p:nvPr>
            <p:ph type="title" idx="2" hasCustomPrompt="1"/>
          </p:nvPr>
        </p:nvSpPr>
        <p:spPr>
          <a:xfrm>
            <a:off x="4995550" y="1187550"/>
            <a:ext cx="3435300" cy="276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5000"/>
              <a:buNone/>
              <a:defRPr sz="15000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21" name="Google Shape;121;p3"/>
          <p:cNvSpPr/>
          <p:nvPr/>
        </p:nvSpPr>
        <p:spPr>
          <a:xfrm rot="-5399665">
            <a:off x="-59719" y="3330917"/>
            <a:ext cx="1882869" cy="1742285"/>
          </a:xfrm>
          <a:custGeom>
            <a:avLst/>
            <a:gdLst/>
            <a:ahLst/>
            <a:cxnLst/>
            <a:rect l="l" t="t" r="r" b="b"/>
            <a:pathLst>
              <a:path w="36662" h="33923" extrusionOk="0">
                <a:moveTo>
                  <a:pt x="0" y="0"/>
                </a:moveTo>
                <a:lnTo>
                  <a:pt x="0" y="26481"/>
                </a:lnTo>
                <a:lnTo>
                  <a:pt x="15058" y="33923"/>
                </a:lnTo>
                <a:lnTo>
                  <a:pt x="36662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3"/>
          <p:cNvSpPr/>
          <p:nvPr/>
        </p:nvSpPr>
        <p:spPr>
          <a:xfrm rot="5400377">
            <a:off x="7387656" y="-348227"/>
            <a:ext cx="1408040" cy="2104494"/>
          </a:xfrm>
          <a:custGeom>
            <a:avLst/>
            <a:gdLst/>
            <a:ahLst/>
            <a:cxnLst/>
            <a:rect l="l" t="t" r="r" b="b"/>
            <a:pathLst>
              <a:path w="30873" h="39614" extrusionOk="0">
                <a:moveTo>
                  <a:pt x="0" y="0"/>
                </a:moveTo>
                <a:lnTo>
                  <a:pt x="0" y="36352"/>
                </a:lnTo>
                <a:lnTo>
                  <a:pt x="18457" y="39613"/>
                </a:lnTo>
                <a:lnTo>
                  <a:pt x="30872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3"/>
          <p:cNvSpPr/>
          <p:nvPr/>
        </p:nvSpPr>
        <p:spPr>
          <a:xfrm rot="5400403">
            <a:off x="7440397" y="-60836"/>
            <a:ext cx="1563359" cy="1685040"/>
          </a:xfrm>
          <a:custGeom>
            <a:avLst/>
            <a:gdLst/>
            <a:ahLst/>
            <a:cxnLst/>
            <a:rect l="l" t="t" r="r" b="b"/>
            <a:pathLst>
              <a:path w="36662" h="33923" extrusionOk="0">
                <a:moveTo>
                  <a:pt x="0" y="0"/>
                </a:moveTo>
                <a:lnTo>
                  <a:pt x="0" y="26481"/>
                </a:lnTo>
                <a:lnTo>
                  <a:pt x="15058" y="33923"/>
                </a:lnTo>
                <a:lnTo>
                  <a:pt x="36662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3"/>
          <p:cNvSpPr/>
          <p:nvPr/>
        </p:nvSpPr>
        <p:spPr>
          <a:xfrm rot="-8610908">
            <a:off x="8808692" y="3091181"/>
            <a:ext cx="398983" cy="738797"/>
          </a:xfrm>
          <a:custGeom>
            <a:avLst/>
            <a:gdLst/>
            <a:ahLst/>
            <a:cxnLst/>
            <a:rect l="l" t="t" r="r" b="b"/>
            <a:pathLst>
              <a:path w="6669" h="12349" extrusionOk="0">
                <a:moveTo>
                  <a:pt x="6439" y="1"/>
                </a:moveTo>
                <a:cubicBezTo>
                  <a:pt x="4707" y="106"/>
                  <a:pt x="1067" y="373"/>
                  <a:pt x="1067" y="373"/>
                </a:cubicBezTo>
                <a:cubicBezTo>
                  <a:pt x="1067" y="373"/>
                  <a:pt x="1477" y="7405"/>
                  <a:pt x="1" y="11576"/>
                </a:cubicBezTo>
                <a:cubicBezTo>
                  <a:pt x="2161" y="9507"/>
                  <a:pt x="3451" y="8190"/>
                  <a:pt x="3451" y="8190"/>
                </a:cubicBezTo>
                <a:lnTo>
                  <a:pt x="4352" y="12348"/>
                </a:lnTo>
                <a:cubicBezTo>
                  <a:pt x="4352" y="12348"/>
                  <a:pt x="6668" y="7737"/>
                  <a:pt x="6439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3"/>
          <p:cNvSpPr/>
          <p:nvPr/>
        </p:nvSpPr>
        <p:spPr>
          <a:xfrm rot="-8610908">
            <a:off x="8630010" y="3660881"/>
            <a:ext cx="326174" cy="89201"/>
          </a:xfrm>
          <a:custGeom>
            <a:avLst/>
            <a:gdLst/>
            <a:ahLst/>
            <a:cxnLst/>
            <a:rect l="l" t="t" r="r" b="b"/>
            <a:pathLst>
              <a:path w="5452" h="1491" extrusionOk="0">
                <a:moveTo>
                  <a:pt x="5374" y="1"/>
                </a:moveTo>
                <a:lnTo>
                  <a:pt x="0" y="373"/>
                </a:lnTo>
                <a:lnTo>
                  <a:pt x="78" y="1490"/>
                </a:lnTo>
                <a:lnTo>
                  <a:pt x="5451" y="1118"/>
                </a:lnTo>
                <a:lnTo>
                  <a:pt x="5374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3"/>
          <p:cNvSpPr/>
          <p:nvPr/>
        </p:nvSpPr>
        <p:spPr>
          <a:xfrm rot="-8610908">
            <a:off x="7870122" y="3547029"/>
            <a:ext cx="702363" cy="2063654"/>
          </a:xfrm>
          <a:custGeom>
            <a:avLst/>
            <a:gdLst/>
            <a:ahLst/>
            <a:cxnLst/>
            <a:rect l="l" t="t" r="r" b="b"/>
            <a:pathLst>
              <a:path w="11740" h="34494" extrusionOk="0">
                <a:moveTo>
                  <a:pt x="1" y="0"/>
                </a:moveTo>
                <a:lnTo>
                  <a:pt x="2483" y="34494"/>
                </a:lnTo>
                <a:lnTo>
                  <a:pt x="11739" y="33820"/>
                </a:lnTo>
                <a:lnTo>
                  <a:pt x="11739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3"/>
          <p:cNvSpPr/>
          <p:nvPr/>
        </p:nvSpPr>
        <p:spPr>
          <a:xfrm rot="-8610908">
            <a:off x="8218977" y="3632863"/>
            <a:ext cx="211367" cy="2055278"/>
          </a:xfrm>
          <a:custGeom>
            <a:avLst/>
            <a:gdLst/>
            <a:ahLst/>
            <a:cxnLst/>
            <a:rect l="l" t="t" r="r" b="b"/>
            <a:pathLst>
              <a:path w="3533" h="34354" extrusionOk="0">
                <a:moveTo>
                  <a:pt x="1024" y="0"/>
                </a:moveTo>
                <a:lnTo>
                  <a:pt x="0" y="6"/>
                </a:lnTo>
                <a:lnTo>
                  <a:pt x="2515" y="34353"/>
                </a:lnTo>
                <a:lnTo>
                  <a:pt x="3533" y="34279"/>
                </a:lnTo>
                <a:lnTo>
                  <a:pt x="1024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p3"/>
          <p:cNvSpPr/>
          <p:nvPr/>
        </p:nvSpPr>
        <p:spPr>
          <a:xfrm rot="-8610992">
            <a:off x="8108089" y="4294347"/>
            <a:ext cx="226445" cy="201317"/>
          </a:xfrm>
          <a:custGeom>
            <a:avLst/>
            <a:gdLst/>
            <a:ahLst/>
            <a:cxnLst/>
            <a:rect l="l" t="t" r="r" b="b"/>
            <a:pathLst>
              <a:path w="3785" h="3365" extrusionOk="0">
                <a:moveTo>
                  <a:pt x="2020" y="1454"/>
                </a:moveTo>
                <a:cubicBezTo>
                  <a:pt x="2004" y="1463"/>
                  <a:pt x="1988" y="1472"/>
                  <a:pt x="1972" y="1480"/>
                </a:cubicBezTo>
                <a:cubicBezTo>
                  <a:pt x="1825" y="1560"/>
                  <a:pt x="1916" y="1765"/>
                  <a:pt x="2052" y="1765"/>
                </a:cubicBezTo>
                <a:cubicBezTo>
                  <a:pt x="2073" y="1765"/>
                  <a:pt x="2094" y="1760"/>
                  <a:pt x="2115" y="1750"/>
                </a:cubicBezTo>
                <a:lnTo>
                  <a:pt x="2115" y="1750"/>
                </a:lnTo>
                <a:cubicBezTo>
                  <a:pt x="2052" y="1784"/>
                  <a:pt x="2005" y="1830"/>
                  <a:pt x="1969" y="1886"/>
                </a:cubicBezTo>
                <a:cubicBezTo>
                  <a:pt x="1813" y="1841"/>
                  <a:pt x="1675" y="1800"/>
                  <a:pt x="1534" y="1730"/>
                </a:cubicBezTo>
                <a:cubicBezTo>
                  <a:pt x="1680" y="1599"/>
                  <a:pt x="1848" y="1504"/>
                  <a:pt x="2020" y="1454"/>
                </a:cubicBezTo>
                <a:close/>
                <a:moveTo>
                  <a:pt x="2195" y="1"/>
                </a:moveTo>
                <a:cubicBezTo>
                  <a:pt x="1630" y="1"/>
                  <a:pt x="1084" y="277"/>
                  <a:pt x="697" y="804"/>
                </a:cubicBezTo>
                <a:cubicBezTo>
                  <a:pt x="0" y="1754"/>
                  <a:pt x="725" y="3062"/>
                  <a:pt x="1767" y="3331"/>
                </a:cubicBezTo>
                <a:cubicBezTo>
                  <a:pt x="1858" y="3354"/>
                  <a:pt x="1953" y="3365"/>
                  <a:pt x="2051" y="3365"/>
                </a:cubicBezTo>
                <a:cubicBezTo>
                  <a:pt x="2847" y="3365"/>
                  <a:pt x="3784" y="2633"/>
                  <a:pt x="3371" y="1799"/>
                </a:cubicBezTo>
                <a:cubicBezTo>
                  <a:pt x="3136" y="1327"/>
                  <a:pt x="2725" y="1113"/>
                  <a:pt x="2298" y="1113"/>
                </a:cubicBezTo>
                <a:cubicBezTo>
                  <a:pt x="1892" y="1113"/>
                  <a:pt x="1471" y="1307"/>
                  <a:pt x="1176" y="1657"/>
                </a:cubicBezTo>
                <a:cubicBezTo>
                  <a:pt x="1110" y="1735"/>
                  <a:pt x="1119" y="1840"/>
                  <a:pt x="1207" y="1897"/>
                </a:cubicBezTo>
                <a:cubicBezTo>
                  <a:pt x="1483" y="2076"/>
                  <a:pt x="1702" y="2124"/>
                  <a:pt x="2010" y="2219"/>
                </a:cubicBezTo>
                <a:cubicBezTo>
                  <a:pt x="2023" y="2223"/>
                  <a:pt x="2036" y="2225"/>
                  <a:pt x="2049" y="2225"/>
                </a:cubicBezTo>
                <a:cubicBezTo>
                  <a:pt x="2103" y="2225"/>
                  <a:pt x="2151" y="2194"/>
                  <a:pt x="2182" y="2148"/>
                </a:cubicBezTo>
                <a:cubicBezTo>
                  <a:pt x="2319" y="1948"/>
                  <a:pt x="2405" y="1616"/>
                  <a:pt x="2183" y="1448"/>
                </a:cubicBezTo>
                <a:cubicBezTo>
                  <a:pt x="2166" y="1435"/>
                  <a:pt x="2145" y="1431"/>
                  <a:pt x="2124" y="1429"/>
                </a:cubicBezTo>
                <a:cubicBezTo>
                  <a:pt x="2180" y="1419"/>
                  <a:pt x="2237" y="1414"/>
                  <a:pt x="2294" y="1414"/>
                </a:cubicBezTo>
                <a:cubicBezTo>
                  <a:pt x="2586" y="1414"/>
                  <a:pt x="2869" y="1553"/>
                  <a:pt x="3067" y="1873"/>
                </a:cubicBezTo>
                <a:cubicBezTo>
                  <a:pt x="3249" y="2168"/>
                  <a:pt x="3125" y="2491"/>
                  <a:pt x="2908" y="2722"/>
                </a:cubicBezTo>
                <a:cubicBezTo>
                  <a:pt x="2693" y="2949"/>
                  <a:pt x="2399" y="3050"/>
                  <a:pt x="2102" y="3050"/>
                </a:cubicBezTo>
                <a:cubicBezTo>
                  <a:pt x="1909" y="3050"/>
                  <a:pt x="1715" y="3008"/>
                  <a:pt x="1541" y="2929"/>
                </a:cubicBezTo>
                <a:cubicBezTo>
                  <a:pt x="666" y="2533"/>
                  <a:pt x="533" y="1447"/>
                  <a:pt x="1116" y="764"/>
                </a:cubicBezTo>
                <a:cubicBezTo>
                  <a:pt x="1393" y="440"/>
                  <a:pt x="1758" y="300"/>
                  <a:pt x="2133" y="300"/>
                </a:cubicBezTo>
                <a:cubicBezTo>
                  <a:pt x="2505" y="300"/>
                  <a:pt x="2886" y="439"/>
                  <a:pt x="3197" y="672"/>
                </a:cubicBezTo>
                <a:cubicBezTo>
                  <a:pt x="3225" y="693"/>
                  <a:pt x="3253" y="702"/>
                  <a:pt x="3279" y="702"/>
                </a:cubicBezTo>
                <a:cubicBezTo>
                  <a:pt x="3400" y="702"/>
                  <a:pt x="3480" y="503"/>
                  <a:pt x="3352" y="407"/>
                </a:cubicBezTo>
                <a:cubicBezTo>
                  <a:pt x="2987" y="134"/>
                  <a:pt x="2586" y="1"/>
                  <a:pt x="2195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p3"/>
          <p:cNvSpPr/>
          <p:nvPr/>
        </p:nvSpPr>
        <p:spPr>
          <a:xfrm rot="4499988">
            <a:off x="6722271" y="3924612"/>
            <a:ext cx="217118" cy="223759"/>
          </a:xfrm>
          <a:custGeom>
            <a:avLst/>
            <a:gdLst/>
            <a:ahLst/>
            <a:cxnLst/>
            <a:rect l="l" t="t" r="r" b="b"/>
            <a:pathLst>
              <a:path w="3629" h="3740" extrusionOk="0">
                <a:moveTo>
                  <a:pt x="2849" y="0"/>
                </a:moveTo>
                <a:cubicBezTo>
                  <a:pt x="2845" y="0"/>
                  <a:pt x="2841" y="0"/>
                  <a:pt x="2837" y="1"/>
                </a:cubicBezTo>
                <a:cubicBezTo>
                  <a:pt x="2272" y="59"/>
                  <a:pt x="1729" y="312"/>
                  <a:pt x="1262" y="626"/>
                </a:cubicBezTo>
                <a:cubicBezTo>
                  <a:pt x="799" y="937"/>
                  <a:pt x="343" y="1346"/>
                  <a:pt x="127" y="1871"/>
                </a:cubicBezTo>
                <a:cubicBezTo>
                  <a:pt x="35" y="2095"/>
                  <a:pt x="0" y="2340"/>
                  <a:pt x="56" y="2578"/>
                </a:cubicBezTo>
                <a:cubicBezTo>
                  <a:pt x="117" y="2831"/>
                  <a:pt x="284" y="3047"/>
                  <a:pt x="484" y="3206"/>
                </a:cubicBezTo>
                <a:cubicBezTo>
                  <a:pt x="773" y="3437"/>
                  <a:pt x="1132" y="3594"/>
                  <a:pt x="1488" y="3691"/>
                </a:cubicBezTo>
                <a:cubicBezTo>
                  <a:pt x="1609" y="3724"/>
                  <a:pt x="1734" y="3739"/>
                  <a:pt x="1859" y="3739"/>
                </a:cubicBezTo>
                <a:cubicBezTo>
                  <a:pt x="2018" y="3739"/>
                  <a:pt x="2177" y="3714"/>
                  <a:pt x="2329" y="3667"/>
                </a:cubicBezTo>
                <a:cubicBezTo>
                  <a:pt x="2845" y="3508"/>
                  <a:pt x="3309" y="3117"/>
                  <a:pt x="3512" y="2612"/>
                </a:cubicBezTo>
                <a:cubicBezTo>
                  <a:pt x="3603" y="2385"/>
                  <a:pt x="3629" y="2125"/>
                  <a:pt x="3554" y="1890"/>
                </a:cubicBezTo>
                <a:cubicBezTo>
                  <a:pt x="3468" y="1623"/>
                  <a:pt x="3268" y="1417"/>
                  <a:pt x="3030" y="1274"/>
                </a:cubicBezTo>
                <a:cubicBezTo>
                  <a:pt x="2784" y="1127"/>
                  <a:pt x="2473" y="1028"/>
                  <a:pt x="2170" y="1028"/>
                </a:cubicBezTo>
                <a:cubicBezTo>
                  <a:pt x="1942" y="1028"/>
                  <a:pt x="1719" y="1084"/>
                  <a:pt x="1531" y="1219"/>
                </a:cubicBezTo>
                <a:cubicBezTo>
                  <a:pt x="1228" y="1436"/>
                  <a:pt x="1084" y="1804"/>
                  <a:pt x="1092" y="2169"/>
                </a:cubicBezTo>
                <a:cubicBezTo>
                  <a:pt x="1100" y="2470"/>
                  <a:pt x="1206" y="2838"/>
                  <a:pt x="1488" y="2994"/>
                </a:cubicBezTo>
                <a:cubicBezTo>
                  <a:pt x="1571" y="3039"/>
                  <a:pt x="1652" y="3059"/>
                  <a:pt x="1732" y="3059"/>
                </a:cubicBezTo>
                <a:cubicBezTo>
                  <a:pt x="2016" y="3059"/>
                  <a:pt x="2272" y="2810"/>
                  <a:pt x="2437" y="2587"/>
                </a:cubicBezTo>
                <a:cubicBezTo>
                  <a:pt x="2522" y="2471"/>
                  <a:pt x="2597" y="2347"/>
                  <a:pt x="2664" y="2222"/>
                </a:cubicBezTo>
                <a:cubicBezTo>
                  <a:pt x="2694" y="2163"/>
                  <a:pt x="2691" y="2082"/>
                  <a:pt x="2640" y="2036"/>
                </a:cubicBezTo>
                <a:cubicBezTo>
                  <a:pt x="2552" y="1956"/>
                  <a:pt x="2445" y="1925"/>
                  <a:pt x="2336" y="1925"/>
                </a:cubicBezTo>
                <a:cubicBezTo>
                  <a:pt x="2220" y="1925"/>
                  <a:pt x="2100" y="1960"/>
                  <a:pt x="1995" y="2011"/>
                </a:cubicBezTo>
                <a:cubicBezTo>
                  <a:pt x="1843" y="2087"/>
                  <a:pt x="1936" y="2293"/>
                  <a:pt x="2078" y="2293"/>
                </a:cubicBezTo>
                <a:cubicBezTo>
                  <a:pt x="2101" y="2293"/>
                  <a:pt x="2125" y="2288"/>
                  <a:pt x="2150" y="2276"/>
                </a:cubicBezTo>
                <a:cubicBezTo>
                  <a:pt x="2152" y="2274"/>
                  <a:pt x="2155" y="2273"/>
                  <a:pt x="2156" y="2273"/>
                </a:cubicBezTo>
                <a:lnTo>
                  <a:pt x="2156" y="2273"/>
                </a:lnTo>
                <a:cubicBezTo>
                  <a:pt x="2157" y="2272"/>
                  <a:pt x="2158" y="2272"/>
                  <a:pt x="2160" y="2271"/>
                </a:cubicBezTo>
                <a:cubicBezTo>
                  <a:pt x="2192" y="2260"/>
                  <a:pt x="2223" y="2248"/>
                  <a:pt x="2256" y="2241"/>
                </a:cubicBezTo>
                <a:cubicBezTo>
                  <a:pt x="2272" y="2237"/>
                  <a:pt x="2290" y="2232"/>
                  <a:pt x="2308" y="2230"/>
                </a:cubicBezTo>
                <a:lnTo>
                  <a:pt x="2308" y="2230"/>
                </a:lnTo>
                <a:cubicBezTo>
                  <a:pt x="2220" y="2379"/>
                  <a:pt x="2123" y="2513"/>
                  <a:pt x="1991" y="2631"/>
                </a:cubicBezTo>
                <a:cubicBezTo>
                  <a:pt x="1985" y="2635"/>
                  <a:pt x="1955" y="2660"/>
                  <a:pt x="1956" y="2660"/>
                </a:cubicBezTo>
                <a:cubicBezTo>
                  <a:pt x="1956" y="2660"/>
                  <a:pt x="1956" y="2660"/>
                  <a:pt x="1956" y="2660"/>
                </a:cubicBezTo>
                <a:lnTo>
                  <a:pt x="1956" y="2660"/>
                </a:lnTo>
                <a:cubicBezTo>
                  <a:pt x="1944" y="2669"/>
                  <a:pt x="1932" y="2678"/>
                  <a:pt x="1919" y="2686"/>
                </a:cubicBezTo>
                <a:cubicBezTo>
                  <a:pt x="1904" y="2695"/>
                  <a:pt x="1890" y="2704"/>
                  <a:pt x="1874" y="2712"/>
                </a:cubicBezTo>
                <a:cubicBezTo>
                  <a:pt x="1867" y="2716"/>
                  <a:pt x="1843" y="2726"/>
                  <a:pt x="1835" y="2730"/>
                </a:cubicBezTo>
                <a:lnTo>
                  <a:pt x="1835" y="2730"/>
                </a:lnTo>
                <a:cubicBezTo>
                  <a:pt x="1812" y="2738"/>
                  <a:pt x="1787" y="2743"/>
                  <a:pt x="1764" y="2750"/>
                </a:cubicBezTo>
                <a:cubicBezTo>
                  <a:pt x="1763" y="2751"/>
                  <a:pt x="1762" y="2751"/>
                  <a:pt x="1763" y="2752"/>
                </a:cubicBezTo>
                <a:lnTo>
                  <a:pt x="1763" y="2752"/>
                </a:lnTo>
                <a:cubicBezTo>
                  <a:pt x="1761" y="2752"/>
                  <a:pt x="1759" y="2752"/>
                  <a:pt x="1757" y="2752"/>
                </a:cubicBezTo>
                <a:cubicBezTo>
                  <a:pt x="1746" y="2752"/>
                  <a:pt x="1735" y="2751"/>
                  <a:pt x="1725" y="2751"/>
                </a:cubicBezTo>
                <a:cubicBezTo>
                  <a:pt x="1719" y="2751"/>
                  <a:pt x="1714" y="2751"/>
                  <a:pt x="1709" y="2752"/>
                </a:cubicBezTo>
                <a:cubicBezTo>
                  <a:pt x="1709" y="2752"/>
                  <a:pt x="1709" y="2752"/>
                  <a:pt x="1709" y="2752"/>
                </a:cubicBezTo>
                <a:lnTo>
                  <a:pt x="1709" y="2752"/>
                </a:lnTo>
                <a:cubicBezTo>
                  <a:pt x="1707" y="2751"/>
                  <a:pt x="1706" y="2751"/>
                  <a:pt x="1704" y="2750"/>
                </a:cubicBezTo>
                <a:cubicBezTo>
                  <a:pt x="1693" y="2746"/>
                  <a:pt x="1681" y="2743"/>
                  <a:pt x="1668" y="2740"/>
                </a:cubicBezTo>
                <a:cubicBezTo>
                  <a:pt x="1666" y="2740"/>
                  <a:pt x="1665" y="2739"/>
                  <a:pt x="1663" y="2739"/>
                </a:cubicBezTo>
                <a:lnTo>
                  <a:pt x="1663" y="2739"/>
                </a:lnTo>
                <a:cubicBezTo>
                  <a:pt x="1663" y="2739"/>
                  <a:pt x="1663" y="2739"/>
                  <a:pt x="1663" y="2739"/>
                </a:cubicBezTo>
                <a:cubicBezTo>
                  <a:pt x="1650" y="2731"/>
                  <a:pt x="1637" y="2724"/>
                  <a:pt x="1624" y="2717"/>
                </a:cubicBezTo>
                <a:cubicBezTo>
                  <a:pt x="1616" y="2713"/>
                  <a:pt x="1599" y="2699"/>
                  <a:pt x="1599" y="2699"/>
                </a:cubicBezTo>
                <a:lnTo>
                  <a:pt x="1599" y="2699"/>
                </a:lnTo>
                <a:cubicBezTo>
                  <a:pt x="1599" y="2699"/>
                  <a:pt x="1604" y="2703"/>
                  <a:pt x="1617" y="2714"/>
                </a:cubicBezTo>
                <a:cubicBezTo>
                  <a:pt x="1606" y="2707"/>
                  <a:pt x="1596" y="2698"/>
                  <a:pt x="1587" y="2689"/>
                </a:cubicBezTo>
                <a:cubicBezTo>
                  <a:pt x="1577" y="2679"/>
                  <a:pt x="1569" y="2670"/>
                  <a:pt x="1558" y="2660"/>
                </a:cubicBezTo>
                <a:cubicBezTo>
                  <a:pt x="1555" y="2655"/>
                  <a:pt x="1552" y="2651"/>
                  <a:pt x="1548" y="2647"/>
                </a:cubicBezTo>
                <a:cubicBezTo>
                  <a:pt x="1548" y="2646"/>
                  <a:pt x="1547" y="2646"/>
                  <a:pt x="1547" y="2645"/>
                </a:cubicBezTo>
                <a:lnTo>
                  <a:pt x="1547" y="2645"/>
                </a:lnTo>
                <a:cubicBezTo>
                  <a:pt x="1547" y="2645"/>
                  <a:pt x="1547" y="2645"/>
                  <a:pt x="1547" y="2645"/>
                </a:cubicBezTo>
                <a:cubicBezTo>
                  <a:pt x="1529" y="2622"/>
                  <a:pt x="1513" y="2598"/>
                  <a:pt x="1498" y="2572"/>
                </a:cubicBezTo>
                <a:cubicBezTo>
                  <a:pt x="1491" y="2559"/>
                  <a:pt x="1485" y="2546"/>
                  <a:pt x="1478" y="2533"/>
                </a:cubicBezTo>
                <a:cubicBezTo>
                  <a:pt x="1470" y="2517"/>
                  <a:pt x="1465" y="2503"/>
                  <a:pt x="1465" y="2503"/>
                </a:cubicBezTo>
                <a:lnTo>
                  <a:pt x="1465" y="2503"/>
                </a:lnTo>
                <a:cubicBezTo>
                  <a:pt x="1465" y="2503"/>
                  <a:pt x="1466" y="2506"/>
                  <a:pt x="1469" y="2514"/>
                </a:cubicBezTo>
                <a:cubicBezTo>
                  <a:pt x="1446" y="2451"/>
                  <a:pt x="1427" y="2388"/>
                  <a:pt x="1414" y="2323"/>
                </a:cubicBezTo>
                <a:cubicBezTo>
                  <a:pt x="1412" y="2312"/>
                  <a:pt x="1410" y="2301"/>
                  <a:pt x="1408" y="2291"/>
                </a:cubicBezTo>
                <a:lnTo>
                  <a:pt x="1408" y="2291"/>
                </a:lnTo>
                <a:cubicBezTo>
                  <a:pt x="1408" y="2287"/>
                  <a:pt x="1404" y="2260"/>
                  <a:pt x="1403" y="2252"/>
                </a:cubicBezTo>
                <a:cubicBezTo>
                  <a:pt x="1401" y="2214"/>
                  <a:pt x="1398" y="2176"/>
                  <a:pt x="1399" y="2137"/>
                </a:cubicBezTo>
                <a:cubicBezTo>
                  <a:pt x="1399" y="2102"/>
                  <a:pt x="1401" y="2067"/>
                  <a:pt x="1403" y="2032"/>
                </a:cubicBezTo>
                <a:cubicBezTo>
                  <a:pt x="1405" y="2021"/>
                  <a:pt x="1409" y="1994"/>
                  <a:pt x="1408" y="1994"/>
                </a:cubicBezTo>
                <a:lnTo>
                  <a:pt x="1408" y="1994"/>
                </a:lnTo>
                <a:cubicBezTo>
                  <a:pt x="1408" y="1994"/>
                  <a:pt x="1408" y="1994"/>
                  <a:pt x="1408" y="1995"/>
                </a:cubicBezTo>
                <a:lnTo>
                  <a:pt x="1408" y="1995"/>
                </a:lnTo>
                <a:cubicBezTo>
                  <a:pt x="1411" y="1978"/>
                  <a:pt x="1413" y="1963"/>
                  <a:pt x="1417" y="1947"/>
                </a:cubicBezTo>
                <a:cubicBezTo>
                  <a:pt x="1424" y="1912"/>
                  <a:pt x="1433" y="1877"/>
                  <a:pt x="1443" y="1844"/>
                </a:cubicBezTo>
                <a:cubicBezTo>
                  <a:pt x="1449" y="1826"/>
                  <a:pt x="1455" y="1810"/>
                  <a:pt x="1460" y="1792"/>
                </a:cubicBezTo>
                <a:cubicBezTo>
                  <a:pt x="1463" y="1784"/>
                  <a:pt x="1467" y="1775"/>
                  <a:pt x="1470" y="1765"/>
                </a:cubicBezTo>
                <a:lnTo>
                  <a:pt x="1470" y="1765"/>
                </a:lnTo>
                <a:cubicBezTo>
                  <a:pt x="1471" y="1764"/>
                  <a:pt x="1471" y="1762"/>
                  <a:pt x="1472" y="1760"/>
                </a:cubicBezTo>
                <a:cubicBezTo>
                  <a:pt x="1488" y="1728"/>
                  <a:pt x="1504" y="1698"/>
                  <a:pt x="1522" y="1667"/>
                </a:cubicBezTo>
                <a:cubicBezTo>
                  <a:pt x="1532" y="1651"/>
                  <a:pt x="1542" y="1636"/>
                  <a:pt x="1551" y="1622"/>
                </a:cubicBezTo>
                <a:cubicBezTo>
                  <a:pt x="1557" y="1614"/>
                  <a:pt x="1561" y="1607"/>
                  <a:pt x="1567" y="1600"/>
                </a:cubicBezTo>
                <a:cubicBezTo>
                  <a:pt x="1567" y="1599"/>
                  <a:pt x="1567" y="1599"/>
                  <a:pt x="1567" y="1599"/>
                </a:cubicBezTo>
                <a:lnTo>
                  <a:pt x="1567" y="1599"/>
                </a:lnTo>
                <a:cubicBezTo>
                  <a:pt x="1567" y="1599"/>
                  <a:pt x="1564" y="1602"/>
                  <a:pt x="1563" y="1604"/>
                </a:cubicBezTo>
                <a:lnTo>
                  <a:pt x="1563" y="1604"/>
                </a:lnTo>
                <a:cubicBezTo>
                  <a:pt x="1564" y="1602"/>
                  <a:pt x="1567" y="1599"/>
                  <a:pt x="1573" y="1592"/>
                </a:cubicBezTo>
                <a:cubicBezTo>
                  <a:pt x="1598" y="1566"/>
                  <a:pt x="1621" y="1540"/>
                  <a:pt x="1647" y="1515"/>
                </a:cubicBezTo>
                <a:cubicBezTo>
                  <a:pt x="1660" y="1502"/>
                  <a:pt x="1675" y="1490"/>
                  <a:pt x="1690" y="1480"/>
                </a:cubicBezTo>
                <a:lnTo>
                  <a:pt x="1690" y="1480"/>
                </a:lnTo>
                <a:cubicBezTo>
                  <a:pt x="1682" y="1486"/>
                  <a:pt x="1680" y="1488"/>
                  <a:pt x="1680" y="1488"/>
                </a:cubicBezTo>
                <a:cubicBezTo>
                  <a:pt x="1681" y="1488"/>
                  <a:pt x="1715" y="1463"/>
                  <a:pt x="1722" y="1458"/>
                </a:cubicBezTo>
                <a:cubicBezTo>
                  <a:pt x="1755" y="1437"/>
                  <a:pt x="1788" y="1419"/>
                  <a:pt x="1822" y="1404"/>
                </a:cubicBezTo>
                <a:lnTo>
                  <a:pt x="1822" y="1404"/>
                </a:lnTo>
                <a:cubicBezTo>
                  <a:pt x="1822" y="1404"/>
                  <a:pt x="1821" y="1404"/>
                  <a:pt x="1821" y="1404"/>
                </a:cubicBezTo>
                <a:cubicBezTo>
                  <a:pt x="1833" y="1400"/>
                  <a:pt x="1843" y="1395"/>
                  <a:pt x="1855" y="1391"/>
                </a:cubicBezTo>
                <a:cubicBezTo>
                  <a:pt x="1880" y="1382"/>
                  <a:pt x="1903" y="1375"/>
                  <a:pt x="1928" y="1368"/>
                </a:cubicBezTo>
                <a:cubicBezTo>
                  <a:pt x="2007" y="1346"/>
                  <a:pt x="2099" y="1335"/>
                  <a:pt x="2194" y="1335"/>
                </a:cubicBezTo>
                <a:cubicBezTo>
                  <a:pt x="2302" y="1335"/>
                  <a:pt x="2414" y="1350"/>
                  <a:pt x="2515" y="1379"/>
                </a:cubicBezTo>
                <a:cubicBezTo>
                  <a:pt x="2759" y="1452"/>
                  <a:pt x="3030" y="1597"/>
                  <a:pt x="3165" y="1791"/>
                </a:cubicBezTo>
                <a:cubicBezTo>
                  <a:pt x="3230" y="1887"/>
                  <a:pt x="3257" y="1944"/>
                  <a:pt x="3280" y="2057"/>
                </a:cubicBezTo>
                <a:cubicBezTo>
                  <a:pt x="3290" y="2105"/>
                  <a:pt x="3290" y="2111"/>
                  <a:pt x="3290" y="2175"/>
                </a:cubicBezTo>
                <a:cubicBezTo>
                  <a:pt x="3292" y="2200"/>
                  <a:pt x="3290" y="2223"/>
                  <a:pt x="3289" y="2248"/>
                </a:cubicBezTo>
                <a:cubicBezTo>
                  <a:pt x="3287" y="2260"/>
                  <a:pt x="3286" y="2273"/>
                  <a:pt x="3284" y="2285"/>
                </a:cubicBezTo>
                <a:cubicBezTo>
                  <a:pt x="3284" y="2287"/>
                  <a:pt x="3284" y="2289"/>
                  <a:pt x="3284" y="2290"/>
                </a:cubicBezTo>
                <a:lnTo>
                  <a:pt x="3284" y="2290"/>
                </a:lnTo>
                <a:cubicBezTo>
                  <a:pt x="3283" y="2297"/>
                  <a:pt x="3282" y="2303"/>
                  <a:pt x="3280" y="2309"/>
                </a:cubicBezTo>
                <a:cubicBezTo>
                  <a:pt x="3238" y="2520"/>
                  <a:pt x="3143" y="2702"/>
                  <a:pt x="3008" y="2860"/>
                </a:cubicBezTo>
                <a:cubicBezTo>
                  <a:pt x="2854" y="3042"/>
                  <a:pt x="2681" y="3175"/>
                  <a:pt x="2469" y="3282"/>
                </a:cubicBezTo>
                <a:cubicBezTo>
                  <a:pt x="2282" y="3376"/>
                  <a:pt x="2072" y="3432"/>
                  <a:pt x="1860" y="3432"/>
                </a:cubicBezTo>
                <a:cubicBezTo>
                  <a:pt x="1842" y="3432"/>
                  <a:pt x="1824" y="3432"/>
                  <a:pt x="1807" y="3431"/>
                </a:cubicBezTo>
                <a:cubicBezTo>
                  <a:pt x="1528" y="3421"/>
                  <a:pt x="1209" y="3288"/>
                  <a:pt x="951" y="3149"/>
                </a:cubicBezTo>
                <a:cubicBezTo>
                  <a:pt x="730" y="3029"/>
                  <a:pt x="526" y="2872"/>
                  <a:pt x="413" y="2663"/>
                </a:cubicBezTo>
                <a:cubicBezTo>
                  <a:pt x="333" y="2512"/>
                  <a:pt x="316" y="2325"/>
                  <a:pt x="354" y="2159"/>
                </a:cubicBezTo>
                <a:cubicBezTo>
                  <a:pt x="454" y="1721"/>
                  <a:pt x="816" y="1349"/>
                  <a:pt x="1179" y="1061"/>
                </a:cubicBezTo>
                <a:cubicBezTo>
                  <a:pt x="1579" y="745"/>
                  <a:pt x="2047" y="491"/>
                  <a:pt x="2538" y="363"/>
                </a:cubicBezTo>
                <a:cubicBezTo>
                  <a:pt x="2640" y="337"/>
                  <a:pt x="2763" y="313"/>
                  <a:pt x="2837" y="306"/>
                </a:cubicBezTo>
                <a:cubicBezTo>
                  <a:pt x="2919" y="297"/>
                  <a:pt x="2991" y="242"/>
                  <a:pt x="2991" y="153"/>
                </a:cubicBezTo>
                <a:cubicBezTo>
                  <a:pt x="2991" y="80"/>
                  <a:pt x="2927" y="0"/>
                  <a:pt x="284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0" name="Google Shape;130;p3"/>
          <p:cNvGrpSpPr/>
          <p:nvPr/>
        </p:nvGrpSpPr>
        <p:grpSpPr>
          <a:xfrm rot="8413903">
            <a:off x="6513201" y="4175598"/>
            <a:ext cx="263672" cy="263580"/>
            <a:chOff x="4028549" y="3239505"/>
            <a:chExt cx="131381" cy="131321"/>
          </a:xfrm>
        </p:grpSpPr>
        <p:sp>
          <p:nvSpPr>
            <p:cNvPr id="131" name="Google Shape;131;p3"/>
            <p:cNvSpPr/>
            <p:nvPr/>
          </p:nvSpPr>
          <p:spPr>
            <a:xfrm>
              <a:off x="4028549" y="3239505"/>
              <a:ext cx="73767" cy="106254"/>
            </a:xfrm>
            <a:custGeom>
              <a:avLst/>
              <a:gdLst/>
              <a:ahLst/>
              <a:cxnLst/>
              <a:rect l="l" t="t" r="r" b="b"/>
              <a:pathLst>
                <a:path w="1233" h="1776" extrusionOk="0">
                  <a:moveTo>
                    <a:pt x="992" y="153"/>
                  </a:moveTo>
                  <a:cubicBezTo>
                    <a:pt x="997" y="153"/>
                    <a:pt x="1002" y="154"/>
                    <a:pt x="1006" y="154"/>
                  </a:cubicBezTo>
                  <a:cubicBezTo>
                    <a:pt x="1007" y="154"/>
                    <a:pt x="1018" y="155"/>
                    <a:pt x="1020" y="155"/>
                  </a:cubicBezTo>
                  <a:lnTo>
                    <a:pt x="1020" y="155"/>
                  </a:lnTo>
                  <a:cubicBezTo>
                    <a:pt x="1025" y="156"/>
                    <a:pt x="1029" y="157"/>
                    <a:pt x="1034" y="158"/>
                  </a:cubicBezTo>
                  <a:cubicBezTo>
                    <a:pt x="1042" y="160"/>
                    <a:pt x="1049" y="161"/>
                    <a:pt x="1056" y="164"/>
                  </a:cubicBezTo>
                  <a:lnTo>
                    <a:pt x="1056" y="164"/>
                  </a:lnTo>
                  <a:cubicBezTo>
                    <a:pt x="1057" y="164"/>
                    <a:pt x="1057" y="165"/>
                    <a:pt x="1057" y="166"/>
                  </a:cubicBezTo>
                  <a:cubicBezTo>
                    <a:pt x="1060" y="170"/>
                    <a:pt x="1062" y="174"/>
                    <a:pt x="1064" y="177"/>
                  </a:cubicBezTo>
                  <a:lnTo>
                    <a:pt x="1064" y="177"/>
                  </a:lnTo>
                  <a:cubicBezTo>
                    <a:pt x="1064" y="177"/>
                    <a:pt x="1065" y="178"/>
                    <a:pt x="1065" y="179"/>
                  </a:cubicBezTo>
                  <a:cubicBezTo>
                    <a:pt x="1068" y="186"/>
                    <a:pt x="1071" y="195"/>
                    <a:pt x="1072" y="204"/>
                  </a:cubicBezTo>
                  <a:cubicBezTo>
                    <a:pt x="1073" y="208"/>
                    <a:pt x="1074" y="212"/>
                    <a:pt x="1075" y="217"/>
                  </a:cubicBezTo>
                  <a:lnTo>
                    <a:pt x="1075" y="217"/>
                  </a:lnTo>
                  <a:cubicBezTo>
                    <a:pt x="1075" y="218"/>
                    <a:pt x="1075" y="220"/>
                    <a:pt x="1075" y="221"/>
                  </a:cubicBezTo>
                  <a:cubicBezTo>
                    <a:pt x="1078" y="275"/>
                    <a:pt x="1075" y="293"/>
                    <a:pt x="1060" y="345"/>
                  </a:cubicBezTo>
                  <a:cubicBezTo>
                    <a:pt x="1030" y="458"/>
                    <a:pt x="971" y="561"/>
                    <a:pt x="906" y="664"/>
                  </a:cubicBezTo>
                  <a:cubicBezTo>
                    <a:pt x="746" y="912"/>
                    <a:pt x="546" y="1137"/>
                    <a:pt x="341" y="1347"/>
                  </a:cubicBezTo>
                  <a:cubicBezTo>
                    <a:pt x="285" y="1404"/>
                    <a:pt x="228" y="1460"/>
                    <a:pt x="171" y="1515"/>
                  </a:cubicBezTo>
                  <a:lnTo>
                    <a:pt x="171" y="1515"/>
                  </a:lnTo>
                  <a:cubicBezTo>
                    <a:pt x="178" y="1463"/>
                    <a:pt x="189" y="1411"/>
                    <a:pt x="202" y="1354"/>
                  </a:cubicBezTo>
                  <a:cubicBezTo>
                    <a:pt x="237" y="1205"/>
                    <a:pt x="284" y="1059"/>
                    <a:pt x="339" y="918"/>
                  </a:cubicBezTo>
                  <a:cubicBezTo>
                    <a:pt x="395" y="778"/>
                    <a:pt x="460" y="640"/>
                    <a:pt x="541" y="512"/>
                  </a:cubicBezTo>
                  <a:cubicBezTo>
                    <a:pt x="577" y="455"/>
                    <a:pt x="615" y="401"/>
                    <a:pt x="659" y="351"/>
                  </a:cubicBezTo>
                  <a:cubicBezTo>
                    <a:pt x="695" y="309"/>
                    <a:pt x="749" y="256"/>
                    <a:pt x="784" y="230"/>
                  </a:cubicBezTo>
                  <a:cubicBezTo>
                    <a:pt x="809" y="212"/>
                    <a:pt x="836" y="196"/>
                    <a:pt x="863" y="183"/>
                  </a:cubicBezTo>
                  <a:cubicBezTo>
                    <a:pt x="868" y="180"/>
                    <a:pt x="873" y="177"/>
                    <a:pt x="878" y="175"/>
                  </a:cubicBezTo>
                  <a:lnTo>
                    <a:pt x="878" y="175"/>
                  </a:lnTo>
                  <a:cubicBezTo>
                    <a:pt x="878" y="175"/>
                    <a:pt x="878" y="175"/>
                    <a:pt x="878" y="175"/>
                  </a:cubicBezTo>
                  <a:cubicBezTo>
                    <a:pt x="880" y="175"/>
                    <a:pt x="896" y="170"/>
                    <a:pt x="897" y="169"/>
                  </a:cubicBezTo>
                  <a:cubicBezTo>
                    <a:pt x="910" y="164"/>
                    <a:pt x="925" y="160"/>
                    <a:pt x="938" y="157"/>
                  </a:cubicBezTo>
                  <a:cubicBezTo>
                    <a:pt x="942" y="157"/>
                    <a:pt x="947" y="156"/>
                    <a:pt x="951" y="156"/>
                  </a:cubicBezTo>
                  <a:cubicBezTo>
                    <a:pt x="955" y="154"/>
                    <a:pt x="956" y="154"/>
                    <a:pt x="955" y="154"/>
                  </a:cubicBezTo>
                  <a:lnTo>
                    <a:pt x="955" y="154"/>
                  </a:lnTo>
                  <a:cubicBezTo>
                    <a:pt x="956" y="154"/>
                    <a:pt x="959" y="154"/>
                    <a:pt x="966" y="154"/>
                  </a:cubicBezTo>
                  <a:cubicBezTo>
                    <a:pt x="974" y="154"/>
                    <a:pt x="983" y="153"/>
                    <a:pt x="992" y="153"/>
                  </a:cubicBezTo>
                  <a:close/>
                  <a:moveTo>
                    <a:pt x="991" y="0"/>
                  </a:moveTo>
                  <a:cubicBezTo>
                    <a:pt x="903" y="0"/>
                    <a:pt x="815" y="29"/>
                    <a:pt x="739" y="77"/>
                  </a:cubicBezTo>
                  <a:cubicBezTo>
                    <a:pt x="497" y="229"/>
                    <a:pt x="346" y="513"/>
                    <a:pt x="235" y="769"/>
                  </a:cubicBezTo>
                  <a:cubicBezTo>
                    <a:pt x="165" y="932"/>
                    <a:pt x="107" y="1100"/>
                    <a:pt x="65" y="1273"/>
                  </a:cubicBezTo>
                  <a:cubicBezTo>
                    <a:pt x="33" y="1405"/>
                    <a:pt x="6" y="1543"/>
                    <a:pt x="5" y="1681"/>
                  </a:cubicBezTo>
                  <a:lnTo>
                    <a:pt x="5" y="1681"/>
                  </a:lnTo>
                  <a:cubicBezTo>
                    <a:pt x="0" y="1695"/>
                    <a:pt x="2" y="1710"/>
                    <a:pt x="8" y="1724"/>
                  </a:cubicBezTo>
                  <a:lnTo>
                    <a:pt x="8" y="1724"/>
                  </a:lnTo>
                  <a:cubicBezTo>
                    <a:pt x="17" y="1755"/>
                    <a:pt x="45" y="1772"/>
                    <a:pt x="75" y="1775"/>
                  </a:cubicBezTo>
                  <a:lnTo>
                    <a:pt x="75" y="1775"/>
                  </a:lnTo>
                  <a:cubicBezTo>
                    <a:pt x="78" y="1775"/>
                    <a:pt x="81" y="1776"/>
                    <a:pt x="85" y="1776"/>
                  </a:cubicBezTo>
                  <a:cubicBezTo>
                    <a:pt x="94" y="1776"/>
                    <a:pt x="104" y="1774"/>
                    <a:pt x="113" y="1770"/>
                  </a:cubicBezTo>
                  <a:lnTo>
                    <a:pt x="113" y="1770"/>
                  </a:lnTo>
                  <a:cubicBezTo>
                    <a:pt x="125" y="1765"/>
                    <a:pt x="135" y="1758"/>
                    <a:pt x="143" y="1749"/>
                  </a:cubicBezTo>
                  <a:lnTo>
                    <a:pt x="143" y="1749"/>
                  </a:lnTo>
                  <a:cubicBezTo>
                    <a:pt x="378" y="1542"/>
                    <a:pt x="597" y="1312"/>
                    <a:pt x="795" y="1070"/>
                  </a:cubicBezTo>
                  <a:cubicBezTo>
                    <a:pt x="901" y="941"/>
                    <a:pt x="1002" y="807"/>
                    <a:pt x="1087" y="662"/>
                  </a:cubicBezTo>
                  <a:cubicBezTo>
                    <a:pt x="1152" y="548"/>
                    <a:pt x="1211" y="426"/>
                    <a:pt x="1227" y="294"/>
                  </a:cubicBezTo>
                  <a:cubicBezTo>
                    <a:pt x="1233" y="242"/>
                    <a:pt x="1230" y="188"/>
                    <a:pt x="1212" y="138"/>
                  </a:cubicBezTo>
                  <a:cubicBezTo>
                    <a:pt x="1205" y="115"/>
                    <a:pt x="1193" y="91"/>
                    <a:pt x="1179" y="71"/>
                  </a:cubicBezTo>
                  <a:cubicBezTo>
                    <a:pt x="1154" y="36"/>
                    <a:pt x="1123" y="21"/>
                    <a:pt x="1082" y="11"/>
                  </a:cubicBezTo>
                  <a:cubicBezTo>
                    <a:pt x="1052" y="4"/>
                    <a:pt x="1021" y="0"/>
                    <a:pt x="99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3"/>
            <p:cNvSpPr/>
            <p:nvPr/>
          </p:nvSpPr>
          <p:spPr>
            <a:xfrm>
              <a:off x="4050446" y="3325177"/>
              <a:ext cx="109484" cy="45648"/>
            </a:xfrm>
            <a:custGeom>
              <a:avLst/>
              <a:gdLst/>
              <a:ahLst/>
              <a:cxnLst/>
              <a:rect l="l" t="t" r="r" b="b"/>
              <a:pathLst>
                <a:path w="1830" h="763" extrusionOk="0">
                  <a:moveTo>
                    <a:pt x="1643" y="229"/>
                  </a:moveTo>
                  <a:cubicBezTo>
                    <a:pt x="1643" y="229"/>
                    <a:pt x="1643" y="232"/>
                    <a:pt x="1642" y="235"/>
                  </a:cubicBezTo>
                  <a:lnTo>
                    <a:pt x="1642" y="235"/>
                  </a:lnTo>
                  <a:cubicBezTo>
                    <a:pt x="1642" y="235"/>
                    <a:pt x="1642" y="235"/>
                    <a:pt x="1642" y="235"/>
                  </a:cubicBezTo>
                  <a:cubicBezTo>
                    <a:pt x="1643" y="231"/>
                    <a:pt x="1643" y="229"/>
                    <a:pt x="1643" y="229"/>
                  </a:cubicBezTo>
                  <a:close/>
                  <a:moveTo>
                    <a:pt x="1606" y="317"/>
                  </a:moveTo>
                  <a:cubicBezTo>
                    <a:pt x="1605" y="318"/>
                    <a:pt x="1604" y="319"/>
                    <a:pt x="1603" y="321"/>
                  </a:cubicBezTo>
                  <a:lnTo>
                    <a:pt x="1603" y="321"/>
                  </a:lnTo>
                  <a:cubicBezTo>
                    <a:pt x="1604" y="319"/>
                    <a:pt x="1605" y="318"/>
                    <a:pt x="1606" y="317"/>
                  </a:cubicBezTo>
                  <a:close/>
                  <a:moveTo>
                    <a:pt x="1404" y="155"/>
                  </a:moveTo>
                  <a:cubicBezTo>
                    <a:pt x="1424" y="155"/>
                    <a:pt x="1444" y="156"/>
                    <a:pt x="1464" y="157"/>
                  </a:cubicBezTo>
                  <a:cubicBezTo>
                    <a:pt x="1493" y="159"/>
                    <a:pt x="1553" y="175"/>
                    <a:pt x="1579" y="190"/>
                  </a:cubicBezTo>
                  <a:cubicBezTo>
                    <a:pt x="1584" y="193"/>
                    <a:pt x="1599" y="203"/>
                    <a:pt x="1603" y="206"/>
                  </a:cubicBezTo>
                  <a:lnTo>
                    <a:pt x="1603" y="206"/>
                  </a:lnTo>
                  <a:cubicBezTo>
                    <a:pt x="1602" y="205"/>
                    <a:pt x="1602" y="205"/>
                    <a:pt x="1602" y="205"/>
                  </a:cubicBezTo>
                  <a:lnTo>
                    <a:pt x="1602" y="205"/>
                  </a:lnTo>
                  <a:cubicBezTo>
                    <a:pt x="1602" y="205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6" y="209"/>
                    <a:pt x="1620" y="221"/>
                    <a:pt x="1623" y="225"/>
                  </a:cubicBezTo>
                  <a:cubicBezTo>
                    <a:pt x="1629" y="231"/>
                    <a:pt x="1630" y="231"/>
                    <a:pt x="1630" y="231"/>
                  </a:cubicBezTo>
                  <a:cubicBezTo>
                    <a:pt x="1630" y="231"/>
                    <a:pt x="1630" y="231"/>
                    <a:pt x="1630" y="231"/>
                  </a:cubicBezTo>
                  <a:lnTo>
                    <a:pt x="1630" y="231"/>
                  </a:lnTo>
                  <a:cubicBezTo>
                    <a:pt x="1630" y="231"/>
                    <a:pt x="1630" y="231"/>
                    <a:pt x="1635" y="239"/>
                  </a:cubicBezTo>
                  <a:cubicBezTo>
                    <a:pt x="1636" y="242"/>
                    <a:pt x="1638" y="245"/>
                    <a:pt x="1640" y="249"/>
                  </a:cubicBezTo>
                  <a:lnTo>
                    <a:pt x="1640" y="249"/>
                  </a:lnTo>
                  <a:cubicBezTo>
                    <a:pt x="1640" y="250"/>
                    <a:pt x="1639" y="250"/>
                    <a:pt x="1639" y="251"/>
                  </a:cubicBezTo>
                  <a:cubicBezTo>
                    <a:pt x="1637" y="258"/>
                    <a:pt x="1634" y="265"/>
                    <a:pt x="1632" y="273"/>
                  </a:cubicBezTo>
                  <a:lnTo>
                    <a:pt x="1632" y="273"/>
                  </a:lnTo>
                  <a:cubicBezTo>
                    <a:pt x="1631" y="273"/>
                    <a:pt x="1625" y="286"/>
                    <a:pt x="1623" y="289"/>
                  </a:cubicBezTo>
                  <a:cubicBezTo>
                    <a:pt x="1619" y="299"/>
                    <a:pt x="1613" y="308"/>
                    <a:pt x="1606" y="317"/>
                  </a:cubicBezTo>
                  <a:cubicBezTo>
                    <a:pt x="1606" y="317"/>
                    <a:pt x="1606" y="317"/>
                    <a:pt x="1606" y="317"/>
                  </a:cubicBezTo>
                  <a:lnTo>
                    <a:pt x="1606" y="317"/>
                  </a:lnTo>
                  <a:cubicBezTo>
                    <a:pt x="1602" y="321"/>
                    <a:pt x="1601" y="322"/>
                    <a:pt x="1601" y="322"/>
                  </a:cubicBezTo>
                  <a:cubicBezTo>
                    <a:pt x="1601" y="322"/>
                    <a:pt x="1602" y="321"/>
                    <a:pt x="1603" y="321"/>
                  </a:cubicBezTo>
                  <a:lnTo>
                    <a:pt x="1603" y="321"/>
                  </a:lnTo>
                  <a:cubicBezTo>
                    <a:pt x="1601" y="323"/>
                    <a:pt x="1599" y="325"/>
                    <a:pt x="1597" y="327"/>
                  </a:cubicBezTo>
                  <a:cubicBezTo>
                    <a:pt x="1591" y="334"/>
                    <a:pt x="1584" y="341"/>
                    <a:pt x="1578" y="347"/>
                  </a:cubicBezTo>
                  <a:cubicBezTo>
                    <a:pt x="1556" y="368"/>
                    <a:pt x="1554" y="369"/>
                    <a:pt x="1533" y="384"/>
                  </a:cubicBezTo>
                  <a:cubicBezTo>
                    <a:pt x="1445" y="442"/>
                    <a:pt x="1353" y="473"/>
                    <a:pt x="1252" y="501"/>
                  </a:cubicBezTo>
                  <a:cubicBezTo>
                    <a:pt x="1003" y="569"/>
                    <a:pt x="740" y="591"/>
                    <a:pt x="483" y="601"/>
                  </a:cubicBezTo>
                  <a:cubicBezTo>
                    <a:pt x="415" y="604"/>
                    <a:pt x="348" y="606"/>
                    <a:pt x="281" y="608"/>
                  </a:cubicBezTo>
                  <a:lnTo>
                    <a:pt x="281" y="608"/>
                  </a:lnTo>
                  <a:cubicBezTo>
                    <a:pt x="424" y="498"/>
                    <a:pt x="590" y="410"/>
                    <a:pt x="751" y="336"/>
                  </a:cubicBezTo>
                  <a:cubicBezTo>
                    <a:pt x="954" y="242"/>
                    <a:pt x="1182" y="155"/>
                    <a:pt x="1404" y="155"/>
                  </a:cubicBezTo>
                  <a:close/>
                  <a:moveTo>
                    <a:pt x="1392" y="1"/>
                  </a:moveTo>
                  <a:cubicBezTo>
                    <a:pt x="1186" y="1"/>
                    <a:pt x="972" y="77"/>
                    <a:pt x="789" y="153"/>
                  </a:cubicBezTo>
                  <a:cubicBezTo>
                    <a:pt x="521" y="266"/>
                    <a:pt x="239" y="413"/>
                    <a:pt x="33" y="624"/>
                  </a:cubicBezTo>
                  <a:lnTo>
                    <a:pt x="33" y="624"/>
                  </a:lnTo>
                  <a:cubicBezTo>
                    <a:pt x="27" y="628"/>
                    <a:pt x="22" y="633"/>
                    <a:pt x="18" y="639"/>
                  </a:cubicBezTo>
                  <a:lnTo>
                    <a:pt x="18" y="639"/>
                  </a:lnTo>
                  <a:cubicBezTo>
                    <a:pt x="2" y="661"/>
                    <a:pt x="1" y="684"/>
                    <a:pt x="8" y="705"/>
                  </a:cubicBezTo>
                  <a:lnTo>
                    <a:pt x="8" y="705"/>
                  </a:lnTo>
                  <a:cubicBezTo>
                    <a:pt x="15" y="735"/>
                    <a:pt x="39" y="761"/>
                    <a:pt x="80" y="762"/>
                  </a:cubicBezTo>
                  <a:cubicBezTo>
                    <a:pt x="99" y="762"/>
                    <a:pt x="118" y="762"/>
                    <a:pt x="137" y="762"/>
                  </a:cubicBezTo>
                  <a:cubicBezTo>
                    <a:pt x="400" y="762"/>
                    <a:pt x="664" y="752"/>
                    <a:pt x="925" y="718"/>
                  </a:cubicBezTo>
                  <a:cubicBezTo>
                    <a:pt x="1176" y="685"/>
                    <a:pt x="1471" y="641"/>
                    <a:pt x="1670" y="470"/>
                  </a:cubicBezTo>
                  <a:cubicBezTo>
                    <a:pt x="1746" y="406"/>
                    <a:pt x="1829" y="279"/>
                    <a:pt x="1776" y="179"/>
                  </a:cubicBezTo>
                  <a:cubicBezTo>
                    <a:pt x="1730" y="90"/>
                    <a:pt x="1639" y="36"/>
                    <a:pt x="1543" y="16"/>
                  </a:cubicBezTo>
                  <a:cubicBezTo>
                    <a:pt x="1493" y="5"/>
                    <a:pt x="1443" y="1"/>
                    <a:pt x="139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TITLE_ONLY_1"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21"/>
          <p:cNvSpPr/>
          <p:nvPr/>
        </p:nvSpPr>
        <p:spPr>
          <a:xfrm rot="-10692833">
            <a:off x="7986933" y="3607231"/>
            <a:ext cx="520198" cy="387230"/>
          </a:xfrm>
          <a:custGeom>
            <a:avLst/>
            <a:gdLst/>
            <a:ahLst/>
            <a:cxnLst/>
            <a:rect l="l" t="t" r="r" b="b"/>
            <a:pathLst>
              <a:path w="8500" h="5674" extrusionOk="0">
                <a:moveTo>
                  <a:pt x="1497" y="316"/>
                </a:moveTo>
                <a:cubicBezTo>
                  <a:pt x="1656" y="316"/>
                  <a:pt x="1813" y="352"/>
                  <a:pt x="1956" y="426"/>
                </a:cubicBezTo>
                <a:lnTo>
                  <a:pt x="7429" y="3235"/>
                </a:lnTo>
                <a:cubicBezTo>
                  <a:pt x="7949" y="3503"/>
                  <a:pt x="8140" y="4171"/>
                  <a:pt x="7855" y="4726"/>
                </a:cubicBezTo>
                <a:cubicBezTo>
                  <a:pt x="7749" y="4935"/>
                  <a:pt x="7586" y="5104"/>
                  <a:pt x="7386" y="5217"/>
                </a:cubicBezTo>
                <a:cubicBezTo>
                  <a:pt x="7219" y="5312"/>
                  <a:pt x="7036" y="5359"/>
                  <a:pt x="6855" y="5359"/>
                </a:cubicBezTo>
                <a:cubicBezTo>
                  <a:pt x="6696" y="5359"/>
                  <a:pt x="6538" y="5323"/>
                  <a:pt x="6395" y="5249"/>
                </a:cubicBezTo>
                <a:lnTo>
                  <a:pt x="922" y="2440"/>
                </a:lnTo>
                <a:cubicBezTo>
                  <a:pt x="672" y="2311"/>
                  <a:pt x="490" y="2086"/>
                  <a:pt x="408" y="1807"/>
                </a:cubicBezTo>
                <a:cubicBezTo>
                  <a:pt x="326" y="1524"/>
                  <a:pt x="357" y="1219"/>
                  <a:pt x="496" y="949"/>
                </a:cubicBezTo>
                <a:cubicBezTo>
                  <a:pt x="602" y="740"/>
                  <a:pt x="766" y="570"/>
                  <a:pt x="964" y="458"/>
                </a:cubicBezTo>
                <a:cubicBezTo>
                  <a:pt x="1132" y="364"/>
                  <a:pt x="1316" y="316"/>
                  <a:pt x="1497" y="316"/>
                </a:cubicBezTo>
                <a:close/>
                <a:moveTo>
                  <a:pt x="1497" y="1"/>
                </a:moveTo>
                <a:cubicBezTo>
                  <a:pt x="1262" y="1"/>
                  <a:pt x="1026" y="62"/>
                  <a:pt x="810" y="183"/>
                </a:cubicBezTo>
                <a:cubicBezTo>
                  <a:pt x="555" y="327"/>
                  <a:pt x="351" y="541"/>
                  <a:pt x="215" y="804"/>
                </a:cubicBezTo>
                <a:cubicBezTo>
                  <a:pt x="40" y="1147"/>
                  <a:pt x="1" y="1534"/>
                  <a:pt x="106" y="1895"/>
                </a:cubicBezTo>
                <a:cubicBezTo>
                  <a:pt x="211" y="2258"/>
                  <a:pt x="450" y="2550"/>
                  <a:pt x="779" y="2720"/>
                </a:cubicBezTo>
                <a:lnTo>
                  <a:pt x="6252" y="5529"/>
                </a:lnTo>
                <a:cubicBezTo>
                  <a:pt x="6440" y="5626"/>
                  <a:pt x="6646" y="5674"/>
                  <a:pt x="6855" y="5674"/>
                </a:cubicBezTo>
                <a:cubicBezTo>
                  <a:pt x="7089" y="5674"/>
                  <a:pt x="7325" y="5613"/>
                  <a:pt x="7541" y="5491"/>
                </a:cubicBezTo>
                <a:cubicBezTo>
                  <a:pt x="7794" y="5348"/>
                  <a:pt x="8000" y="5134"/>
                  <a:pt x="8135" y="4871"/>
                </a:cubicBezTo>
                <a:cubicBezTo>
                  <a:pt x="8499" y="4161"/>
                  <a:pt x="8246" y="3301"/>
                  <a:pt x="7572" y="2955"/>
                </a:cubicBezTo>
                <a:lnTo>
                  <a:pt x="2099" y="146"/>
                </a:lnTo>
                <a:cubicBezTo>
                  <a:pt x="1911" y="49"/>
                  <a:pt x="1705" y="1"/>
                  <a:pt x="1497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5" name="Google Shape;475;p21"/>
          <p:cNvSpPr/>
          <p:nvPr/>
        </p:nvSpPr>
        <p:spPr>
          <a:xfrm>
            <a:off x="0" y="3661913"/>
            <a:ext cx="8430580" cy="522118"/>
          </a:xfrm>
          <a:custGeom>
            <a:avLst/>
            <a:gdLst/>
            <a:ahLst/>
            <a:cxnLst/>
            <a:rect l="l" t="t" r="r" b="b"/>
            <a:pathLst>
              <a:path w="93238" h="6394" extrusionOk="0">
                <a:moveTo>
                  <a:pt x="0" y="1"/>
                </a:moveTo>
                <a:lnTo>
                  <a:pt x="0" y="6393"/>
                </a:lnTo>
                <a:lnTo>
                  <a:pt x="93237" y="6393"/>
                </a:lnTo>
                <a:lnTo>
                  <a:pt x="91460" y="3197"/>
                </a:lnTo>
                <a:lnTo>
                  <a:pt x="93220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6" name="Google Shape;476;p21"/>
          <p:cNvSpPr/>
          <p:nvPr/>
        </p:nvSpPr>
        <p:spPr>
          <a:xfrm>
            <a:off x="96026" y="3722584"/>
            <a:ext cx="80564" cy="400775"/>
          </a:xfrm>
          <a:custGeom>
            <a:avLst/>
            <a:gdLst/>
            <a:ahLst/>
            <a:cxnLst/>
            <a:rect l="l" t="t" r="r" b="b"/>
            <a:pathLst>
              <a:path w="891" h="4908" extrusionOk="0">
                <a:moveTo>
                  <a:pt x="0" y="1"/>
                </a:moveTo>
                <a:lnTo>
                  <a:pt x="0" y="4907"/>
                </a:lnTo>
                <a:lnTo>
                  <a:pt x="891" y="4907"/>
                </a:lnTo>
                <a:lnTo>
                  <a:pt x="891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7" name="Google Shape;477;p21"/>
          <p:cNvSpPr txBox="1">
            <a:spLocks noGrp="1"/>
          </p:cNvSpPr>
          <p:nvPr>
            <p:ph type="title"/>
          </p:nvPr>
        </p:nvSpPr>
        <p:spPr>
          <a:xfrm>
            <a:off x="713225" y="3683875"/>
            <a:ext cx="77175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b="1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78" name="Google Shape;478;p21"/>
          <p:cNvSpPr/>
          <p:nvPr/>
        </p:nvSpPr>
        <p:spPr>
          <a:xfrm rot="-10692833">
            <a:off x="8150833" y="3714784"/>
            <a:ext cx="357345" cy="263840"/>
          </a:xfrm>
          <a:custGeom>
            <a:avLst/>
            <a:gdLst/>
            <a:ahLst/>
            <a:cxnLst/>
            <a:rect l="l" t="t" r="r" b="b"/>
            <a:pathLst>
              <a:path w="5839" h="3866" extrusionOk="0">
                <a:moveTo>
                  <a:pt x="1121" y="316"/>
                </a:moveTo>
                <a:cubicBezTo>
                  <a:pt x="1225" y="316"/>
                  <a:pt x="1329" y="341"/>
                  <a:pt x="1424" y="390"/>
                </a:cubicBezTo>
                <a:lnTo>
                  <a:pt x="5127" y="2291"/>
                </a:lnTo>
                <a:cubicBezTo>
                  <a:pt x="5286" y="2372"/>
                  <a:pt x="5403" y="2510"/>
                  <a:pt x="5457" y="2679"/>
                </a:cubicBezTo>
                <a:cubicBezTo>
                  <a:pt x="5513" y="2849"/>
                  <a:pt x="5498" y="3030"/>
                  <a:pt x="5416" y="3187"/>
                </a:cubicBezTo>
                <a:cubicBezTo>
                  <a:pt x="5357" y="3304"/>
                  <a:pt x="5265" y="3399"/>
                  <a:pt x="5152" y="3463"/>
                </a:cubicBezTo>
                <a:cubicBezTo>
                  <a:pt x="5049" y="3521"/>
                  <a:pt x="4936" y="3550"/>
                  <a:pt x="4823" y="3550"/>
                </a:cubicBezTo>
                <a:cubicBezTo>
                  <a:pt x="4719" y="3550"/>
                  <a:pt x="4614" y="3525"/>
                  <a:pt x="4518" y="3476"/>
                </a:cubicBezTo>
                <a:lnTo>
                  <a:pt x="817" y="1577"/>
                </a:lnTo>
                <a:cubicBezTo>
                  <a:pt x="490" y="1409"/>
                  <a:pt x="360" y="1006"/>
                  <a:pt x="528" y="679"/>
                </a:cubicBezTo>
                <a:cubicBezTo>
                  <a:pt x="587" y="562"/>
                  <a:pt x="679" y="467"/>
                  <a:pt x="793" y="403"/>
                </a:cubicBezTo>
                <a:cubicBezTo>
                  <a:pt x="895" y="345"/>
                  <a:pt x="1008" y="316"/>
                  <a:pt x="1121" y="316"/>
                </a:cubicBezTo>
                <a:close/>
                <a:moveTo>
                  <a:pt x="1120" y="1"/>
                </a:moveTo>
                <a:cubicBezTo>
                  <a:pt x="954" y="1"/>
                  <a:pt x="788" y="43"/>
                  <a:pt x="639" y="128"/>
                </a:cubicBezTo>
                <a:cubicBezTo>
                  <a:pt x="471" y="222"/>
                  <a:pt x="335" y="363"/>
                  <a:pt x="247" y="534"/>
                </a:cubicBezTo>
                <a:cubicBezTo>
                  <a:pt x="0" y="1016"/>
                  <a:pt x="190" y="1609"/>
                  <a:pt x="672" y="1856"/>
                </a:cubicBezTo>
                <a:lnTo>
                  <a:pt x="4375" y="3757"/>
                </a:lnTo>
                <a:cubicBezTo>
                  <a:pt x="4517" y="3829"/>
                  <a:pt x="4671" y="3865"/>
                  <a:pt x="4824" y="3865"/>
                </a:cubicBezTo>
                <a:cubicBezTo>
                  <a:pt x="4990" y="3865"/>
                  <a:pt x="5156" y="3823"/>
                  <a:pt x="5305" y="3738"/>
                </a:cubicBezTo>
                <a:cubicBezTo>
                  <a:pt x="5473" y="3644"/>
                  <a:pt x="5609" y="3503"/>
                  <a:pt x="5697" y="3332"/>
                </a:cubicBezTo>
                <a:cubicBezTo>
                  <a:pt x="5816" y="3098"/>
                  <a:pt x="5838" y="2832"/>
                  <a:pt x="5758" y="2583"/>
                </a:cubicBezTo>
                <a:cubicBezTo>
                  <a:pt x="5678" y="2333"/>
                  <a:pt x="5504" y="2130"/>
                  <a:pt x="5272" y="2010"/>
                </a:cubicBezTo>
                <a:lnTo>
                  <a:pt x="1569" y="109"/>
                </a:lnTo>
                <a:cubicBezTo>
                  <a:pt x="1427" y="37"/>
                  <a:pt x="1273" y="1"/>
                  <a:pt x="112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_AND_BODY_2_2_1">
    <p:spTree>
      <p:nvGrpSpPr>
        <p:cNvPr id="1" name="Shape 5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Google Shape;545;p23"/>
          <p:cNvSpPr/>
          <p:nvPr/>
        </p:nvSpPr>
        <p:spPr>
          <a:xfrm rot="-10692833">
            <a:off x="7986933" y="484806"/>
            <a:ext cx="520198" cy="387230"/>
          </a:xfrm>
          <a:custGeom>
            <a:avLst/>
            <a:gdLst/>
            <a:ahLst/>
            <a:cxnLst/>
            <a:rect l="l" t="t" r="r" b="b"/>
            <a:pathLst>
              <a:path w="8500" h="5674" extrusionOk="0">
                <a:moveTo>
                  <a:pt x="1497" y="316"/>
                </a:moveTo>
                <a:cubicBezTo>
                  <a:pt x="1656" y="316"/>
                  <a:pt x="1813" y="352"/>
                  <a:pt x="1956" y="426"/>
                </a:cubicBezTo>
                <a:lnTo>
                  <a:pt x="7429" y="3235"/>
                </a:lnTo>
                <a:cubicBezTo>
                  <a:pt x="7949" y="3503"/>
                  <a:pt x="8140" y="4171"/>
                  <a:pt x="7855" y="4726"/>
                </a:cubicBezTo>
                <a:cubicBezTo>
                  <a:pt x="7749" y="4935"/>
                  <a:pt x="7586" y="5104"/>
                  <a:pt x="7386" y="5217"/>
                </a:cubicBezTo>
                <a:cubicBezTo>
                  <a:pt x="7219" y="5312"/>
                  <a:pt x="7036" y="5359"/>
                  <a:pt x="6855" y="5359"/>
                </a:cubicBezTo>
                <a:cubicBezTo>
                  <a:pt x="6696" y="5359"/>
                  <a:pt x="6538" y="5323"/>
                  <a:pt x="6395" y="5249"/>
                </a:cubicBezTo>
                <a:lnTo>
                  <a:pt x="922" y="2440"/>
                </a:lnTo>
                <a:cubicBezTo>
                  <a:pt x="672" y="2311"/>
                  <a:pt x="490" y="2086"/>
                  <a:pt x="408" y="1807"/>
                </a:cubicBezTo>
                <a:cubicBezTo>
                  <a:pt x="326" y="1524"/>
                  <a:pt x="357" y="1219"/>
                  <a:pt x="496" y="949"/>
                </a:cubicBezTo>
                <a:cubicBezTo>
                  <a:pt x="602" y="740"/>
                  <a:pt x="766" y="570"/>
                  <a:pt x="964" y="458"/>
                </a:cubicBezTo>
                <a:cubicBezTo>
                  <a:pt x="1132" y="364"/>
                  <a:pt x="1316" y="316"/>
                  <a:pt x="1497" y="316"/>
                </a:cubicBezTo>
                <a:close/>
                <a:moveTo>
                  <a:pt x="1497" y="1"/>
                </a:moveTo>
                <a:cubicBezTo>
                  <a:pt x="1262" y="1"/>
                  <a:pt x="1026" y="62"/>
                  <a:pt x="810" y="183"/>
                </a:cubicBezTo>
                <a:cubicBezTo>
                  <a:pt x="555" y="327"/>
                  <a:pt x="351" y="541"/>
                  <a:pt x="215" y="804"/>
                </a:cubicBezTo>
                <a:cubicBezTo>
                  <a:pt x="40" y="1147"/>
                  <a:pt x="1" y="1534"/>
                  <a:pt x="106" y="1895"/>
                </a:cubicBezTo>
                <a:cubicBezTo>
                  <a:pt x="211" y="2258"/>
                  <a:pt x="450" y="2550"/>
                  <a:pt x="779" y="2720"/>
                </a:cubicBezTo>
                <a:lnTo>
                  <a:pt x="6252" y="5529"/>
                </a:lnTo>
                <a:cubicBezTo>
                  <a:pt x="6440" y="5626"/>
                  <a:pt x="6646" y="5674"/>
                  <a:pt x="6855" y="5674"/>
                </a:cubicBezTo>
                <a:cubicBezTo>
                  <a:pt x="7089" y="5674"/>
                  <a:pt x="7325" y="5613"/>
                  <a:pt x="7541" y="5491"/>
                </a:cubicBezTo>
                <a:cubicBezTo>
                  <a:pt x="7794" y="5348"/>
                  <a:pt x="8000" y="5134"/>
                  <a:pt x="8135" y="4871"/>
                </a:cubicBezTo>
                <a:cubicBezTo>
                  <a:pt x="8499" y="4161"/>
                  <a:pt x="8246" y="3301"/>
                  <a:pt x="7572" y="2955"/>
                </a:cubicBezTo>
                <a:lnTo>
                  <a:pt x="2099" y="146"/>
                </a:lnTo>
                <a:cubicBezTo>
                  <a:pt x="1911" y="49"/>
                  <a:pt x="1705" y="1"/>
                  <a:pt x="149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6" name="Google Shape;546;p23"/>
          <p:cNvSpPr/>
          <p:nvPr/>
        </p:nvSpPr>
        <p:spPr>
          <a:xfrm>
            <a:off x="0" y="539488"/>
            <a:ext cx="8430580" cy="522118"/>
          </a:xfrm>
          <a:custGeom>
            <a:avLst/>
            <a:gdLst/>
            <a:ahLst/>
            <a:cxnLst/>
            <a:rect l="l" t="t" r="r" b="b"/>
            <a:pathLst>
              <a:path w="93238" h="6394" extrusionOk="0">
                <a:moveTo>
                  <a:pt x="0" y="1"/>
                </a:moveTo>
                <a:lnTo>
                  <a:pt x="0" y="6393"/>
                </a:lnTo>
                <a:lnTo>
                  <a:pt x="93237" y="6393"/>
                </a:lnTo>
                <a:lnTo>
                  <a:pt x="91460" y="3197"/>
                </a:lnTo>
                <a:lnTo>
                  <a:pt x="93220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7" name="Google Shape;547;p23"/>
          <p:cNvSpPr/>
          <p:nvPr/>
        </p:nvSpPr>
        <p:spPr>
          <a:xfrm>
            <a:off x="96026" y="600159"/>
            <a:ext cx="80564" cy="400775"/>
          </a:xfrm>
          <a:custGeom>
            <a:avLst/>
            <a:gdLst/>
            <a:ahLst/>
            <a:cxnLst/>
            <a:rect l="l" t="t" r="r" b="b"/>
            <a:pathLst>
              <a:path w="891" h="4908" extrusionOk="0">
                <a:moveTo>
                  <a:pt x="0" y="1"/>
                </a:moveTo>
                <a:lnTo>
                  <a:pt x="0" y="4907"/>
                </a:lnTo>
                <a:lnTo>
                  <a:pt x="891" y="4907"/>
                </a:lnTo>
                <a:lnTo>
                  <a:pt x="891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8" name="Google Shape;548;p23"/>
          <p:cNvSpPr txBox="1">
            <a:spLocks noGrp="1"/>
          </p:cNvSpPr>
          <p:nvPr>
            <p:ph type="title"/>
          </p:nvPr>
        </p:nvSpPr>
        <p:spPr>
          <a:xfrm>
            <a:off x="713225" y="561450"/>
            <a:ext cx="77175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b="1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49" name="Google Shape;549;p23"/>
          <p:cNvSpPr txBox="1">
            <a:spLocks noGrp="1"/>
          </p:cNvSpPr>
          <p:nvPr>
            <p:ph type="subTitle" idx="1"/>
          </p:nvPr>
        </p:nvSpPr>
        <p:spPr>
          <a:xfrm>
            <a:off x="713225" y="3975725"/>
            <a:ext cx="2235600" cy="62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0" name="Google Shape;550;p23"/>
          <p:cNvSpPr/>
          <p:nvPr/>
        </p:nvSpPr>
        <p:spPr>
          <a:xfrm rot="-10692833">
            <a:off x="8150833" y="592359"/>
            <a:ext cx="357345" cy="263840"/>
          </a:xfrm>
          <a:custGeom>
            <a:avLst/>
            <a:gdLst/>
            <a:ahLst/>
            <a:cxnLst/>
            <a:rect l="l" t="t" r="r" b="b"/>
            <a:pathLst>
              <a:path w="5839" h="3866" extrusionOk="0">
                <a:moveTo>
                  <a:pt x="1121" y="316"/>
                </a:moveTo>
                <a:cubicBezTo>
                  <a:pt x="1225" y="316"/>
                  <a:pt x="1329" y="341"/>
                  <a:pt x="1424" y="390"/>
                </a:cubicBezTo>
                <a:lnTo>
                  <a:pt x="5127" y="2291"/>
                </a:lnTo>
                <a:cubicBezTo>
                  <a:pt x="5286" y="2372"/>
                  <a:pt x="5403" y="2510"/>
                  <a:pt x="5457" y="2679"/>
                </a:cubicBezTo>
                <a:cubicBezTo>
                  <a:pt x="5513" y="2849"/>
                  <a:pt x="5498" y="3030"/>
                  <a:pt x="5416" y="3187"/>
                </a:cubicBezTo>
                <a:cubicBezTo>
                  <a:pt x="5357" y="3304"/>
                  <a:pt x="5265" y="3399"/>
                  <a:pt x="5152" y="3463"/>
                </a:cubicBezTo>
                <a:cubicBezTo>
                  <a:pt x="5049" y="3521"/>
                  <a:pt x="4936" y="3550"/>
                  <a:pt x="4823" y="3550"/>
                </a:cubicBezTo>
                <a:cubicBezTo>
                  <a:pt x="4719" y="3550"/>
                  <a:pt x="4614" y="3525"/>
                  <a:pt x="4518" y="3476"/>
                </a:cubicBezTo>
                <a:lnTo>
                  <a:pt x="817" y="1577"/>
                </a:lnTo>
                <a:cubicBezTo>
                  <a:pt x="490" y="1409"/>
                  <a:pt x="360" y="1006"/>
                  <a:pt x="528" y="679"/>
                </a:cubicBezTo>
                <a:cubicBezTo>
                  <a:pt x="587" y="562"/>
                  <a:pt x="679" y="467"/>
                  <a:pt x="793" y="403"/>
                </a:cubicBezTo>
                <a:cubicBezTo>
                  <a:pt x="895" y="345"/>
                  <a:pt x="1008" y="316"/>
                  <a:pt x="1121" y="316"/>
                </a:cubicBezTo>
                <a:close/>
                <a:moveTo>
                  <a:pt x="1120" y="1"/>
                </a:moveTo>
                <a:cubicBezTo>
                  <a:pt x="954" y="1"/>
                  <a:pt x="788" y="43"/>
                  <a:pt x="639" y="128"/>
                </a:cubicBezTo>
                <a:cubicBezTo>
                  <a:pt x="471" y="222"/>
                  <a:pt x="335" y="363"/>
                  <a:pt x="247" y="534"/>
                </a:cubicBezTo>
                <a:cubicBezTo>
                  <a:pt x="0" y="1016"/>
                  <a:pt x="190" y="1609"/>
                  <a:pt x="672" y="1856"/>
                </a:cubicBezTo>
                <a:lnTo>
                  <a:pt x="4375" y="3757"/>
                </a:lnTo>
                <a:cubicBezTo>
                  <a:pt x="4517" y="3829"/>
                  <a:pt x="4671" y="3865"/>
                  <a:pt x="4824" y="3865"/>
                </a:cubicBezTo>
                <a:cubicBezTo>
                  <a:pt x="4990" y="3865"/>
                  <a:pt x="5156" y="3823"/>
                  <a:pt x="5305" y="3738"/>
                </a:cubicBezTo>
                <a:cubicBezTo>
                  <a:pt x="5473" y="3644"/>
                  <a:pt x="5609" y="3503"/>
                  <a:pt x="5697" y="3332"/>
                </a:cubicBezTo>
                <a:cubicBezTo>
                  <a:pt x="5816" y="3098"/>
                  <a:pt x="5838" y="2832"/>
                  <a:pt x="5758" y="2583"/>
                </a:cubicBezTo>
                <a:cubicBezTo>
                  <a:pt x="5678" y="2333"/>
                  <a:pt x="5504" y="2130"/>
                  <a:pt x="5272" y="2010"/>
                </a:cubicBezTo>
                <a:lnTo>
                  <a:pt x="1569" y="109"/>
                </a:lnTo>
                <a:cubicBezTo>
                  <a:pt x="1427" y="37"/>
                  <a:pt x="1273" y="1"/>
                  <a:pt x="112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1" name="Google Shape;551;p23"/>
          <p:cNvSpPr txBox="1">
            <a:spLocks noGrp="1"/>
          </p:cNvSpPr>
          <p:nvPr>
            <p:ph type="subTitle" idx="2"/>
          </p:nvPr>
        </p:nvSpPr>
        <p:spPr>
          <a:xfrm>
            <a:off x="713296" y="3717525"/>
            <a:ext cx="2235600" cy="40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552" name="Google Shape;552;p23"/>
          <p:cNvSpPr txBox="1">
            <a:spLocks noGrp="1"/>
          </p:cNvSpPr>
          <p:nvPr>
            <p:ph type="subTitle" idx="3"/>
          </p:nvPr>
        </p:nvSpPr>
        <p:spPr>
          <a:xfrm>
            <a:off x="3454133" y="3975725"/>
            <a:ext cx="2235600" cy="62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3" name="Google Shape;553;p23"/>
          <p:cNvSpPr txBox="1">
            <a:spLocks noGrp="1"/>
          </p:cNvSpPr>
          <p:nvPr>
            <p:ph type="subTitle" idx="4"/>
          </p:nvPr>
        </p:nvSpPr>
        <p:spPr>
          <a:xfrm>
            <a:off x="3454208" y="3717525"/>
            <a:ext cx="2235600" cy="40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554" name="Google Shape;554;p23"/>
          <p:cNvSpPr txBox="1">
            <a:spLocks noGrp="1"/>
          </p:cNvSpPr>
          <p:nvPr>
            <p:ph type="subTitle" idx="5"/>
          </p:nvPr>
        </p:nvSpPr>
        <p:spPr>
          <a:xfrm>
            <a:off x="6195054" y="3975725"/>
            <a:ext cx="2235600" cy="62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5" name="Google Shape;555;p23"/>
          <p:cNvSpPr txBox="1">
            <a:spLocks noGrp="1"/>
          </p:cNvSpPr>
          <p:nvPr>
            <p:ph type="subTitle" idx="6"/>
          </p:nvPr>
        </p:nvSpPr>
        <p:spPr>
          <a:xfrm>
            <a:off x="6195133" y="3717525"/>
            <a:ext cx="2235600" cy="40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556" name="Google Shape;556;p23"/>
          <p:cNvSpPr txBox="1">
            <a:spLocks noGrp="1"/>
          </p:cNvSpPr>
          <p:nvPr>
            <p:ph type="subTitle" idx="7"/>
          </p:nvPr>
        </p:nvSpPr>
        <p:spPr>
          <a:xfrm>
            <a:off x="713225" y="2206813"/>
            <a:ext cx="2235600" cy="62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7" name="Google Shape;557;p23"/>
          <p:cNvSpPr txBox="1">
            <a:spLocks noGrp="1"/>
          </p:cNvSpPr>
          <p:nvPr>
            <p:ph type="subTitle" idx="8"/>
          </p:nvPr>
        </p:nvSpPr>
        <p:spPr>
          <a:xfrm>
            <a:off x="713296" y="1948613"/>
            <a:ext cx="2235600" cy="40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558" name="Google Shape;558;p23"/>
          <p:cNvSpPr txBox="1">
            <a:spLocks noGrp="1"/>
          </p:cNvSpPr>
          <p:nvPr>
            <p:ph type="subTitle" idx="9"/>
          </p:nvPr>
        </p:nvSpPr>
        <p:spPr>
          <a:xfrm>
            <a:off x="3454133" y="2206813"/>
            <a:ext cx="2235600" cy="62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9" name="Google Shape;559;p23"/>
          <p:cNvSpPr txBox="1">
            <a:spLocks noGrp="1"/>
          </p:cNvSpPr>
          <p:nvPr>
            <p:ph type="subTitle" idx="13"/>
          </p:nvPr>
        </p:nvSpPr>
        <p:spPr>
          <a:xfrm>
            <a:off x="3454208" y="1948613"/>
            <a:ext cx="2235600" cy="40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560" name="Google Shape;560;p23"/>
          <p:cNvSpPr txBox="1">
            <a:spLocks noGrp="1"/>
          </p:cNvSpPr>
          <p:nvPr>
            <p:ph type="subTitle" idx="14"/>
          </p:nvPr>
        </p:nvSpPr>
        <p:spPr>
          <a:xfrm>
            <a:off x="6195054" y="2206813"/>
            <a:ext cx="2235600" cy="62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1" name="Google Shape;561;p23"/>
          <p:cNvSpPr txBox="1">
            <a:spLocks noGrp="1"/>
          </p:cNvSpPr>
          <p:nvPr>
            <p:ph type="subTitle" idx="15"/>
          </p:nvPr>
        </p:nvSpPr>
        <p:spPr>
          <a:xfrm>
            <a:off x="6195133" y="1948613"/>
            <a:ext cx="2235600" cy="40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grpSp>
        <p:nvGrpSpPr>
          <p:cNvPr id="562" name="Google Shape;562;p23"/>
          <p:cNvGrpSpPr/>
          <p:nvPr/>
        </p:nvGrpSpPr>
        <p:grpSpPr>
          <a:xfrm>
            <a:off x="8704338" y="4723300"/>
            <a:ext cx="218131" cy="228540"/>
            <a:chOff x="1567788" y="4831150"/>
            <a:chExt cx="218131" cy="228540"/>
          </a:xfrm>
        </p:grpSpPr>
        <p:sp>
          <p:nvSpPr>
            <p:cNvPr id="563" name="Google Shape;563;p23"/>
            <p:cNvSpPr/>
            <p:nvPr/>
          </p:nvSpPr>
          <p:spPr>
            <a:xfrm>
              <a:off x="1691630" y="4831150"/>
              <a:ext cx="18367" cy="63597"/>
            </a:xfrm>
            <a:custGeom>
              <a:avLst/>
              <a:gdLst/>
              <a:ahLst/>
              <a:cxnLst/>
              <a:rect l="l" t="t" r="r" b="b"/>
              <a:pathLst>
                <a:path w="307" h="1063" extrusionOk="0">
                  <a:moveTo>
                    <a:pt x="154" y="1"/>
                  </a:moveTo>
                  <a:cubicBezTo>
                    <a:pt x="77" y="1"/>
                    <a:pt x="0" y="50"/>
                    <a:pt x="0" y="149"/>
                  </a:cubicBezTo>
                  <a:lnTo>
                    <a:pt x="0" y="915"/>
                  </a:lnTo>
                  <a:cubicBezTo>
                    <a:pt x="0" y="1013"/>
                    <a:pt x="77" y="1062"/>
                    <a:pt x="154" y="1062"/>
                  </a:cubicBezTo>
                  <a:cubicBezTo>
                    <a:pt x="230" y="1062"/>
                    <a:pt x="307" y="1013"/>
                    <a:pt x="307" y="915"/>
                  </a:cubicBezTo>
                  <a:lnTo>
                    <a:pt x="307" y="149"/>
                  </a:lnTo>
                  <a:cubicBezTo>
                    <a:pt x="307" y="50"/>
                    <a:pt x="230" y="1"/>
                    <a:pt x="15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23"/>
            <p:cNvSpPr/>
            <p:nvPr/>
          </p:nvSpPr>
          <p:spPr>
            <a:xfrm>
              <a:off x="1627256" y="4858670"/>
              <a:ext cx="40503" cy="54862"/>
            </a:xfrm>
            <a:custGeom>
              <a:avLst/>
              <a:gdLst/>
              <a:ahLst/>
              <a:cxnLst/>
              <a:rect l="l" t="t" r="r" b="b"/>
              <a:pathLst>
                <a:path w="677" h="917" extrusionOk="0">
                  <a:moveTo>
                    <a:pt x="150" y="1"/>
                  </a:moveTo>
                  <a:cubicBezTo>
                    <a:pt x="74" y="1"/>
                    <a:pt x="0" y="50"/>
                    <a:pt x="4" y="148"/>
                  </a:cubicBezTo>
                  <a:cubicBezTo>
                    <a:pt x="16" y="411"/>
                    <a:pt x="177" y="684"/>
                    <a:pt x="355" y="869"/>
                  </a:cubicBezTo>
                  <a:cubicBezTo>
                    <a:pt x="387" y="902"/>
                    <a:pt x="422" y="916"/>
                    <a:pt x="457" y="916"/>
                  </a:cubicBezTo>
                  <a:cubicBezTo>
                    <a:pt x="573" y="916"/>
                    <a:pt x="677" y="762"/>
                    <a:pt x="571" y="653"/>
                  </a:cubicBezTo>
                  <a:cubicBezTo>
                    <a:pt x="453" y="528"/>
                    <a:pt x="318" y="326"/>
                    <a:pt x="310" y="148"/>
                  </a:cubicBezTo>
                  <a:cubicBezTo>
                    <a:pt x="305" y="50"/>
                    <a:pt x="226" y="1"/>
                    <a:pt x="15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23"/>
            <p:cNvSpPr/>
            <p:nvPr/>
          </p:nvSpPr>
          <p:spPr>
            <a:xfrm>
              <a:off x="1567788" y="4931959"/>
              <a:ext cx="80707" cy="27222"/>
            </a:xfrm>
            <a:custGeom>
              <a:avLst/>
              <a:gdLst/>
              <a:ahLst/>
              <a:cxnLst/>
              <a:rect l="l" t="t" r="r" b="b"/>
              <a:pathLst>
                <a:path w="1349" h="455" extrusionOk="0">
                  <a:moveTo>
                    <a:pt x="240" y="1"/>
                  </a:moveTo>
                  <a:cubicBezTo>
                    <a:pt x="96" y="1"/>
                    <a:pt x="0" y="209"/>
                    <a:pt x="154" y="281"/>
                  </a:cubicBezTo>
                  <a:cubicBezTo>
                    <a:pt x="467" y="426"/>
                    <a:pt x="812" y="455"/>
                    <a:pt x="1152" y="455"/>
                  </a:cubicBezTo>
                  <a:cubicBezTo>
                    <a:pt x="1349" y="455"/>
                    <a:pt x="1349" y="148"/>
                    <a:pt x="1152" y="148"/>
                  </a:cubicBezTo>
                  <a:cubicBezTo>
                    <a:pt x="870" y="148"/>
                    <a:pt x="569" y="136"/>
                    <a:pt x="309" y="17"/>
                  </a:cubicBezTo>
                  <a:cubicBezTo>
                    <a:pt x="285" y="6"/>
                    <a:pt x="262" y="1"/>
                    <a:pt x="24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23"/>
            <p:cNvSpPr/>
            <p:nvPr/>
          </p:nvSpPr>
          <p:spPr>
            <a:xfrm>
              <a:off x="1599735" y="4986641"/>
              <a:ext cx="48759" cy="36375"/>
            </a:xfrm>
            <a:custGeom>
              <a:avLst/>
              <a:gdLst/>
              <a:ahLst/>
              <a:cxnLst/>
              <a:rect l="l" t="t" r="r" b="b"/>
              <a:pathLst>
                <a:path w="815" h="608" extrusionOk="0">
                  <a:moveTo>
                    <a:pt x="622" y="1"/>
                  </a:moveTo>
                  <a:cubicBezTo>
                    <a:pt x="621" y="1"/>
                    <a:pt x="619" y="1"/>
                    <a:pt x="618" y="1"/>
                  </a:cubicBezTo>
                  <a:cubicBezTo>
                    <a:pt x="336" y="5"/>
                    <a:pt x="16" y="138"/>
                    <a:pt x="4" y="459"/>
                  </a:cubicBezTo>
                  <a:cubicBezTo>
                    <a:pt x="1" y="558"/>
                    <a:pt x="76" y="607"/>
                    <a:pt x="152" y="607"/>
                  </a:cubicBezTo>
                  <a:cubicBezTo>
                    <a:pt x="229" y="607"/>
                    <a:pt x="307" y="558"/>
                    <a:pt x="311" y="459"/>
                  </a:cubicBezTo>
                  <a:cubicBezTo>
                    <a:pt x="311" y="433"/>
                    <a:pt x="324" y="399"/>
                    <a:pt x="367" y="369"/>
                  </a:cubicBezTo>
                  <a:cubicBezTo>
                    <a:pt x="440" y="318"/>
                    <a:pt x="530" y="307"/>
                    <a:pt x="618" y="306"/>
                  </a:cubicBezTo>
                  <a:cubicBezTo>
                    <a:pt x="814" y="303"/>
                    <a:pt x="815" y="1"/>
                    <a:pt x="62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23"/>
            <p:cNvSpPr/>
            <p:nvPr/>
          </p:nvSpPr>
          <p:spPr>
            <a:xfrm>
              <a:off x="1660580" y="5004828"/>
              <a:ext cx="31110" cy="54862"/>
            </a:xfrm>
            <a:custGeom>
              <a:avLst/>
              <a:gdLst/>
              <a:ahLst/>
              <a:cxnLst/>
              <a:rect l="l" t="t" r="r" b="b"/>
              <a:pathLst>
                <a:path w="520" h="917" extrusionOk="0">
                  <a:moveTo>
                    <a:pt x="219" y="0"/>
                  </a:moveTo>
                  <a:cubicBezTo>
                    <a:pt x="104" y="0"/>
                    <a:pt x="0" y="153"/>
                    <a:pt x="105" y="263"/>
                  </a:cubicBezTo>
                  <a:cubicBezTo>
                    <a:pt x="235" y="399"/>
                    <a:pt x="213" y="593"/>
                    <a:pt x="213" y="769"/>
                  </a:cubicBezTo>
                  <a:cubicBezTo>
                    <a:pt x="213" y="867"/>
                    <a:pt x="289" y="916"/>
                    <a:pt x="366" y="916"/>
                  </a:cubicBezTo>
                  <a:cubicBezTo>
                    <a:pt x="443" y="916"/>
                    <a:pt x="519" y="867"/>
                    <a:pt x="519" y="769"/>
                  </a:cubicBezTo>
                  <a:cubicBezTo>
                    <a:pt x="519" y="501"/>
                    <a:pt x="515" y="250"/>
                    <a:pt x="321" y="47"/>
                  </a:cubicBezTo>
                  <a:cubicBezTo>
                    <a:pt x="289" y="14"/>
                    <a:pt x="254" y="0"/>
                    <a:pt x="21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" name="Google Shape;568;p23"/>
            <p:cNvSpPr/>
            <p:nvPr/>
          </p:nvSpPr>
          <p:spPr>
            <a:xfrm>
              <a:off x="1707245" y="4986641"/>
              <a:ext cx="39666" cy="36375"/>
            </a:xfrm>
            <a:custGeom>
              <a:avLst/>
              <a:gdLst/>
              <a:ahLst/>
              <a:cxnLst/>
              <a:rect l="l" t="t" r="r" b="b"/>
              <a:pathLst>
                <a:path w="663" h="608" extrusionOk="0">
                  <a:moveTo>
                    <a:pt x="190" y="1"/>
                  </a:moveTo>
                  <a:cubicBezTo>
                    <a:pt x="1" y="1"/>
                    <a:pt x="5" y="297"/>
                    <a:pt x="198" y="306"/>
                  </a:cubicBezTo>
                  <a:cubicBezTo>
                    <a:pt x="272" y="310"/>
                    <a:pt x="348" y="385"/>
                    <a:pt x="351" y="459"/>
                  </a:cubicBezTo>
                  <a:cubicBezTo>
                    <a:pt x="355" y="558"/>
                    <a:pt x="434" y="607"/>
                    <a:pt x="511" y="607"/>
                  </a:cubicBezTo>
                  <a:cubicBezTo>
                    <a:pt x="588" y="607"/>
                    <a:pt x="662" y="558"/>
                    <a:pt x="658" y="459"/>
                  </a:cubicBezTo>
                  <a:cubicBezTo>
                    <a:pt x="646" y="214"/>
                    <a:pt x="445" y="11"/>
                    <a:pt x="198" y="1"/>
                  </a:cubicBezTo>
                  <a:cubicBezTo>
                    <a:pt x="195" y="1"/>
                    <a:pt x="192" y="1"/>
                    <a:pt x="19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23"/>
            <p:cNvSpPr/>
            <p:nvPr/>
          </p:nvSpPr>
          <p:spPr>
            <a:xfrm>
              <a:off x="1725612" y="4931600"/>
              <a:ext cx="60306" cy="18427"/>
            </a:xfrm>
            <a:custGeom>
              <a:avLst/>
              <a:gdLst/>
              <a:ahLst/>
              <a:cxnLst/>
              <a:rect l="l" t="t" r="r" b="b"/>
              <a:pathLst>
                <a:path w="1008" h="308" extrusionOk="0">
                  <a:moveTo>
                    <a:pt x="197" y="1"/>
                  </a:moveTo>
                  <a:cubicBezTo>
                    <a:pt x="0" y="1"/>
                    <a:pt x="0" y="307"/>
                    <a:pt x="197" y="307"/>
                  </a:cubicBezTo>
                  <a:lnTo>
                    <a:pt x="811" y="307"/>
                  </a:lnTo>
                  <a:cubicBezTo>
                    <a:pt x="1008" y="307"/>
                    <a:pt x="1008" y="1"/>
                    <a:pt x="81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23"/>
            <p:cNvSpPr/>
            <p:nvPr/>
          </p:nvSpPr>
          <p:spPr>
            <a:xfrm>
              <a:off x="1727946" y="4858670"/>
              <a:ext cx="28179" cy="45230"/>
            </a:xfrm>
            <a:custGeom>
              <a:avLst/>
              <a:gdLst/>
              <a:ahLst/>
              <a:cxnLst/>
              <a:rect l="l" t="t" r="r" b="b"/>
              <a:pathLst>
                <a:path w="471" h="756" extrusionOk="0">
                  <a:moveTo>
                    <a:pt x="320" y="1"/>
                  </a:moveTo>
                  <a:cubicBezTo>
                    <a:pt x="243" y="1"/>
                    <a:pt x="164" y="50"/>
                    <a:pt x="158" y="148"/>
                  </a:cubicBezTo>
                  <a:cubicBezTo>
                    <a:pt x="154" y="221"/>
                    <a:pt x="109" y="288"/>
                    <a:pt x="78" y="352"/>
                  </a:cubicBezTo>
                  <a:cubicBezTo>
                    <a:pt x="37" y="434"/>
                    <a:pt x="9" y="516"/>
                    <a:pt x="5" y="608"/>
                  </a:cubicBezTo>
                  <a:cubicBezTo>
                    <a:pt x="0" y="706"/>
                    <a:pt x="74" y="755"/>
                    <a:pt x="150" y="755"/>
                  </a:cubicBezTo>
                  <a:cubicBezTo>
                    <a:pt x="227" y="755"/>
                    <a:pt x="307" y="706"/>
                    <a:pt x="312" y="608"/>
                  </a:cubicBezTo>
                  <a:cubicBezTo>
                    <a:pt x="316" y="536"/>
                    <a:pt x="361" y="468"/>
                    <a:pt x="392" y="405"/>
                  </a:cubicBezTo>
                  <a:cubicBezTo>
                    <a:pt x="433" y="322"/>
                    <a:pt x="459" y="240"/>
                    <a:pt x="465" y="148"/>
                  </a:cubicBezTo>
                  <a:cubicBezTo>
                    <a:pt x="470" y="50"/>
                    <a:pt x="396" y="1"/>
                    <a:pt x="32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71" name="Google Shape;571;p23"/>
          <p:cNvGrpSpPr/>
          <p:nvPr/>
        </p:nvGrpSpPr>
        <p:grpSpPr>
          <a:xfrm rot="-9900032">
            <a:off x="176837" y="4705779"/>
            <a:ext cx="263666" cy="263587"/>
            <a:chOff x="4028549" y="3239505"/>
            <a:chExt cx="131381" cy="131321"/>
          </a:xfrm>
        </p:grpSpPr>
        <p:sp>
          <p:nvSpPr>
            <p:cNvPr id="572" name="Google Shape;572;p23"/>
            <p:cNvSpPr/>
            <p:nvPr/>
          </p:nvSpPr>
          <p:spPr>
            <a:xfrm>
              <a:off x="4028549" y="3239505"/>
              <a:ext cx="73767" cy="106254"/>
            </a:xfrm>
            <a:custGeom>
              <a:avLst/>
              <a:gdLst/>
              <a:ahLst/>
              <a:cxnLst/>
              <a:rect l="l" t="t" r="r" b="b"/>
              <a:pathLst>
                <a:path w="1233" h="1776" extrusionOk="0">
                  <a:moveTo>
                    <a:pt x="992" y="153"/>
                  </a:moveTo>
                  <a:cubicBezTo>
                    <a:pt x="997" y="153"/>
                    <a:pt x="1002" y="154"/>
                    <a:pt x="1006" y="154"/>
                  </a:cubicBezTo>
                  <a:cubicBezTo>
                    <a:pt x="1007" y="154"/>
                    <a:pt x="1018" y="155"/>
                    <a:pt x="1020" y="155"/>
                  </a:cubicBezTo>
                  <a:lnTo>
                    <a:pt x="1020" y="155"/>
                  </a:lnTo>
                  <a:cubicBezTo>
                    <a:pt x="1025" y="156"/>
                    <a:pt x="1029" y="157"/>
                    <a:pt x="1034" y="158"/>
                  </a:cubicBezTo>
                  <a:cubicBezTo>
                    <a:pt x="1042" y="160"/>
                    <a:pt x="1049" y="161"/>
                    <a:pt x="1056" y="164"/>
                  </a:cubicBezTo>
                  <a:lnTo>
                    <a:pt x="1056" y="164"/>
                  </a:lnTo>
                  <a:cubicBezTo>
                    <a:pt x="1057" y="164"/>
                    <a:pt x="1057" y="165"/>
                    <a:pt x="1057" y="166"/>
                  </a:cubicBezTo>
                  <a:cubicBezTo>
                    <a:pt x="1060" y="170"/>
                    <a:pt x="1062" y="174"/>
                    <a:pt x="1064" y="177"/>
                  </a:cubicBezTo>
                  <a:lnTo>
                    <a:pt x="1064" y="177"/>
                  </a:lnTo>
                  <a:cubicBezTo>
                    <a:pt x="1064" y="177"/>
                    <a:pt x="1065" y="178"/>
                    <a:pt x="1065" y="179"/>
                  </a:cubicBezTo>
                  <a:cubicBezTo>
                    <a:pt x="1068" y="186"/>
                    <a:pt x="1071" y="195"/>
                    <a:pt x="1072" y="204"/>
                  </a:cubicBezTo>
                  <a:cubicBezTo>
                    <a:pt x="1073" y="208"/>
                    <a:pt x="1074" y="212"/>
                    <a:pt x="1075" y="217"/>
                  </a:cubicBezTo>
                  <a:lnTo>
                    <a:pt x="1075" y="217"/>
                  </a:lnTo>
                  <a:cubicBezTo>
                    <a:pt x="1075" y="218"/>
                    <a:pt x="1075" y="220"/>
                    <a:pt x="1075" y="221"/>
                  </a:cubicBezTo>
                  <a:cubicBezTo>
                    <a:pt x="1078" y="275"/>
                    <a:pt x="1075" y="293"/>
                    <a:pt x="1060" y="345"/>
                  </a:cubicBezTo>
                  <a:cubicBezTo>
                    <a:pt x="1030" y="458"/>
                    <a:pt x="971" y="561"/>
                    <a:pt x="906" y="664"/>
                  </a:cubicBezTo>
                  <a:cubicBezTo>
                    <a:pt x="746" y="912"/>
                    <a:pt x="546" y="1137"/>
                    <a:pt x="341" y="1347"/>
                  </a:cubicBezTo>
                  <a:cubicBezTo>
                    <a:pt x="285" y="1404"/>
                    <a:pt x="228" y="1460"/>
                    <a:pt x="171" y="1515"/>
                  </a:cubicBezTo>
                  <a:lnTo>
                    <a:pt x="171" y="1515"/>
                  </a:lnTo>
                  <a:cubicBezTo>
                    <a:pt x="178" y="1463"/>
                    <a:pt x="189" y="1411"/>
                    <a:pt x="202" y="1354"/>
                  </a:cubicBezTo>
                  <a:cubicBezTo>
                    <a:pt x="237" y="1205"/>
                    <a:pt x="284" y="1059"/>
                    <a:pt x="339" y="918"/>
                  </a:cubicBezTo>
                  <a:cubicBezTo>
                    <a:pt x="395" y="778"/>
                    <a:pt x="460" y="640"/>
                    <a:pt x="541" y="512"/>
                  </a:cubicBezTo>
                  <a:cubicBezTo>
                    <a:pt x="577" y="455"/>
                    <a:pt x="615" y="401"/>
                    <a:pt x="659" y="351"/>
                  </a:cubicBezTo>
                  <a:cubicBezTo>
                    <a:pt x="695" y="309"/>
                    <a:pt x="749" y="256"/>
                    <a:pt x="784" y="230"/>
                  </a:cubicBezTo>
                  <a:cubicBezTo>
                    <a:pt x="809" y="212"/>
                    <a:pt x="836" y="196"/>
                    <a:pt x="863" y="183"/>
                  </a:cubicBezTo>
                  <a:cubicBezTo>
                    <a:pt x="868" y="180"/>
                    <a:pt x="873" y="177"/>
                    <a:pt x="878" y="175"/>
                  </a:cubicBezTo>
                  <a:lnTo>
                    <a:pt x="878" y="175"/>
                  </a:lnTo>
                  <a:cubicBezTo>
                    <a:pt x="878" y="175"/>
                    <a:pt x="878" y="175"/>
                    <a:pt x="878" y="175"/>
                  </a:cubicBezTo>
                  <a:cubicBezTo>
                    <a:pt x="880" y="175"/>
                    <a:pt x="896" y="170"/>
                    <a:pt x="897" y="169"/>
                  </a:cubicBezTo>
                  <a:cubicBezTo>
                    <a:pt x="910" y="164"/>
                    <a:pt x="925" y="160"/>
                    <a:pt x="938" y="157"/>
                  </a:cubicBezTo>
                  <a:cubicBezTo>
                    <a:pt x="942" y="157"/>
                    <a:pt x="947" y="156"/>
                    <a:pt x="951" y="156"/>
                  </a:cubicBezTo>
                  <a:cubicBezTo>
                    <a:pt x="955" y="154"/>
                    <a:pt x="956" y="154"/>
                    <a:pt x="955" y="154"/>
                  </a:cubicBezTo>
                  <a:lnTo>
                    <a:pt x="955" y="154"/>
                  </a:lnTo>
                  <a:cubicBezTo>
                    <a:pt x="956" y="154"/>
                    <a:pt x="959" y="154"/>
                    <a:pt x="966" y="154"/>
                  </a:cubicBezTo>
                  <a:cubicBezTo>
                    <a:pt x="974" y="154"/>
                    <a:pt x="983" y="153"/>
                    <a:pt x="992" y="153"/>
                  </a:cubicBezTo>
                  <a:close/>
                  <a:moveTo>
                    <a:pt x="991" y="0"/>
                  </a:moveTo>
                  <a:cubicBezTo>
                    <a:pt x="903" y="0"/>
                    <a:pt x="815" y="29"/>
                    <a:pt x="739" y="77"/>
                  </a:cubicBezTo>
                  <a:cubicBezTo>
                    <a:pt x="497" y="229"/>
                    <a:pt x="346" y="513"/>
                    <a:pt x="235" y="769"/>
                  </a:cubicBezTo>
                  <a:cubicBezTo>
                    <a:pt x="165" y="932"/>
                    <a:pt x="107" y="1100"/>
                    <a:pt x="65" y="1273"/>
                  </a:cubicBezTo>
                  <a:cubicBezTo>
                    <a:pt x="33" y="1405"/>
                    <a:pt x="6" y="1543"/>
                    <a:pt x="5" y="1681"/>
                  </a:cubicBezTo>
                  <a:lnTo>
                    <a:pt x="5" y="1681"/>
                  </a:lnTo>
                  <a:cubicBezTo>
                    <a:pt x="0" y="1695"/>
                    <a:pt x="2" y="1710"/>
                    <a:pt x="8" y="1724"/>
                  </a:cubicBezTo>
                  <a:lnTo>
                    <a:pt x="8" y="1724"/>
                  </a:lnTo>
                  <a:cubicBezTo>
                    <a:pt x="17" y="1755"/>
                    <a:pt x="45" y="1772"/>
                    <a:pt x="75" y="1775"/>
                  </a:cubicBezTo>
                  <a:lnTo>
                    <a:pt x="75" y="1775"/>
                  </a:lnTo>
                  <a:cubicBezTo>
                    <a:pt x="78" y="1775"/>
                    <a:pt x="81" y="1776"/>
                    <a:pt x="85" y="1776"/>
                  </a:cubicBezTo>
                  <a:cubicBezTo>
                    <a:pt x="94" y="1776"/>
                    <a:pt x="104" y="1774"/>
                    <a:pt x="113" y="1770"/>
                  </a:cubicBezTo>
                  <a:lnTo>
                    <a:pt x="113" y="1770"/>
                  </a:lnTo>
                  <a:cubicBezTo>
                    <a:pt x="125" y="1765"/>
                    <a:pt x="135" y="1758"/>
                    <a:pt x="143" y="1749"/>
                  </a:cubicBezTo>
                  <a:lnTo>
                    <a:pt x="143" y="1749"/>
                  </a:lnTo>
                  <a:cubicBezTo>
                    <a:pt x="378" y="1542"/>
                    <a:pt x="597" y="1312"/>
                    <a:pt x="795" y="1070"/>
                  </a:cubicBezTo>
                  <a:cubicBezTo>
                    <a:pt x="901" y="941"/>
                    <a:pt x="1002" y="807"/>
                    <a:pt x="1087" y="662"/>
                  </a:cubicBezTo>
                  <a:cubicBezTo>
                    <a:pt x="1152" y="548"/>
                    <a:pt x="1211" y="426"/>
                    <a:pt x="1227" y="294"/>
                  </a:cubicBezTo>
                  <a:cubicBezTo>
                    <a:pt x="1233" y="242"/>
                    <a:pt x="1230" y="188"/>
                    <a:pt x="1212" y="138"/>
                  </a:cubicBezTo>
                  <a:cubicBezTo>
                    <a:pt x="1205" y="115"/>
                    <a:pt x="1193" y="91"/>
                    <a:pt x="1179" y="71"/>
                  </a:cubicBezTo>
                  <a:cubicBezTo>
                    <a:pt x="1154" y="36"/>
                    <a:pt x="1123" y="21"/>
                    <a:pt x="1082" y="11"/>
                  </a:cubicBezTo>
                  <a:cubicBezTo>
                    <a:pt x="1052" y="4"/>
                    <a:pt x="1021" y="0"/>
                    <a:pt x="99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" name="Google Shape;573;p23"/>
            <p:cNvSpPr/>
            <p:nvPr/>
          </p:nvSpPr>
          <p:spPr>
            <a:xfrm>
              <a:off x="4050446" y="3325177"/>
              <a:ext cx="109484" cy="45648"/>
            </a:xfrm>
            <a:custGeom>
              <a:avLst/>
              <a:gdLst/>
              <a:ahLst/>
              <a:cxnLst/>
              <a:rect l="l" t="t" r="r" b="b"/>
              <a:pathLst>
                <a:path w="1830" h="763" extrusionOk="0">
                  <a:moveTo>
                    <a:pt x="1643" y="229"/>
                  </a:moveTo>
                  <a:cubicBezTo>
                    <a:pt x="1643" y="229"/>
                    <a:pt x="1643" y="232"/>
                    <a:pt x="1642" y="235"/>
                  </a:cubicBezTo>
                  <a:lnTo>
                    <a:pt x="1642" y="235"/>
                  </a:lnTo>
                  <a:cubicBezTo>
                    <a:pt x="1642" y="235"/>
                    <a:pt x="1642" y="235"/>
                    <a:pt x="1642" y="235"/>
                  </a:cubicBezTo>
                  <a:cubicBezTo>
                    <a:pt x="1643" y="231"/>
                    <a:pt x="1643" y="229"/>
                    <a:pt x="1643" y="229"/>
                  </a:cubicBezTo>
                  <a:close/>
                  <a:moveTo>
                    <a:pt x="1606" y="317"/>
                  </a:moveTo>
                  <a:cubicBezTo>
                    <a:pt x="1605" y="318"/>
                    <a:pt x="1604" y="319"/>
                    <a:pt x="1603" y="321"/>
                  </a:cubicBezTo>
                  <a:lnTo>
                    <a:pt x="1603" y="321"/>
                  </a:lnTo>
                  <a:cubicBezTo>
                    <a:pt x="1604" y="319"/>
                    <a:pt x="1605" y="318"/>
                    <a:pt x="1606" y="317"/>
                  </a:cubicBezTo>
                  <a:close/>
                  <a:moveTo>
                    <a:pt x="1404" y="155"/>
                  </a:moveTo>
                  <a:cubicBezTo>
                    <a:pt x="1424" y="155"/>
                    <a:pt x="1444" y="156"/>
                    <a:pt x="1464" y="157"/>
                  </a:cubicBezTo>
                  <a:cubicBezTo>
                    <a:pt x="1493" y="159"/>
                    <a:pt x="1553" y="175"/>
                    <a:pt x="1579" y="190"/>
                  </a:cubicBezTo>
                  <a:cubicBezTo>
                    <a:pt x="1584" y="193"/>
                    <a:pt x="1599" y="203"/>
                    <a:pt x="1603" y="206"/>
                  </a:cubicBezTo>
                  <a:lnTo>
                    <a:pt x="1603" y="206"/>
                  </a:lnTo>
                  <a:cubicBezTo>
                    <a:pt x="1602" y="205"/>
                    <a:pt x="1602" y="205"/>
                    <a:pt x="1602" y="205"/>
                  </a:cubicBezTo>
                  <a:lnTo>
                    <a:pt x="1602" y="205"/>
                  </a:lnTo>
                  <a:cubicBezTo>
                    <a:pt x="1602" y="205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6" y="209"/>
                    <a:pt x="1620" y="221"/>
                    <a:pt x="1623" y="225"/>
                  </a:cubicBezTo>
                  <a:cubicBezTo>
                    <a:pt x="1629" y="231"/>
                    <a:pt x="1630" y="231"/>
                    <a:pt x="1630" y="231"/>
                  </a:cubicBezTo>
                  <a:cubicBezTo>
                    <a:pt x="1630" y="231"/>
                    <a:pt x="1630" y="231"/>
                    <a:pt x="1630" y="231"/>
                  </a:cubicBezTo>
                  <a:lnTo>
                    <a:pt x="1630" y="231"/>
                  </a:lnTo>
                  <a:cubicBezTo>
                    <a:pt x="1630" y="231"/>
                    <a:pt x="1630" y="231"/>
                    <a:pt x="1635" y="239"/>
                  </a:cubicBezTo>
                  <a:cubicBezTo>
                    <a:pt x="1636" y="242"/>
                    <a:pt x="1638" y="245"/>
                    <a:pt x="1640" y="249"/>
                  </a:cubicBezTo>
                  <a:lnTo>
                    <a:pt x="1640" y="249"/>
                  </a:lnTo>
                  <a:cubicBezTo>
                    <a:pt x="1640" y="250"/>
                    <a:pt x="1639" y="250"/>
                    <a:pt x="1639" y="251"/>
                  </a:cubicBezTo>
                  <a:cubicBezTo>
                    <a:pt x="1637" y="258"/>
                    <a:pt x="1634" y="265"/>
                    <a:pt x="1632" y="273"/>
                  </a:cubicBezTo>
                  <a:lnTo>
                    <a:pt x="1632" y="273"/>
                  </a:lnTo>
                  <a:cubicBezTo>
                    <a:pt x="1631" y="273"/>
                    <a:pt x="1625" y="286"/>
                    <a:pt x="1623" y="289"/>
                  </a:cubicBezTo>
                  <a:cubicBezTo>
                    <a:pt x="1619" y="299"/>
                    <a:pt x="1613" y="308"/>
                    <a:pt x="1606" y="317"/>
                  </a:cubicBezTo>
                  <a:cubicBezTo>
                    <a:pt x="1606" y="317"/>
                    <a:pt x="1606" y="317"/>
                    <a:pt x="1606" y="317"/>
                  </a:cubicBezTo>
                  <a:lnTo>
                    <a:pt x="1606" y="317"/>
                  </a:lnTo>
                  <a:cubicBezTo>
                    <a:pt x="1602" y="321"/>
                    <a:pt x="1601" y="322"/>
                    <a:pt x="1601" y="322"/>
                  </a:cubicBezTo>
                  <a:cubicBezTo>
                    <a:pt x="1601" y="322"/>
                    <a:pt x="1602" y="321"/>
                    <a:pt x="1603" y="321"/>
                  </a:cubicBezTo>
                  <a:lnTo>
                    <a:pt x="1603" y="321"/>
                  </a:lnTo>
                  <a:cubicBezTo>
                    <a:pt x="1601" y="323"/>
                    <a:pt x="1599" y="325"/>
                    <a:pt x="1597" y="327"/>
                  </a:cubicBezTo>
                  <a:cubicBezTo>
                    <a:pt x="1591" y="334"/>
                    <a:pt x="1584" y="341"/>
                    <a:pt x="1578" y="347"/>
                  </a:cubicBezTo>
                  <a:cubicBezTo>
                    <a:pt x="1556" y="368"/>
                    <a:pt x="1554" y="369"/>
                    <a:pt x="1533" y="384"/>
                  </a:cubicBezTo>
                  <a:cubicBezTo>
                    <a:pt x="1445" y="442"/>
                    <a:pt x="1353" y="473"/>
                    <a:pt x="1252" y="501"/>
                  </a:cubicBezTo>
                  <a:cubicBezTo>
                    <a:pt x="1003" y="569"/>
                    <a:pt x="740" y="591"/>
                    <a:pt x="483" y="601"/>
                  </a:cubicBezTo>
                  <a:cubicBezTo>
                    <a:pt x="415" y="604"/>
                    <a:pt x="348" y="606"/>
                    <a:pt x="281" y="608"/>
                  </a:cubicBezTo>
                  <a:lnTo>
                    <a:pt x="281" y="608"/>
                  </a:lnTo>
                  <a:cubicBezTo>
                    <a:pt x="424" y="498"/>
                    <a:pt x="590" y="410"/>
                    <a:pt x="751" y="336"/>
                  </a:cubicBezTo>
                  <a:cubicBezTo>
                    <a:pt x="954" y="242"/>
                    <a:pt x="1182" y="155"/>
                    <a:pt x="1404" y="155"/>
                  </a:cubicBezTo>
                  <a:close/>
                  <a:moveTo>
                    <a:pt x="1392" y="1"/>
                  </a:moveTo>
                  <a:cubicBezTo>
                    <a:pt x="1186" y="1"/>
                    <a:pt x="972" y="77"/>
                    <a:pt x="789" y="153"/>
                  </a:cubicBezTo>
                  <a:cubicBezTo>
                    <a:pt x="521" y="266"/>
                    <a:pt x="239" y="413"/>
                    <a:pt x="33" y="624"/>
                  </a:cubicBezTo>
                  <a:lnTo>
                    <a:pt x="33" y="624"/>
                  </a:lnTo>
                  <a:cubicBezTo>
                    <a:pt x="27" y="628"/>
                    <a:pt x="22" y="633"/>
                    <a:pt x="18" y="639"/>
                  </a:cubicBezTo>
                  <a:lnTo>
                    <a:pt x="18" y="639"/>
                  </a:lnTo>
                  <a:cubicBezTo>
                    <a:pt x="2" y="661"/>
                    <a:pt x="1" y="684"/>
                    <a:pt x="8" y="705"/>
                  </a:cubicBezTo>
                  <a:lnTo>
                    <a:pt x="8" y="705"/>
                  </a:lnTo>
                  <a:cubicBezTo>
                    <a:pt x="15" y="735"/>
                    <a:pt x="39" y="761"/>
                    <a:pt x="80" y="762"/>
                  </a:cubicBezTo>
                  <a:cubicBezTo>
                    <a:pt x="99" y="762"/>
                    <a:pt x="118" y="762"/>
                    <a:pt x="137" y="762"/>
                  </a:cubicBezTo>
                  <a:cubicBezTo>
                    <a:pt x="400" y="762"/>
                    <a:pt x="664" y="752"/>
                    <a:pt x="925" y="718"/>
                  </a:cubicBezTo>
                  <a:cubicBezTo>
                    <a:pt x="1176" y="685"/>
                    <a:pt x="1471" y="641"/>
                    <a:pt x="1670" y="470"/>
                  </a:cubicBezTo>
                  <a:cubicBezTo>
                    <a:pt x="1746" y="406"/>
                    <a:pt x="1829" y="279"/>
                    <a:pt x="1776" y="179"/>
                  </a:cubicBezTo>
                  <a:cubicBezTo>
                    <a:pt x="1730" y="90"/>
                    <a:pt x="1639" y="36"/>
                    <a:pt x="1543" y="16"/>
                  </a:cubicBezTo>
                  <a:cubicBezTo>
                    <a:pt x="1493" y="5"/>
                    <a:pt x="1443" y="1"/>
                    <a:pt x="139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 1">
  <p:cSld name="TITLE_ONLY_2">
    <p:spTree>
      <p:nvGrpSpPr>
        <p:cNvPr id="1" name="Shape 5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" name="Google Shape;575;p24"/>
          <p:cNvSpPr/>
          <p:nvPr/>
        </p:nvSpPr>
        <p:spPr>
          <a:xfrm rot="-10692833">
            <a:off x="7986933" y="484806"/>
            <a:ext cx="520198" cy="387230"/>
          </a:xfrm>
          <a:custGeom>
            <a:avLst/>
            <a:gdLst/>
            <a:ahLst/>
            <a:cxnLst/>
            <a:rect l="l" t="t" r="r" b="b"/>
            <a:pathLst>
              <a:path w="8500" h="5674" extrusionOk="0">
                <a:moveTo>
                  <a:pt x="1497" y="316"/>
                </a:moveTo>
                <a:cubicBezTo>
                  <a:pt x="1656" y="316"/>
                  <a:pt x="1813" y="352"/>
                  <a:pt x="1956" y="426"/>
                </a:cubicBezTo>
                <a:lnTo>
                  <a:pt x="7429" y="3235"/>
                </a:lnTo>
                <a:cubicBezTo>
                  <a:pt x="7949" y="3503"/>
                  <a:pt x="8140" y="4171"/>
                  <a:pt x="7855" y="4726"/>
                </a:cubicBezTo>
                <a:cubicBezTo>
                  <a:pt x="7749" y="4935"/>
                  <a:pt x="7586" y="5104"/>
                  <a:pt x="7386" y="5217"/>
                </a:cubicBezTo>
                <a:cubicBezTo>
                  <a:pt x="7219" y="5312"/>
                  <a:pt x="7036" y="5359"/>
                  <a:pt x="6855" y="5359"/>
                </a:cubicBezTo>
                <a:cubicBezTo>
                  <a:pt x="6696" y="5359"/>
                  <a:pt x="6538" y="5323"/>
                  <a:pt x="6395" y="5249"/>
                </a:cubicBezTo>
                <a:lnTo>
                  <a:pt x="922" y="2440"/>
                </a:lnTo>
                <a:cubicBezTo>
                  <a:pt x="672" y="2311"/>
                  <a:pt x="490" y="2086"/>
                  <a:pt x="408" y="1807"/>
                </a:cubicBezTo>
                <a:cubicBezTo>
                  <a:pt x="326" y="1524"/>
                  <a:pt x="357" y="1219"/>
                  <a:pt x="496" y="949"/>
                </a:cubicBezTo>
                <a:cubicBezTo>
                  <a:pt x="602" y="740"/>
                  <a:pt x="766" y="570"/>
                  <a:pt x="964" y="458"/>
                </a:cubicBezTo>
                <a:cubicBezTo>
                  <a:pt x="1132" y="364"/>
                  <a:pt x="1316" y="316"/>
                  <a:pt x="1497" y="316"/>
                </a:cubicBezTo>
                <a:close/>
                <a:moveTo>
                  <a:pt x="1497" y="1"/>
                </a:moveTo>
                <a:cubicBezTo>
                  <a:pt x="1262" y="1"/>
                  <a:pt x="1026" y="62"/>
                  <a:pt x="810" y="183"/>
                </a:cubicBezTo>
                <a:cubicBezTo>
                  <a:pt x="555" y="327"/>
                  <a:pt x="351" y="541"/>
                  <a:pt x="215" y="804"/>
                </a:cubicBezTo>
                <a:cubicBezTo>
                  <a:pt x="40" y="1147"/>
                  <a:pt x="1" y="1534"/>
                  <a:pt x="106" y="1895"/>
                </a:cubicBezTo>
                <a:cubicBezTo>
                  <a:pt x="211" y="2258"/>
                  <a:pt x="450" y="2550"/>
                  <a:pt x="779" y="2720"/>
                </a:cubicBezTo>
                <a:lnTo>
                  <a:pt x="6252" y="5529"/>
                </a:lnTo>
                <a:cubicBezTo>
                  <a:pt x="6440" y="5626"/>
                  <a:pt x="6646" y="5674"/>
                  <a:pt x="6855" y="5674"/>
                </a:cubicBezTo>
                <a:cubicBezTo>
                  <a:pt x="7089" y="5674"/>
                  <a:pt x="7325" y="5613"/>
                  <a:pt x="7541" y="5491"/>
                </a:cubicBezTo>
                <a:cubicBezTo>
                  <a:pt x="7794" y="5348"/>
                  <a:pt x="8000" y="5134"/>
                  <a:pt x="8135" y="4871"/>
                </a:cubicBezTo>
                <a:cubicBezTo>
                  <a:pt x="8499" y="4161"/>
                  <a:pt x="8246" y="3301"/>
                  <a:pt x="7572" y="2955"/>
                </a:cubicBezTo>
                <a:lnTo>
                  <a:pt x="2099" y="146"/>
                </a:lnTo>
                <a:cubicBezTo>
                  <a:pt x="1911" y="49"/>
                  <a:pt x="1705" y="1"/>
                  <a:pt x="1497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6" name="Google Shape;576;p24"/>
          <p:cNvSpPr/>
          <p:nvPr/>
        </p:nvSpPr>
        <p:spPr>
          <a:xfrm>
            <a:off x="0" y="539488"/>
            <a:ext cx="8430580" cy="522118"/>
          </a:xfrm>
          <a:custGeom>
            <a:avLst/>
            <a:gdLst/>
            <a:ahLst/>
            <a:cxnLst/>
            <a:rect l="l" t="t" r="r" b="b"/>
            <a:pathLst>
              <a:path w="93238" h="6394" extrusionOk="0">
                <a:moveTo>
                  <a:pt x="0" y="1"/>
                </a:moveTo>
                <a:lnTo>
                  <a:pt x="0" y="6393"/>
                </a:lnTo>
                <a:lnTo>
                  <a:pt x="93237" y="6393"/>
                </a:lnTo>
                <a:lnTo>
                  <a:pt x="91460" y="3197"/>
                </a:lnTo>
                <a:lnTo>
                  <a:pt x="93220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7" name="Google Shape;577;p24"/>
          <p:cNvSpPr/>
          <p:nvPr/>
        </p:nvSpPr>
        <p:spPr>
          <a:xfrm>
            <a:off x="96026" y="600159"/>
            <a:ext cx="80564" cy="400775"/>
          </a:xfrm>
          <a:custGeom>
            <a:avLst/>
            <a:gdLst/>
            <a:ahLst/>
            <a:cxnLst/>
            <a:rect l="l" t="t" r="r" b="b"/>
            <a:pathLst>
              <a:path w="891" h="4908" extrusionOk="0">
                <a:moveTo>
                  <a:pt x="0" y="1"/>
                </a:moveTo>
                <a:lnTo>
                  <a:pt x="0" y="4907"/>
                </a:lnTo>
                <a:lnTo>
                  <a:pt x="891" y="4907"/>
                </a:lnTo>
                <a:lnTo>
                  <a:pt x="891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8" name="Google Shape;578;p24"/>
          <p:cNvSpPr txBox="1">
            <a:spLocks noGrp="1"/>
          </p:cNvSpPr>
          <p:nvPr>
            <p:ph type="title"/>
          </p:nvPr>
        </p:nvSpPr>
        <p:spPr>
          <a:xfrm>
            <a:off x="713225" y="561450"/>
            <a:ext cx="77175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b="1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79" name="Google Shape;579;p24"/>
          <p:cNvSpPr/>
          <p:nvPr/>
        </p:nvSpPr>
        <p:spPr>
          <a:xfrm rot="-10692833">
            <a:off x="8150833" y="592359"/>
            <a:ext cx="357345" cy="263840"/>
          </a:xfrm>
          <a:custGeom>
            <a:avLst/>
            <a:gdLst/>
            <a:ahLst/>
            <a:cxnLst/>
            <a:rect l="l" t="t" r="r" b="b"/>
            <a:pathLst>
              <a:path w="5839" h="3866" extrusionOk="0">
                <a:moveTo>
                  <a:pt x="1121" y="316"/>
                </a:moveTo>
                <a:cubicBezTo>
                  <a:pt x="1225" y="316"/>
                  <a:pt x="1329" y="341"/>
                  <a:pt x="1424" y="390"/>
                </a:cubicBezTo>
                <a:lnTo>
                  <a:pt x="5127" y="2291"/>
                </a:lnTo>
                <a:cubicBezTo>
                  <a:pt x="5286" y="2372"/>
                  <a:pt x="5403" y="2510"/>
                  <a:pt x="5457" y="2679"/>
                </a:cubicBezTo>
                <a:cubicBezTo>
                  <a:pt x="5513" y="2849"/>
                  <a:pt x="5498" y="3030"/>
                  <a:pt x="5416" y="3187"/>
                </a:cubicBezTo>
                <a:cubicBezTo>
                  <a:pt x="5357" y="3304"/>
                  <a:pt x="5265" y="3399"/>
                  <a:pt x="5152" y="3463"/>
                </a:cubicBezTo>
                <a:cubicBezTo>
                  <a:pt x="5049" y="3521"/>
                  <a:pt x="4936" y="3550"/>
                  <a:pt x="4823" y="3550"/>
                </a:cubicBezTo>
                <a:cubicBezTo>
                  <a:pt x="4719" y="3550"/>
                  <a:pt x="4614" y="3525"/>
                  <a:pt x="4518" y="3476"/>
                </a:cubicBezTo>
                <a:lnTo>
                  <a:pt x="817" y="1577"/>
                </a:lnTo>
                <a:cubicBezTo>
                  <a:pt x="490" y="1409"/>
                  <a:pt x="360" y="1006"/>
                  <a:pt x="528" y="679"/>
                </a:cubicBezTo>
                <a:cubicBezTo>
                  <a:pt x="587" y="562"/>
                  <a:pt x="679" y="467"/>
                  <a:pt x="793" y="403"/>
                </a:cubicBezTo>
                <a:cubicBezTo>
                  <a:pt x="895" y="345"/>
                  <a:pt x="1008" y="316"/>
                  <a:pt x="1121" y="316"/>
                </a:cubicBezTo>
                <a:close/>
                <a:moveTo>
                  <a:pt x="1120" y="1"/>
                </a:moveTo>
                <a:cubicBezTo>
                  <a:pt x="954" y="1"/>
                  <a:pt x="788" y="43"/>
                  <a:pt x="639" y="128"/>
                </a:cubicBezTo>
                <a:cubicBezTo>
                  <a:pt x="471" y="222"/>
                  <a:pt x="335" y="363"/>
                  <a:pt x="247" y="534"/>
                </a:cubicBezTo>
                <a:cubicBezTo>
                  <a:pt x="0" y="1016"/>
                  <a:pt x="190" y="1609"/>
                  <a:pt x="672" y="1856"/>
                </a:cubicBezTo>
                <a:lnTo>
                  <a:pt x="4375" y="3757"/>
                </a:lnTo>
                <a:cubicBezTo>
                  <a:pt x="4517" y="3829"/>
                  <a:pt x="4671" y="3865"/>
                  <a:pt x="4824" y="3865"/>
                </a:cubicBezTo>
                <a:cubicBezTo>
                  <a:pt x="4990" y="3865"/>
                  <a:pt x="5156" y="3823"/>
                  <a:pt x="5305" y="3738"/>
                </a:cubicBezTo>
                <a:cubicBezTo>
                  <a:pt x="5473" y="3644"/>
                  <a:pt x="5609" y="3503"/>
                  <a:pt x="5697" y="3332"/>
                </a:cubicBezTo>
                <a:cubicBezTo>
                  <a:pt x="5816" y="3098"/>
                  <a:pt x="5838" y="2832"/>
                  <a:pt x="5758" y="2583"/>
                </a:cubicBezTo>
                <a:cubicBezTo>
                  <a:pt x="5678" y="2333"/>
                  <a:pt x="5504" y="2130"/>
                  <a:pt x="5272" y="2010"/>
                </a:cubicBezTo>
                <a:lnTo>
                  <a:pt x="1569" y="109"/>
                </a:lnTo>
                <a:cubicBezTo>
                  <a:pt x="1427" y="37"/>
                  <a:pt x="1273" y="1"/>
                  <a:pt x="112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0" name="Google Shape;580;p24"/>
          <p:cNvSpPr/>
          <p:nvPr/>
        </p:nvSpPr>
        <p:spPr>
          <a:xfrm rot="4499988">
            <a:off x="358896" y="4426812"/>
            <a:ext cx="217118" cy="223759"/>
          </a:xfrm>
          <a:custGeom>
            <a:avLst/>
            <a:gdLst/>
            <a:ahLst/>
            <a:cxnLst/>
            <a:rect l="l" t="t" r="r" b="b"/>
            <a:pathLst>
              <a:path w="3629" h="3740" extrusionOk="0">
                <a:moveTo>
                  <a:pt x="2849" y="0"/>
                </a:moveTo>
                <a:cubicBezTo>
                  <a:pt x="2845" y="0"/>
                  <a:pt x="2841" y="0"/>
                  <a:pt x="2837" y="1"/>
                </a:cubicBezTo>
                <a:cubicBezTo>
                  <a:pt x="2272" y="59"/>
                  <a:pt x="1729" y="312"/>
                  <a:pt x="1262" y="626"/>
                </a:cubicBezTo>
                <a:cubicBezTo>
                  <a:pt x="799" y="937"/>
                  <a:pt x="343" y="1346"/>
                  <a:pt x="127" y="1871"/>
                </a:cubicBezTo>
                <a:cubicBezTo>
                  <a:pt x="35" y="2095"/>
                  <a:pt x="0" y="2340"/>
                  <a:pt x="56" y="2578"/>
                </a:cubicBezTo>
                <a:cubicBezTo>
                  <a:pt x="117" y="2831"/>
                  <a:pt x="284" y="3047"/>
                  <a:pt x="484" y="3206"/>
                </a:cubicBezTo>
                <a:cubicBezTo>
                  <a:pt x="773" y="3437"/>
                  <a:pt x="1132" y="3594"/>
                  <a:pt x="1488" y="3691"/>
                </a:cubicBezTo>
                <a:cubicBezTo>
                  <a:pt x="1609" y="3724"/>
                  <a:pt x="1734" y="3739"/>
                  <a:pt x="1859" y="3739"/>
                </a:cubicBezTo>
                <a:cubicBezTo>
                  <a:pt x="2018" y="3739"/>
                  <a:pt x="2177" y="3714"/>
                  <a:pt x="2329" y="3667"/>
                </a:cubicBezTo>
                <a:cubicBezTo>
                  <a:pt x="2845" y="3508"/>
                  <a:pt x="3309" y="3117"/>
                  <a:pt x="3512" y="2612"/>
                </a:cubicBezTo>
                <a:cubicBezTo>
                  <a:pt x="3603" y="2385"/>
                  <a:pt x="3629" y="2125"/>
                  <a:pt x="3554" y="1890"/>
                </a:cubicBezTo>
                <a:cubicBezTo>
                  <a:pt x="3468" y="1623"/>
                  <a:pt x="3268" y="1417"/>
                  <a:pt x="3030" y="1274"/>
                </a:cubicBezTo>
                <a:cubicBezTo>
                  <a:pt x="2784" y="1127"/>
                  <a:pt x="2473" y="1028"/>
                  <a:pt x="2170" y="1028"/>
                </a:cubicBezTo>
                <a:cubicBezTo>
                  <a:pt x="1942" y="1028"/>
                  <a:pt x="1719" y="1084"/>
                  <a:pt x="1531" y="1219"/>
                </a:cubicBezTo>
                <a:cubicBezTo>
                  <a:pt x="1228" y="1436"/>
                  <a:pt x="1084" y="1804"/>
                  <a:pt x="1092" y="2169"/>
                </a:cubicBezTo>
                <a:cubicBezTo>
                  <a:pt x="1100" y="2470"/>
                  <a:pt x="1206" y="2838"/>
                  <a:pt x="1488" y="2994"/>
                </a:cubicBezTo>
                <a:cubicBezTo>
                  <a:pt x="1571" y="3039"/>
                  <a:pt x="1652" y="3059"/>
                  <a:pt x="1732" y="3059"/>
                </a:cubicBezTo>
                <a:cubicBezTo>
                  <a:pt x="2016" y="3059"/>
                  <a:pt x="2272" y="2810"/>
                  <a:pt x="2437" y="2587"/>
                </a:cubicBezTo>
                <a:cubicBezTo>
                  <a:pt x="2522" y="2471"/>
                  <a:pt x="2597" y="2347"/>
                  <a:pt x="2664" y="2222"/>
                </a:cubicBezTo>
                <a:cubicBezTo>
                  <a:pt x="2694" y="2163"/>
                  <a:pt x="2691" y="2082"/>
                  <a:pt x="2640" y="2036"/>
                </a:cubicBezTo>
                <a:cubicBezTo>
                  <a:pt x="2552" y="1956"/>
                  <a:pt x="2445" y="1925"/>
                  <a:pt x="2336" y="1925"/>
                </a:cubicBezTo>
                <a:cubicBezTo>
                  <a:pt x="2220" y="1925"/>
                  <a:pt x="2100" y="1960"/>
                  <a:pt x="1995" y="2011"/>
                </a:cubicBezTo>
                <a:cubicBezTo>
                  <a:pt x="1843" y="2087"/>
                  <a:pt x="1936" y="2293"/>
                  <a:pt x="2078" y="2293"/>
                </a:cubicBezTo>
                <a:cubicBezTo>
                  <a:pt x="2101" y="2293"/>
                  <a:pt x="2125" y="2288"/>
                  <a:pt x="2150" y="2276"/>
                </a:cubicBezTo>
                <a:cubicBezTo>
                  <a:pt x="2152" y="2274"/>
                  <a:pt x="2155" y="2273"/>
                  <a:pt x="2156" y="2273"/>
                </a:cubicBezTo>
                <a:lnTo>
                  <a:pt x="2156" y="2273"/>
                </a:lnTo>
                <a:cubicBezTo>
                  <a:pt x="2157" y="2272"/>
                  <a:pt x="2158" y="2272"/>
                  <a:pt x="2160" y="2271"/>
                </a:cubicBezTo>
                <a:cubicBezTo>
                  <a:pt x="2192" y="2260"/>
                  <a:pt x="2223" y="2248"/>
                  <a:pt x="2256" y="2241"/>
                </a:cubicBezTo>
                <a:cubicBezTo>
                  <a:pt x="2272" y="2237"/>
                  <a:pt x="2290" y="2232"/>
                  <a:pt x="2308" y="2230"/>
                </a:cubicBezTo>
                <a:lnTo>
                  <a:pt x="2308" y="2230"/>
                </a:lnTo>
                <a:cubicBezTo>
                  <a:pt x="2220" y="2379"/>
                  <a:pt x="2123" y="2513"/>
                  <a:pt x="1991" y="2631"/>
                </a:cubicBezTo>
                <a:cubicBezTo>
                  <a:pt x="1985" y="2635"/>
                  <a:pt x="1955" y="2660"/>
                  <a:pt x="1956" y="2660"/>
                </a:cubicBezTo>
                <a:cubicBezTo>
                  <a:pt x="1956" y="2660"/>
                  <a:pt x="1956" y="2660"/>
                  <a:pt x="1956" y="2660"/>
                </a:cubicBezTo>
                <a:lnTo>
                  <a:pt x="1956" y="2660"/>
                </a:lnTo>
                <a:cubicBezTo>
                  <a:pt x="1944" y="2669"/>
                  <a:pt x="1932" y="2678"/>
                  <a:pt x="1919" y="2686"/>
                </a:cubicBezTo>
                <a:cubicBezTo>
                  <a:pt x="1904" y="2695"/>
                  <a:pt x="1890" y="2704"/>
                  <a:pt x="1874" y="2712"/>
                </a:cubicBezTo>
                <a:cubicBezTo>
                  <a:pt x="1867" y="2716"/>
                  <a:pt x="1843" y="2726"/>
                  <a:pt x="1835" y="2730"/>
                </a:cubicBezTo>
                <a:lnTo>
                  <a:pt x="1835" y="2730"/>
                </a:lnTo>
                <a:cubicBezTo>
                  <a:pt x="1812" y="2738"/>
                  <a:pt x="1787" y="2743"/>
                  <a:pt x="1764" y="2750"/>
                </a:cubicBezTo>
                <a:cubicBezTo>
                  <a:pt x="1763" y="2751"/>
                  <a:pt x="1762" y="2751"/>
                  <a:pt x="1763" y="2752"/>
                </a:cubicBezTo>
                <a:lnTo>
                  <a:pt x="1763" y="2752"/>
                </a:lnTo>
                <a:cubicBezTo>
                  <a:pt x="1761" y="2752"/>
                  <a:pt x="1759" y="2752"/>
                  <a:pt x="1757" y="2752"/>
                </a:cubicBezTo>
                <a:cubicBezTo>
                  <a:pt x="1746" y="2752"/>
                  <a:pt x="1735" y="2751"/>
                  <a:pt x="1725" y="2751"/>
                </a:cubicBezTo>
                <a:cubicBezTo>
                  <a:pt x="1719" y="2751"/>
                  <a:pt x="1714" y="2751"/>
                  <a:pt x="1709" y="2752"/>
                </a:cubicBezTo>
                <a:cubicBezTo>
                  <a:pt x="1709" y="2752"/>
                  <a:pt x="1709" y="2752"/>
                  <a:pt x="1709" y="2752"/>
                </a:cubicBezTo>
                <a:lnTo>
                  <a:pt x="1709" y="2752"/>
                </a:lnTo>
                <a:cubicBezTo>
                  <a:pt x="1707" y="2751"/>
                  <a:pt x="1706" y="2751"/>
                  <a:pt x="1704" y="2750"/>
                </a:cubicBezTo>
                <a:cubicBezTo>
                  <a:pt x="1693" y="2746"/>
                  <a:pt x="1681" y="2743"/>
                  <a:pt x="1668" y="2740"/>
                </a:cubicBezTo>
                <a:cubicBezTo>
                  <a:pt x="1666" y="2740"/>
                  <a:pt x="1665" y="2739"/>
                  <a:pt x="1663" y="2739"/>
                </a:cubicBezTo>
                <a:lnTo>
                  <a:pt x="1663" y="2739"/>
                </a:lnTo>
                <a:cubicBezTo>
                  <a:pt x="1663" y="2739"/>
                  <a:pt x="1663" y="2739"/>
                  <a:pt x="1663" y="2739"/>
                </a:cubicBezTo>
                <a:cubicBezTo>
                  <a:pt x="1650" y="2731"/>
                  <a:pt x="1637" y="2724"/>
                  <a:pt x="1624" y="2717"/>
                </a:cubicBezTo>
                <a:cubicBezTo>
                  <a:pt x="1616" y="2713"/>
                  <a:pt x="1599" y="2699"/>
                  <a:pt x="1599" y="2699"/>
                </a:cubicBezTo>
                <a:lnTo>
                  <a:pt x="1599" y="2699"/>
                </a:lnTo>
                <a:cubicBezTo>
                  <a:pt x="1599" y="2699"/>
                  <a:pt x="1604" y="2703"/>
                  <a:pt x="1617" y="2714"/>
                </a:cubicBezTo>
                <a:cubicBezTo>
                  <a:pt x="1606" y="2707"/>
                  <a:pt x="1596" y="2698"/>
                  <a:pt x="1587" y="2689"/>
                </a:cubicBezTo>
                <a:cubicBezTo>
                  <a:pt x="1577" y="2679"/>
                  <a:pt x="1569" y="2670"/>
                  <a:pt x="1558" y="2660"/>
                </a:cubicBezTo>
                <a:cubicBezTo>
                  <a:pt x="1555" y="2655"/>
                  <a:pt x="1552" y="2651"/>
                  <a:pt x="1548" y="2647"/>
                </a:cubicBezTo>
                <a:cubicBezTo>
                  <a:pt x="1548" y="2646"/>
                  <a:pt x="1547" y="2646"/>
                  <a:pt x="1547" y="2645"/>
                </a:cubicBezTo>
                <a:lnTo>
                  <a:pt x="1547" y="2645"/>
                </a:lnTo>
                <a:cubicBezTo>
                  <a:pt x="1547" y="2645"/>
                  <a:pt x="1547" y="2645"/>
                  <a:pt x="1547" y="2645"/>
                </a:cubicBezTo>
                <a:cubicBezTo>
                  <a:pt x="1529" y="2622"/>
                  <a:pt x="1513" y="2598"/>
                  <a:pt x="1498" y="2572"/>
                </a:cubicBezTo>
                <a:cubicBezTo>
                  <a:pt x="1491" y="2559"/>
                  <a:pt x="1485" y="2546"/>
                  <a:pt x="1478" y="2533"/>
                </a:cubicBezTo>
                <a:cubicBezTo>
                  <a:pt x="1470" y="2517"/>
                  <a:pt x="1465" y="2503"/>
                  <a:pt x="1465" y="2503"/>
                </a:cubicBezTo>
                <a:lnTo>
                  <a:pt x="1465" y="2503"/>
                </a:lnTo>
                <a:cubicBezTo>
                  <a:pt x="1465" y="2503"/>
                  <a:pt x="1466" y="2506"/>
                  <a:pt x="1469" y="2514"/>
                </a:cubicBezTo>
                <a:cubicBezTo>
                  <a:pt x="1446" y="2451"/>
                  <a:pt x="1427" y="2388"/>
                  <a:pt x="1414" y="2323"/>
                </a:cubicBezTo>
                <a:cubicBezTo>
                  <a:pt x="1412" y="2312"/>
                  <a:pt x="1410" y="2301"/>
                  <a:pt x="1408" y="2291"/>
                </a:cubicBezTo>
                <a:lnTo>
                  <a:pt x="1408" y="2291"/>
                </a:lnTo>
                <a:cubicBezTo>
                  <a:pt x="1408" y="2287"/>
                  <a:pt x="1404" y="2260"/>
                  <a:pt x="1403" y="2252"/>
                </a:cubicBezTo>
                <a:cubicBezTo>
                  <a:pt x="1401" y="2214"/>
                  <a:pt x="1398" y="2176"/>
                  <a:pt x="1399" y="2137"/>
                </a:cubicBezTo>
                <a:cubicBezTo>
                  <a:pt x="1399" y="2102"/>
                  <a:pt x="1401" y="2067"/>
                  <a:pt x="1403" y="2032"/>
                </a:cubicBezTo>
                <a:cubicBezTo>
                  <a:pt x="1405" y="2021"/>
                  <a:pt x="1409" y="1994"/>
                  <a:pt x="1408" y="1994"/>
                </a:cubicBezTo>
                <a:lnTo>
                  <a:pt x="1408" y="1994"/>
                </a:lnTo>
                <a:cubicBezTo>
                  <a:pt x="1408" y="1994"/>
                  <a:pt x="1408" y="1994"/>
                  <a:pt x="1408" y="1995"/>
                </a:cubicBezTo>
                <a:lnTo>
                  <a:pt x="1408" y="1995"/>
                </a:lnTo>
                <a:cubicBezTo>
                  <a:pt x="1411" y="1978"/>
                  <a:pt x="1413" y="1963"/>
                  <a:pt x="1417" y="1947"/>
                </a:cubicBezTo>
                <a:cubicBezTo>
                  <a:pt x="1424" y="1912"/>
                  <a:pt x="1433" y="1877"/>
                  <a:pt x="1443" y="1844"/>
                </a:cubicBezTo>
                <a:cubicBezTo>
                  <a:pt x="1449" y="1826"/>
                  <a:pt x="1455" y="1810"/>
                  <a:pt x="1460" y="1792"/>
                </a:cubicBezTo>
                <a:cubicBezTo>
                  <a:pt x="1463" y="1784"/>
                  <a:pt x="1467" y="1775"/>
                  <a:pt x="1470" y="1765"/>
                </a:cubicBezTo>
                <a:lnTo>
                  <a:pt x="1470" y="1765"/>
                </a:lnTo>
                <a:cubicBezTo>
                  <a:pt x="1471" y="1764"/>
                  <a:pt x="1471" y="1762"/>
                  <a:pt x="1472" y="1760"/>
                </a:cubicBezTo>
                <a:cubicBezTo>
                  <a:pt x="1488" y="1728"/>
                  <a:pt x="1504" y="1698"/>
                  <a:pt x="1522" y="1667"/>
                </a:cubicBezTo>
                <a:cubicBezTo>
                  <a:pt x="1532" y="1651"/>
                  <a:pt x="1542" y="1636"/>
                  <a:pt x="1551" y="1622"/>
                </a:cubicBezTo>
                <a:cubicBezTo>
                  <a:pt x="1557" y="1614"/>
                  <a:pt x="1561" y="1607"/>
                  <a:pt x="1567" y="1600"/>
                </a:cubicBezTo>
                <a:cubicBezTo>
                  <a:pt x="1567" y="1599"/>
                  <a:pt x="1567" y="1599"/>
                  <a:pt x="1567" y="1599"/>
                </a:cubicBezTo>
                <a:lnTo>
                  <a:pt x="1567" y="1599"/>
                </a:lnTo>
                <a:cubicBezTo>
                  <a:pt x="1567" y="1599"/>
                  <a:pt x="1564" y="1602"/>
                  <a:pt x="1563" y="1604"/>
                </a:cubicBezTo>
                <a:lnTo>
                  <a:pt x="1563" y="1604"/>
                </a:lnTo>
                <a:cubicBezTo>
                  <a:pt x="1564" y="1602"/>
                  <a:pt x="1567" y="1599"/>
                  <a:pt x="1573" y="1592"/>
                </a:cubicBezTo>
                <a:cubicBezTo>
                  <a:pt x="1598" y="1566"/>
                  <a:pt x="1621" y="1540"/>
                  <a:pt x="1647" y="1515"/>
                </a:cubicBezTo>
                <a:cubicBezTo>
                  <a:pt x="1660" y="1502"/>
                  <a:pt x="1675" y="1490"/>
                  <a:pt x="1690" y="1480"/>
                </a:cubicBezTo>
                <a:lnTo>
                  <a:pt x="1690" y="1480"/>
                </a:lnTo>
                <a:cubicBezTo>
                  <a:pt x="1682" y="1486"/>
                  <a:pt x="1680" y="1488"/>
                  <a:pt x="1680" y="1488"/>
                </a:cubicBezTo>
                <a:cubicBezTo>
                  <a:pt x="1681" y="1488"/>
                  <a:pt x="1715" y="1463"/>
                  <a:pt x="1722" y="1458"/>
                </a:cubicBezTo>
                <a:cubicBezTo>
                  <a:pt x="1755" y="1437"/>
                  <a:pt x="1788" y="1419"/>
                  <a:pt x="1822" y="1404"/>
                </a:cubicBezTo>
                <a:lnTo>
                  <a:pt x="1822" y="1404"/>
                </a:lnTo>
                <a:cubicBezTo>
                  <a:pt x="1822" y="1404"/>
                  <a:pt x="1821" y="1404"/>
                  <a:pt x="1821" y="1404"/>
                </a:cubicBezTo>
                <a:cubicBezTo>
                  <a:pt x="1833" y="1400"/>
                  <a:pt x="1843" y="1395"/>
                  <a:pt x="1855" y="1391"/>
                </a:cubicBezTo>
                <a:cubicBezTo>
                  <a:pt x="1880" y="1382"/>
                  <a:pt x="1903" y="1375"/>
                  <a:pt x="1928" y="1368"/>
                </a:cubicBezTo>
                <a:cubicBezTo>
                  <a:pt x="2007" y="1346"/>
                  <a:pt x="2099" y="1335"/>
                  <a:pt x="2194" y="1335"/>
                </a:cubicBezTo>
                <a:cubicBezTo>
                  <a:pt x="2302" y="1335"/>
                  <a:pt x="2414" y="1350"/>
                  <a:pt x="2515" y="1379"/>
                </a:cubicBezTo>
                <a:cubicBezTo>
                  <a:pt x="2759" y="1452"/>
                  <a:pt x="3030" y="1597"/>
                  <a:pt x="3165" y="1791"/>
                </a:cubicBezTo>
                <a:cubicBezTo>
                  <a:pt x="3230" y="1887"/>
                  <a:pt x="3257" y="1944"/>
                  <a:pt x="3280" y="2057"/>
                </a:cubicBezTo>
                <a:cubicBezTo>
                  <a:pt x="3290" y="2105"/>
                  <a:pt x="3290" y="2111"/>
                  <a:pt x="3290" y="2175"/>
                </a:cubicBezTo>
                <a:cubicBezTo>
                  <a:pt x="3292" y="2200"/>
                  <a:pt x="3290" y="2223"/>
                  <a:pt x="3289" y="2248"/>
                </a:cubicBezTo>
                <a:cubicBezTo>
                  <a:pt x="3287" y="2260"/>
                  <a:pt x="3286" y="2273"/>
                  <a:pt x="3284" y="2285"/>
                </a:cubicBezTo>
                <a:cubicBezTo>
                  <a:pt x="3284" y="2287"/>
                  <a:pt x="3284" y="2289"/>
                  <a:pt x="3284" y="2290"/>
                </a:cubicBezTo>
                <a:lnTo>
                  <a:pt x="3284" y="2290"/>
                </a:lnTo>
                <a:cubicBezTo>
                  <a:pt x="3283" y="2297"/>
                  <a:pt x="3282" y="2303"/>
                  <a:pt x="3280" y="2309"/>
                </a:cubicBezTo>
                <a:cubicBezTo>
                  <a:pt x="3238" y="2520"/>
                  <a:pt x="3143" y="2702"/>
                  <a:pt x="3008" y="2860"/>
                </a:cubicBezTo>
                <a:cubicBezTo>
                  <a:pt x="2854" y="3042"/>
                  <a:pt x="2681" y="3175"/>
                  <a:pt x="2469" y="3282"/>
                </a:cubicBezTo>
                <a:cubicBezTo>
                  <a:pt x="2282" y="3376"/>
                  <a:pt x="2072" y="3432"/>
                  <a:pt x="1860" y="3432"/>
                </a:cubicBezTo>
                <a:cubicBezTo>
                  <a:pt x="1842" y="3432"/>
                  <a:pt x="1824" y="3432"/>
                  <a:pt x="1807" y="3431"/>
                </a:cubicBezTo>
                <a:cubicBezTo>
                  <a:pt x="1528" y="3421"/>
                  <a:pt x="1209" y="3288"/>
                  <a:pt x="951" y="3149"/>
                </a:cubicBezTo>
                <a:cubicBezTo>
                  <a:pt x="730" y="3029"/>
                  <a:pt x="526" y="2872"/>
                  <a:pt x="413" y="2663"/>
                </a:cubicBezTo>
                <a:cubicBezTo>
                  <a:pt x="333" y="2512"/>
                  <a:pt x="316" y="2325"/>
                  <a:pt x="354" y="2159"/>
                </a:cubicBezTo>
                <a:cubicBezTo>
                  <a:pt x="454" y="1721"/>
                  <a:pt x="816" y="1349"/>
                  <a:pt x="1179" y="1061"/>
                </a:cubicBezTo>
                <a:cubicBezTo>
                  <a:pt x="1579" y="745"/>
                  <a:pt x="2047" y="491"/>
                  <a:pt x="2538" y="363"/>
                </a:cubicBezTo>
                <a:cubicBezTo>
                  <a:pt x="2640" y="337"/>
                  <a:pt x="2763" y="313"/>
                  <a:pt x="2837" y="306"/>
                </a:cubicBezTo>
                <a:cubicBezTo>
                  <a:pt x="2919" y="297"/>
                  <a:pt x="2991" y="242"/>
                  <a:pt x="2991" y="153"/>
                </a:cubicBezTo>
                <a:cubicBezTo>
                  <a:pt x="2991" y="80"/>
                  <a:pt x="2927" y="0"/>
                  <a:pt x="284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81" name="Google Shape;581;p24"/>
          <p:cNvGrpSpPr/>
          <p:nvPr/>
        </p:nvGrpSpPr>
        <p:grpSpPr>
          <a:xfrm rot="8413903">
            <a:off x="149826" y="4677798"/>
            <a:ext cx="263672" cy="263580"/>
            <a:chOff x="4028549" y="3239505"/>
            <a:chExt cx="131381" cy="131321"/>
          </a:xfrm>
        </p:grpSpPr>
        <p:sp>
          <p:nvSpPr>
            <p:cNvPr id="582" name="Google Shape;582;p24"/>
            <p:cNvSpPr/>
            <p:nvPr/>
          </p:nvSpPr>
          <p:spPr>
            <a:xfrm>
              <a:off x="4028549" y="3239505"/>
              <a:ext cx="73767" cy="106254"/>
            </a:xfrm>
            <a:custGeom>
              <a:avLst/>
              <a:gdLst/>
              <a:ahLst/>
              <a:cxnLst/>
              <a:rect l="l" t="t" r="r" b="b"/>
              <a:pathLst>
                <a:path w="1233" h="1776" extrusionOk="0">
                  <a:moveTo>
                    <a:pt x="992" y="153"/>
                  </a:moveTo>
                  <a:cubicBezTo>
                    <a:pt x="997" y="153"/>
                    <a:pt x="1002" y="154"/>
                    <a:pt x="1006" y="154"/>
                  </a:cubicBezTo>
                  <a:cubicBezTo>
                    <a:pt x="1007" y="154"/>
                    <a:pt x="1018" y="155"/>
                    <a:pt x="1020" y="155"/>
                  </a:cubicBezTo>
                  <a:lnTo>
                    <a:pt x="1020" y="155"/>
                  </a:lnTo>
                  <a:cubicBezTo>
                    <a:pt x="1025" y="156"/>
                    <a:pt x="1029" y="157"/>
                    <a:pt x="1034" y="158"/>
                  </a:cubicBezTo>
                  <a:cubicBezTo>
                    <a:pt x="1042" y="160"/>
                    <a:pt x="1049" y="161"/>
                    <a:pt x="1056" y="164"/>
                  </a:cubicBezTo>
                  <a:lnTo>
                    <a:pt x="1056" y="164"/>
                  </a:lnTo>
                  <a:cubicBezTo>
                    <a:pt x="1057" y="164"/>
                    <a:pt x="1057" y="165"/>
                    <a:pt x="1057" y="166"/>
                  </a:cubicBezTo>
                  <a:cubicBezTo>
                    <a:pt x="1060" y="170"/>
                    <a:pt x="1062" y="174"/>
                    <a:pt x="1064" y="177"/>
                  </a:cubicBezTo>
                  <a:lnTo>
                    <a:pt x="1064" y="177"/>
                  </a:lnTo>
                  <a:cubicBezTo>
                    <a:pt x="1064" y="177"/>
                    <a:pt x="1065" y="178"/>
                    <a:pt x="1065" y="179"/>
                  </a:cubicBezTo>
                  <a:cubicBezTo>
                    <a:pt x="1068" y="186"/>
                    <a:pt x="1071" y="195"/>
                    <a:pt x="1072" y="204"/>
                  </a:cubicBezTo>
                  <a:cubicBezTo>
                    <a:pt x="1073" y="208"/>
                    <a:pt x="1074" y="212"/>
                    <a:pt x="1075" y="217"/>
                  </a:cubicBezTo>
                  <a:lnTo>
                    <a:pt x="1075" y="217"/>
                  </a:lnTo>
                  <a:cubicBezTo>
                    <a:pt x="1075" y="218"/>
                    <a:pt x="1075" y="220"/>
                    <a:pt x="1075" y="221"/>
                  </a:cubicBezTo>
                  <a:cubicBezTo>
                    <a:pt x="1078" y="275"/>
                    <a:pt x="1075" y="293"/>
                    <a:pt x="1060" y="345"/>
                  </a:cubicBezTo>
                  <a:cubicBezTo>
                    <a:pt x="1030" y="458"/>
                    <a:pt x="971" y="561"/>
                    <a:pt x="906" y="664"/>
                  </a:cubicBezTo>
                  <a:cubicBezTo>
                    <a:pt x="746" y="912"/>
                    <a:pt x="546" y="1137"/>
                    <a:pt x="341" y="1347"/>
                  </a:cubicBezTo>
                  <a:cubicBezTo>
                    <a:pt x="285" y="1404"/>
                    <a:pt x="228" y="1460"/>
                    <a:pt x="171" y="1515"/>
                  </a:cubicBezTo>
                  <a:lnTo>
                    <a:pt x="171" y="1515"/>
                  </a:lnTo>
                  <a:cubicBezTo>
                    <a:pt x="178" y="1463"/>
                    <a:pt x="189" y="1411"/>
                    <a:pt x="202" y="1354"/>
                  </a:cubicBezTo>
                  <a:cubicBezTo>
                    <a:pt x="237" y="1205"/>
                    <a:pt x="284" y="1059"/>
                    <a:pt x="339" y="918"/>
                  </a:cubicBezTo>
                  <a:cubicBezTo>
                    <a:pt x="395" y="778"/>
                    <a:pt x="460" y="640"/>
                    <a:pt x="541" y="512"/>
                  </a:cubicBezTo>
                  <a:cubicBezTo>
                    <a:pt x="577" y="455"/>
                    <a:pt x="615" y="401"/>
                    <a:pt x="659" y="351"/>
                  </a:cubicBezTo>
                  <a:cubicBezTo>
                    <a:pt x="695" y="309"/>
                    <a:pt x="749" y="256"/>
                    <a:pt x="784" y="230"/>
                  </a:cubicBezTo>
                  <a:cubicBezTo>
                    <a:pt x="809" y="212"/>
                    <a:pt x="836" y="196"/>
                    <a:pt x="863" y="183"/>
                  </a:cubicBezTo>
                  <a:cubicBezTo>
                    <a:pt x="868" y="180"/>
                    <a:pt x="873" y="177"/>
                    <a:pt x="878" y="175"/>
                  </a:cubicBezTo>
                  <a:lnTo>
                    <a:pt x="878" y="175"/>
                  </a:lnTo>
                  <a:cubicBezTo>
                    <a:pt x="878" y="175"/>
                    <a:pt x="878" y="175"/>
                    <a:pt x="878" y="175"/>
                  </a:cubicBezTo>
                  <a:cubicBezTo>
                    <a:pt x="880" y="175"/>
                    <a:pt x="896" y="170"/>
                    <a:pt x="897" y="169"/>
                  </a:cubicBezTo>
                  <a:cubicBezTo>
                    <a:pt x="910" y="164"/>
                    <a:pt x="925" y="160"/>
                    <a:pt x="938" y="157"/>
                  </a:cubicBezTo>
                  <a:cubicBezTo>
                    <a:pt x="942" y="157"/>
                    <a:pt x="947" y="156"/>
                    <a:pt x="951" y="156"/>
                  </a:cubicBezTo>
                  <a:cubicBezTo>
                    <a:pt x="955" y="154"/>
                    <a:pt x="956" y="154"/>
                    <a:pt x="955" y="154"/>
                  </a:cubicBezTo>
                  <a:lnTo>
                    <a:pt x="955" y="154"/>
                  </a:lnTo>
                  <a:cubicBezTo>
                    <a:pt x="956" y="154"/>
                    <a:pt x="959" y="154"/>
                    <a:pt x="966" y="154"/>
                  </a:cubicBezTo>
                  <a:cubicBezTo>
                    <a:pt x="974" y="154"/>
                    <a:pt x="983" y="153"/>
                    <a:pt x="992" y="153"/>
                  </a:cubicBezTo>
                  <a:close/>
                  <a:moveTo>
                    <a:pt x="991" y="0"/>
                  </a:moveTo>
                  <a:cubicBezTo>
                    <a:pt x="903" y="0"/>
                    <a:pt x="815" y="29"/>
                    <a:pt x="739" y="77"/>
                  </a:cubicBezTo>
                  <a:cubicBezTo>
                    <a:pt x="497" y="229"/>
                    <a:pt x="346" y="513"/>
                    <a:pt x="235" y="769"/>
                  </a:cubicBezTo>
                  <a:cubicBezTo>
                    <a:pt x="165" y="932"/>
                    <a:pt x="107" y="1100"/>
                    <a:pt x="65" y="1273"/>
                  </a:cubicBezTo>
                  <a:cubicBezTo>
                    <a:pt x="33" y="1405"/>
                    <a:pt x="6" y="1543"/>
                    <a:pt x="5" y="1681"/>
                  </a:cubicBezTo>
                  <a:lnTo>
                    <a:pt x="5" y="1681"/>
                  </a:lnTo>
                  <a:cubicBezTo>
                    <a:pt x="0" y="1695"/>
                    <a:pt x="2" y="1710"/>
                    <a:pt x="8" y="1724"/>
                  </a:cubicBezTo>
                  <a:lnTo>
                    <a:pt x="8" y="1724"/>
                  </a:lnTo>
                  <a:cubicBezTo>
                    <a:pt x="17" y="1755"/>
                    <a:pt x="45" y="1772"/>
                    <a:pt x="75" y="1775"/>
                  </a:cubicBezTo>
                  <a:lnTo>
                    <a:pt x="75" y="1775"/>
                  </a:lnTo>
                  <a:cubicBezTo>
                    <a:pt x="78" y="1775"/>
                    <a:pt x="81" y="1776"/>
                    <a:pt x="85" y="1776"/>
                  </a:cubicBezTo>
                  <a:cubicBezTo>
                    <a:pt x="94" y="1776"/>
                    <a:pt x="104" y="1774"/>
                    <a:pt x="113" y="1770"/>
                  </a:cubicBezTo>
                  <a:lnTo>
                    <a:pt x="113" y="1770"/>
                  </a:lnTo>
                  <a:cubicBezTo>
                    <a:pt x="125" y="1765"/>
                    <a:pt x="135" y="1758"/>
                    <a:pt x="143" y="1749"/>
                  </a:cubicBezTo>
                  <a:lnTo>
                    <a:pt x="143" y="1749"/>
                  </a:lnTo>
                  <a:cubicBezTo>
                    <a:pt x="378" y="1542"/>
                    <a:pt x="597" y="1312"/>
                    <a:pt x="795" y="1070"/>
                  </a:cubicBezTo>
                  <a:cubicBezTo>
                    <a:pt x="901" y="941"/>
                    <a:pt x="1002" y="807"/>
                    <a:pt x="1087" y="662"/>
                  </a:cubicBezTo>
                  <a:cubicBezTo>
                    <a:pt x="1152" y="548"/>
                    <a:pt x="1211" y="426"/>
                    <a:pt x="1227" y="294"/>
                  </a:cubicBezTo>
                  <a:cubicBezTo>
                    <a:pt x="1233" y="242"/>
                    <a:pt x="1230" y="188"/>
                    <a:pt x="1212" y="138"/>
                  </a:cubicBezTo>
                  <a:cubicBezTo>
                    <a:pt x="1205" y="115"/>
                    <a:pt x="1193" y="91"/>
                    <a:pt x="1179" y="71"/>
                  </a:cubicBezTo>
                  <a:cubicBezTo>
                    <a:pt x="1154" y="36"/>
                    <a:pt x="1123" y="21"/>
                    <a:pt x="1082" y="11"/>
                  </a:cubicBezTo>
                  <a:cubicBezTo>
                    <a:pt x="1052" y="4"/>
                    <a:pt x="1021" y="0"/>
                    <a:pt x="99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24"/>
            <p:cNvSpPr/>
            <p:nvPr/>
          </p:nvSpPr>
          <p:spPr>
            <a:xfrm>
              <a:off x="4050446" y="3325177"/>
              <a:ext cx="109484" cy="45648"/>
            </a:xfrm>
            <a:custGeom>
              <a:avLst/>
              <a:gdLst/>
              <a:ahLst/>
              <a:cxnLst/>
              <a:rect l="l" t="t" r="r" b="b"/>
              <a:pathLst>
                <a:path w="1830" h="763" extrusionOk="0">
                  <a:moveTo>
                    <a:pt x="1643" y="229"/>
                  </a:moveTo>
                  <a:cubicBezTo>
                    <a:pt x="1643" y="229"/>
                    <a:pt x="1643" y="232"/>
                    <a:pt x="1642" y="235"/>
                  </a:cubicBezTo>
                  <a:lnTo>
                    <a:pt x="1642" y="235"/>
                  </a:lnTo>
                  <a:cubicBezTo>
                    <a:pt x="1642" y="235"/>
                    <a:pt x="1642" y="235"/>
                    <a:pt x="1642" y="235"/>
                  </a:cubicBezTo>
                  <a:cubicBezTo>
                    <a:pt x="1643" y="231"/>
                    <a:pt x="1643" y="229"/>
                    <a:pt x="1643" y="229"/>
                  </a:cubicBezTo>
                  <a:close/>
                  <a:moveTo>
                    <a:pt x="1606" y="317"/>
                  </a:moveTo>
                  <a:cubicBezTo>
                    <a:pt x="1605" y="318"/>
                    <a:pt x="1604" y="319"/>
                    <a:pt x="1603" y="321"/>
                  </a:cubicBezTo>
                  <a:lnTo>
                    <a:pt x="1603" y="321"/>
                  </a:lnTo>
                  <a:cubicBezTo>
                    <a:pt x="1604" y="319"/>
                    <a:pt x="1605" y="318"/>
                    <a:pt x="1606" y="317"/>
                  </a:cubicBezTo>
                  <a:close/>
                  <a:moveTo>
                    <a:pt x="1404" y="155"/>
                  </a:moveTo>
                  <a:cubicBezTo>
                    <a:pt x="1424" y="155"/>
                    <a:pt x="1444" y="156"/>
                    <a:pt x="1464" y="157"/>
                  </a:cubicBezTo>
                  <a:cubicBezTo>
                    <a:pt x="1493" y="159"/>
                    <a:pt x="1553" y="175"/>
                    <a:pt x="1579" y="190"/>
                  </a:cubicBezTo>
                  <a:cubicBezTo>
                    <a:pt x="1584" y="193"/>
                    <a:pt x="1599" y="203"/>
                    <a:pt x="1603" y="206"/>
                  </a:cubicBezTo>
                  <a:lnTo>
                    <a:pt x="1603" y="206"/>
                  </a:lnTo>
                  <a:cubicBezTo>
                    <a:pt x="1602" y="205"/>
                    <a:pt x="1602" y="205"/>
                    <a:pt x="1602" y="205"/>
                  </a:cubicBezTo>
                  <a:lnTo>
                    <a:pt x="1602" y="205"/>
                  </a:lnTo>
                  <a:cubicBezTo>
                    <a:pt x="1602" y="205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6" y="209"/>
                    <a:pt x="1620" y="221"/>
                    <a:pt x="1623" y="225"/>
                  </a:cubicBezTo>
                  <a:cubicBezTo>
                    <a:pt x="1629" y="231"/>
                    <a:pt x="1630" y="231"/>
                    <a:pt x="1630" y="231"/>
                  </a:cubicBezTo>
                  <a:cubicBezTo>
                    <a:pt x="1630" y="231"/>
                    <a:pt x="1630" y="231"/>
                    <a:pt x="1630" y="231"/>
                  </a:cubicBezTo>
                  <a:lnTo>
                    <a:pt x="1630" y="231"/>
                  </a:lnTo>
                  <a:cubicBezTo>
                    <a:pt x="1630" y="231"/>
                    <a:pt x="1630" y="231"/>
                    <a:pt x="1635" y="239"/>
                  </a:cubicBezTo>
                  <a:cubicBezTo>
                    <a:pt x="1636" y="242"/>
                    <a:pt x="1638" y="245"/>
                    <a:pt x="1640" y="249"/>
                  </a:cubicBezTo>
                  <a:lnTo>
                    <a:pt x="1640" y="249"/>
                  </a:lnTo>
                  <a:cubicBezTo>
                    <a:pt x="1640" y="250"/>
                    <a:pt x="1639" y="250"/>
                    <a:pt x="1639" y="251"/>
                  </a:cubicBezTo>
                  <a:cubicBezTo>
                    <a:pt x="1637" y="258"/>
                    <a:pt x="1634" y="265"/>
                    <a:pt x="1632" y="273"/>
                  </a:cubicBezTo>
                  <a:lnTo>
                    <a:pt x="1632" y="273"/>
                  </a:lnTo>
                  <a:cubicBezTo>
                    <a:pt x="1631" y="273"/>
                    <a:pt x="1625" y="286"/>
                    <a:pt x="1623" y="289"/>
                  </a:cubicBezTo>
                  <a:cubicBezTo>
                    <a:pt x="1619" y="299"/>
                    <a:pt x="1613" y="308"/>
                    <a:pt x="1606" y="317"/>
                  </a:cubicBezTo>
                  <a:cubicBezTo>
                    <a:pt x="1606" y="317"/>
                    <a:pt x="1606" y="317"/>
                    <a:pt x="1606" y="317"/>
                  </a:cubicBezTo>
                  <a:lnTo>
                    <a:pt x="1606" y="317"/>
                  </a:lnTo>
                  <a:cubicBezTo>
                    <a:pt x="1602" y="321"/>
                    <a:pt x="1601" y="322"/>
                    <a:pt x="1601" y="322"/>
                  </a:cubicBezTo>
                  <a:cubicBezTo>
                    <a:pt x="1601" y="322"/>
                    <a:pt x="1602" y="321"/>
                    <a:pt x="1603" y="321"/>
                  </a:cubicBezTo>
                  <a:lnTo>
                    <a:pt x="1603" y="321"/>
                  </a:lnTo>
                  <a:cubicBezTo>
                    <a:pt x="1601" y="323"/>
                    <a:pt x="1599" y="325"/>
                    <a:pt x="1597" y="327"/>
                  </a:cubicBezTo>
                  <a:cubicBezTo>
                    <a:pt x="1591" y="334"/>
                    <a:pt x="1584" y="341"/>
                    <a:pt x="1578" y="347"/>
                  </a:cubicBezTo>
                  <a:cubicBezTo>
                    <a:pt x="1556" y="368"/>
                    <a:pt x="1554" y="369"/>
                    <a:pt x="1533" y="384"/>
                  </a:cubicBezTo>
                  <a:cubicBezTo>
                    <a:pt x="1445" y="442"/>
                    <a:pt x="1353" y="473"/>
                    <a:pt x="1252" y="501"/>
                  </a:cubicBezTo>
                  <a:cubicBezTo>
                    <a:pt x="1003" y="569"/>
                    <a:pt x="740" y="591"/>
                    <a:pt x="483" y="601"/>
                  </a:cubicBezTo>
                  <a:cubicBezTo>
                    <a:pt x="415" y="604"/>
                    <a:pt x="348" y="606"/>
                    <a:pt x="281" y="608"/>
                  </a:cubicBezTo>
                  <a:lnTo>
                    <a:pt x="281" y="608"/>
                  </a:lnTo>
                  <a:cubicBezTo>
                    <a:pt x="424" y="498"/>
                    <a:pt x="590" y="410"/>
                    <a:pt x="751" y="336"/>
                  </a:cubicBezTo>
                  <a:cubicBezTo>
                    <a:pt x="954" y="242"/>
                    <a:pt x="1182" y="155"/>
                    <a:pt x="1404" y="155"/>
                  </a:cubicBezTo>
                  <a:close/>
                  <a:moveTo>
                    <a:pt x="1392" y="1"/>
                  </a:moveTo>
                  <a:cubicBezTo>
                    <a:pt x="1186" y="1"/>
                    <a:pt x="972" y="77"/>
                    <a:pt x="789" y="153"/>
                  </a:cubicBezTo>
                  <a:cubicBezTo>
                    <a:pt x="521" y="266"/>
                    <a:pt x="239" y="413"/>
                    <a:pt x="33" y="624"/>
                  </a:cubicBezTo>
                  <a:lnTo>
                    <a:pt x="33" y="624"/>
                  </a:lnTo>
                  <a:cubicBezTo>
                    <a:pt x="27" y="628"/>
                    <a:pt x="22" y="633"/>
                    <a:pt x="18" y="639"/>
                  </a:cubicBezTo>
                  <a:lnTo>
                    <a:pt x="18" y="639"/>
                  </a:lnTo>
                  <a:cubicBezTo>
                    <a:pt x="2" y="661"/>
                    <a:pt x="1" y="684"/>
                    <a:pt x="8" y="705"/>
                  </a:cubicBezTo>
                  <a:lnTo>
                    <a:pt x="8" y="705"/>
                  </a:lnTo>
                  <a:cubicBezTo>
                    <a:pt x="15" y="735"/>
                    <a:pt x="39" y="761"/>
                    <a:pt x="80" y="762"/>
                  </a:cubicBezTo>
                  <a:cubicBezTo>
                    <a:pt x="99" y="762"/>
                    <a:pt x="118" y="762"/>
                    <a:pt x="137" y="762"/>
                  </a:cubicBezTo>
                  <a:cubicBezTo>
                    <a:pt x="400" y="762"/>
                    <a:pt x="664" y="752"/>
                    <a:pt x="925" y="718"/>
                  </a:cubicBezTo>
                  <a:cubicBezTo>
                    <a:pt x="1176" y="685"/>
                    <a:pt x="1471" y="641"/>
                    <a:pt x="1670" y="470"/>
                  </a:cubicBezTo>
                  <a:cubicBezTo>
                    <a:pt x="1746" y="406"/>
                    <a:pt x="1829" y="279"/>
                    <a:pt x="1776" y="179"/>
                  </a:cubicBezTo>
                  <a:cubicBezTo>
                    <a:pt x="1730" y="90"/>
                    <a:pt x="1639" y="36"/>
                    <a:pt x="1543" y="16"/>
                  </a:cubicBezTo>
                  <a:cubicBezTo>
                    <a:pt x="1493" y="5"/>
                    <a:pt x="1443" y="1"/>
                    <a:pt x="139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84" name="Google Shape;584;p24"/>
          <p:cNvSpPr txBox="1">
            <a:spLocks noGrp="1"/>
          </p:cNvSpPr>
          <p:nvPr>
            <p:ph type="subTitle" idx="1"/>
          </p:nvPr>
        </p:nvSpPr>
        <p:spPr>
          <a:xfrm>
            <a:off x="713225" y="3642000"/>
            <a:ext cx="1985100" cy="62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5" name="Google Shape;585;p24"/>
          <p:cNvSpPr txBox="1">
            <a:spLocks noGrp="1"/>
          </p:cNvSpPr>
          <p:nvPr>
            <p:ph type="subTitle" idx="2"/>
          </p:nvPr>
        </p:nvSpPr>
        <p:spPr>
          <a:xfrm>
            <a:off x="713288" y="3383800"/>
            <a:ext cx="1985100" cy="40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1pPr>
            <a:lvl2pPr lvl="1" algn="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r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586" name="Google Shape;586;p24"/>
          <p:cNvSpPr txBox="1">
            <a:spLocks noGrp="1"/>
          </p:cNvSpPr>
          <p:nvPr>
            <p:ph type="subTitle" idx="3"/>
          </p:nvPr>
        </p:nvSpPr>
        <p:spPr>
          <a:xfrm>
            <a:off x="713225" y="2389000"/>
            <a:ext cx="1985100" cy="62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7" name="Google Shape;587;p24"/>
          <p:cNvSpPr txBox="1">
            <a:spLocks noGrp="1"/>
          </p:cNvSpPr>
          <p:nvPr>
            <p:ph type="subTitle" idx="4"/>
          </p:nvPr>
        </p:nvSpPr>
        <p:spPr>
          <a:xfrm>
            <a:off x="713288" y="2130800"/>
            <a:ext cx="1985100" cy="40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1pPr>
            <a:lvl2pPr lvl="1" algn="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r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588" name="Google Shape;588;p24"/>
          <p:cNvSpPr txBox="1">
            <a:spLocks noGrp="1"/>
          </p:cNvSpPr>
          <p:nvPr>
            <p:ph type="subTitle" idx="5"/>
          </p:nvPr>
        </p:nvSpPr>
        <p:spPr>
          <a:xfrm>
            <a:off x="6445474" y="3642000"/>
            <a:ext cx="1985100" cy="62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9" name="Google Shape;589;p24"/>
          <p:cNvSpPr txBox="1">
            <a:spLocks noGrp="1"/>
          </p:cNvSpPr>
          <p:nvPr>
            <p:ph type="subTitle" idx="6"/>
          </p:nvPr>
        </p:nvSpPr>
        <p:spPr>
          <a:xfrm>
            <a:off x="6445537" y="3383800"/>
            <a:ext cx="1985100" cy="40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1pPr>
            <a:lvl2pPr lvl="1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590" name="Google Shape;590;p24"/>
          <p:cNvSpPr txBox="1">
            <a:spLocks noGrp="1"/>
          </p:cNvSpPr>
          <p:nvPr>
            <p:ph type="subTitle" idx="7"/>
          </p:nvPr>
        </p:nvSpPr>
        <p:spPr>
          <a:xfrm>
            <a:off x="6445474" y="2389000"/>
            <a:ext cx="1985100" cy="62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1" name="Google Shape;591;p24"/>
          <p:cNvSpPr txBox="1">
            <a:spLocks noGrp="1"/>
          </p:cNvSpPr>
          <p:nvPr>
            <p:ph type="subTitle" idx="8"/>
          </p:nvPr>
        </p:nvSpPr>
        <p:spPr>
          <a:xfrm>
            <a:off x="6445537" y="2130800"/>
            <a:ext cx="1985100" cy="40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1pPr>
            <a:lvl2pPr lvl="1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592" name="Google Shape;592;p24"/>
          <p:cNvSpPr txBox="1">
            <a:spLocks noGrp="1"/>
          </p:cNvSpPr>
          <p:nvPr>
            <p:ph type="title" idx="9" hasCustomPrompt="1"/>
          </p:nvPr>
        </p:nvSpPr>
        <p:spPr>
          <a:xfrm>
            <a:off x="3203900" y="2130800"/>
            <a:ext cx="1046700" cy="71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93" name="Google Shape;593;p24"/>
          <p:cNvSpPr txBox="1">
            <a:spLocks noGrp="1"/>
          </p:cNvSpPr>
          <p:nvPr>
            <p:ph type="title" idx="13" hasCustomPrompt="1"/>
          </p:nvPr>
        </p:nvSpPr>
        <p:spPr>
          <a:xfrm>
            <a:off x="3203900" y="3431475"/>
            <a:ext cx="1046700" cy="71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94" name="Google Shape;594;p24"/>
          <p:cNvSpPr txBox="1">
            <a:spLocks noGrp="1"/>
          </p:cNvSpPr>
          <p:nvPr>
            <p:ph type="title" idx="14" hasCustomPrompt="1"/>
          </p:nvPr>
        </p:nvSpPr>
        <p:spPr>
          <a:xfrm>
            <a:off x="4893325" y="2130800"/>
            <a:ext cx="1046700" cy="71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95" name="Google Shape;595;p24"/>
          <p:cNvSpPr txBox="1">
            <a:spLocks noGrp="1"/>
          </p:cNvSpPr>
          <p:nvPr>
            <p:ph type="title" idx="15" hasCustomPrompt="1"/>
          </p:nvPr>
        </p:nvSpPr>
        <p:spPr>
          <a:xfrm>
            <a:off x="4893325" y="3431475"/>
            <a:ext cx="1046700" cy="71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 2">
  <p:cSld name="TITLE_ONLY_3">
    <p:spTree>
      <p:nvGrpSpPr>
        <p:cNvPr id="1" name="Shape 5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7" name="Google Shape;597;p25"/>
          <p:cNvSpPr/>
          <p:nvPr/>
        </p:nvSpPr>
        <p:spPr>
          <a:xfrm rot="-10692833">
            <a:off x="7986933" y="484806"/>
            <a:ext cx="520198" cy="387230"/>
          </a:xfrm>
          <a:custGeom>
            <a:avLst/>
            <a:gdLst/>
            <a:ahLst/>
            <a:cxnLst/>
            <a:rect l="l" t="t" r="r" b="b"/>
            <a:pathLst>
              <a:path w="8500" h="5674" extrusionOk="0">
                <a:moveTo>
                  <a:pt x="1497" y="316"/>
                </a:moveTo>
                <a:cubicBezTo>
                  <a:pt x="1656" y="316"/>
                  <a:pt x="1813" y="352"/>
                  <a:pt x="1956" y="426"/>
                </a:cubicBezTo>
                <a:lnTo>
                  <a:pt x="7429" y="3235"/>
                </a:lnTo>
                <a:cubicBezTo>
                  <a:pt x="7949" y="3503"/>
                  <a:pt x="8140" y="4171"/>
                  <a:pt x="7855" y="4726"/>
                </a:cubicBezTo>
                <a:cubicBezTo>
                  <a:pt x="7749" y="4935"/>
                  <a:pt x="7586" y="5104"/>
                  <a:pt x="7386" y="5217"/>
                </a:cubicBezTo>
                <a:cubicBezTo>
                  <a:pt x="7219" y="5312"/>
                  <a:pt x="7036" y="5359"/>
                  <a:pt x="6855" y="5359"/>
                </a:cubicBezTo>
                <a:cubicBezTo>
                  <a:pt x="6696" y="5359"/>
                  <a:pt x="6538" y="5323"/>
                  <a:pt x="6395" y="5249"/>
                </a:cubicBezTo>
                <a:lnTo>
                  <a:pt x="922" y="2440"/>
                </a:lnTo>
                <a:cubicBezTo>
                  <a:pt x="672" y="2311"/>
                  <a:pt x="490" y="2086"/>
                  <a:pt x="408" y="1807"/>
                </a:cubicBezTo>
                <a:cubicBezTo>
                  <a:pt x="326" y="1524"/>
                  <a:pt x="357" y="1219"/>
                  <a:pt x="496" y="949"/>
                </a:cubicBezTo>
                <a:cubicBezTo>
                  <a:pt x="602" y="740"/>
                  <a:pt x="766" y="570"/>
                  <a:pt x="964" y="458"/>
                </a:cubicBezTo>
                <a:cubicBezTo>
                  <a:pt x="1132" y="364"/>
                  <a:pt x="1316" y="316"/>
                  <a:pt x="1497" y="316"/>
                </a:cubicBezTo>
                <a:close/>
                <a:moveTo>
                  <a:pt x="1497" y="1"/>
                </a:moveTo>
                <a:cubicBezTo>
                  <a:pt x="1262" y="1"/>
                  <a:pt x="1026" y="62"/>
                  <a:pt x="810" y="183"/>
                </a:cubicBezTo>
                <a:cubicBezTo>
                  <a:pt x="555" y="327"/>
                  <a:pt x="351" y="541"/>
                  <a:pt x="215" y="804"/>
                </a:cubicBezTo>
                <a:cubicBezTo>
                  <a:pt x="40" y="1147"/>
                  <a:pt x="1" y="1534"/>
                  <a:pt x="106" y="1895"/>
                </a:cubicBezTo>
                <a:cubicBezTo>
                  <a:pt x="211" y="2258"/>
                  <a:pt x="450" y="2550"/>
                  <a:pt x="779" y="2720"/>
                </a:cubicBezTo>
                <a:lnTo>
                  <a:pt x="6252" y="5529"/>
                </a:lnTo>
                <a:cubicBezTo>
                  <a:pt x="6440" y="5626"/>
                  <a:pt x="6646" y="5674"/>
                  <a:pt x="6855" y="5674"/>
                </a:cubicBezTo>
                <a:cubicBezTo>
                  <a:pt x="7089" y="5674"/>
                  <a:pt x="7325" y="5613"/>
                  <a:pt x="7541" y="5491"/>
                </a:cubicBezTo>
                <a:cubicBezTo>
                  <a:pt x="7794" y="5348"/>
                  <a:pt x="8000" y="5134"/>
                  <a:pt x="8135" y="4871"/>
                </a:cubicBezTo>
                <a:cubicBezTo>
                  <a:pt x="8499" y="4161"/>
                  <a:pt x="8246" y="3301"/>
                  <a:pt x="7572" y="2955"/>
                </a:cubicBezTo>
                <a:lnTo>
                  <a:pt x="2099" y="146"/>
                </a:lnTo>
                <a:cubicBezTo>
                  <a:pt x="1911" y="49"/>
                  <a:pt x="1705" y="1"/>
                  <a:pt x="1497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8" name="Google Shape;598;p25"/>
          <p:cNvSpPr/>
          <p:nvPr/>
        </p:nvSpPr>
        <p:spPr>
          <a:xfrm>
            <a:off x="0" y="539488"/>
            <a:ext cx="8430580" cy="522118"/>
          </a:xfrm>
          <a:custGeom>
            <a:avLst/>
            <a:gdLst/>
            <a:ahLst/>
            <a:cxnLst/>
            <a:rect l="l" t="t" r="r" b="b"/>
            <a:pathLst>
              <a:path w="93238" h="6394" extrusionOk="0">
                <a:moveTo>
                  <a:pt x="0" y="1"/>
                </a:moveTo>
                <a:lnTo>
                  <a:pt x="0" y="6393"/>
                </a:lnTo>
                <a:lnTo>
                  <a:pt x="93237" y="6393"/>
                </a:lnTo>
                <a:lnTo>
                  <a:pt x="91460" y="3197"/>
                </a:lnTo>
                <a:lnTo>
                  <a:pt x="93220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9" name="Google Shape;599;p25"/>
          <p:cNvSpPr/>
          <p:nvPr/>
        </p:nvSpPr>
        <p:spPr>
          <a:xfrm>
            <a:off x="96026" y="600159"/>
            <a:ext cx="80564" cy="400775"/>
          </a:xfrm>
          <a:custGeom>
            <a:avLst/>
            <a:gdLst/>
            <a:ahLst/>
            <a:cxnLst/>
            <a:rect l="l" t="t" r="r" b="b"/>
            <a:pathLst>
              <a:path w="891" h="4908" extrusionOk="0">
                <a:moveTo>
                  <a:pt x="0" y="1"/>
                </a:moveTo>
                <a:lnTo>
                  <a:pt x="0" y="4907"/>
                </a:lnTo>
                <a:lnTo>
                  <a:pt x="891" y="4907"/>
                </a:lnTo>
                <a:lnTo>
                  <a:pt x="891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0" name="Google Shape;600;p25"/>
          <p:cNvSpPr txBox="1">
            <a:spLocks noGrp="1"/>
          </p:cNvSpPr>
          <p:nvPr>
            <p:ph type="title"/>
          </p:nvPr>
        </p:nvSpPr>
        <p:spPr>
          <a:xfrm>
            <a:off x="713225" y="561450"/>
            <a:ext cx="77175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b="1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601" name="Google Shape;601;p25"/>
          <p:cNvSpPr/>
          <p:nvPr/>
        </p:nvSpPr>
        <p:spPr>
          <a:xfrm rot="-10692833">
            <a:off x="8150833" y="592359"/>
            <a:ext cx="357345" cy="263840"/>
          </a:xfrm>
          <a:custGeom>
            <a:avLst/>
            <a:gdLst/>
            <a:ahLst/>
            <a:cxnLst/>
            <a:rect l="l" t="t" r="r" b="b"/>
            <a:pathLst>
              <a:path w="5839" h="3866" extrusionOk="0">
                <a:moveTo>
                  <a:pt x="1121" y="316"/>
                </a:moveTo>
                <a:cubicBezTo>
                  <a:pt x="1225" y="316"/>
                  <a:pt x="1329" y="341"/>
                  <a:pt x="1424" y="390"/>
                </a:cubicBezTo>
                <a:lnTo>
                  <a:pt x="5127" y="2291"/>
                </a:lnTo>
                <a:cubicBezTo>
                  <a:pt x="5286" y="2372"/>
                  <a:pt x="5403" y="2510"/>
                  <a:pt x="5457" y="2679"/>
                </a:cubicBezTo>
                <a:cubicBezTo>
                  <a:pt x="5513" y="2849"/>
                  <a:pt x="5498" y="3030"/>
                  <a:pt x="5416" y="3187"/>
                </a:cubicBezTo>
                <a:cubicBezTo>
                  <a:pt x="5357" y="3304"/>
                  <a:pt x="5265" y="3399"/>
                  <a:pt x="5152" y="3463"/>
                </a:cubicBezTo>
                <a:cubicBezTo>
                  <a:pt x="5049" y="3521"/>
                  <a:pt x="4936" y="3550"/>
                  <a:pt x="4823" y="3550"/>
                </a:cubicBezTo>
                <a:cubicBezTo>
                  <a:pt x="4719" y="3550"/>
                  <a:pt x="4614" y="3525"/>
                  <a:pt x="4518" y="3476"/>
                </a:cubicBezTo>
                <a:lnTo>
                  <a:pt x="817" y="1577"/>
                </a:lnTo>
                <a:cubicBezTo>
                  <a:pt x="490" y="1409"/>
                  <a:pt x="360" y="1006"/>
                  <a:pt x="528" y="679"/>
                </a:cubicBezTo>
                <a:cubicBezTo>
                  <a:pt x="587" y="562"/>
                  <a:pt x="679" y="467"/>
                  <a:pt x="793" y="403"/>
                </a:cubicBezTo>
                <a:cubicBezTo>
                  <a:pt x="895" y="345"/>
                  <a:pt x="1008" y="316"/>
                  <a:pt x="1121" y="316"/>
                </a:cubicBezTo>
                <a:close/>
                <a:moveTo>
                  <a:pt x="1120" y="1"/>
                </a:moveTo>
                <a:cubicBezTo>
                  <a:pt x="954" y="1"/>
                  <a:pt x="788" y="43"/>
                  <a:pt x="639" y="128"/>
                </a:cubicBezTo>
                <a:cubicBezTo>
                  <a:pt x="471" y="222"/>
                  <a:pt x="335" y="363"/>
                  <a:pt x="247" y="534"/>
                </a:cubicBezTo>
                <a:cubicBezTo>
                  <a:pt x="0" y="1016"/>
                  <a:pt x="190" y="1609"/>
                  <a:pt x="672" y="1856"/>
                </a:cubicBezTo>
                <a:lnTo>
                  <a:pt x="4375" y="3757"/>
                </a:lnTo>
                <a:cubicBezTo>
                  <a:pt x="4517" y="3829"/>
                  <a:pt x="4671" y="3865"/>
                  <a:pt x="4824" y="3865"/>
                </a:cubicBezTo>
                <a:cubicBezTo>
                  <a:pt x="4990" y="3865"/>
                  <a:pt x="5156" y="3823"/>
                  <a:pt x="5305" y="3738"/>
                </a:cubicBezTo>
                <a:cubicBezTo>
                  <a:pt x="5473" y="3644"/>
                  <a:pt x="5609" y="3503"/>
                  <a:pt x="5697" y="3332"/>
                </a:cubicBezTo>
                <a:cubicBezTo>
                  <a:pt x="5816" y="3098"/>
                  <a:pt x="5838" y="2832"/>
                  <a:pt x="5758" y="2583"/>
                </a:cubicBezTo>
                <a:cubicBezTo>
                  <a:pt x="5678" y="2333"/>
                  <a:pt x="5504" y="2130"/>
                  <a:pt x="5272" y="2010"/>
                </a:cubicBezTo>
                <a:lnTo>
                  <a:pt x="1569" y="109"/>
                </a:lnTo>
                <a:cubicBezTo>
                  <a:pt x="1427" y="37"/>
                  <a:pt x="1273" y="1"/>
                  <a:pt x="112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2" name="Google Shape;602;p25"/>
          <p:cNvSpPr/>
          <p:nvPr/>
        </p:nvSpPr>
        <p:spPr>
          <a:xfrm rot="4499988">
            <a:off x="358896" y="4426812"/>
            <a:ext cx="217118" cy="223759"/>
          </a:xfrm>
          <a:custGeom>
            <a:avLst/>
            <a:gdLst/>
            <a:ahLst/>
            <a:cxnLst/>
            <a:rect l="l" t="t" r="r" b="b"/>
            <a:pathLst>
              <a:path w="3629" h="3740" extrusionOk="0">
                <a:moveTo>
                  <a:pt x="2849" y="0"/>
                </a:moveTo>
                <a:cubicBezTo>
                  <a:pt x="2845" y="0"/>
                  <a:pt x="2841" y="0"/>
                  <a:pt x="2837" y="1"/>
                </a:cubicBezTo>
                <a:cubicBezTo>
                  <a:pt x="2272" y="59"/>
                  <a:pt x="1729" y="312"/>
                  <a:pt x="1262" y="626"/>
                </a:cubicBezTo>
                <a:cubicBezTo>
                  <a:pt x="799" y="937"/>
                  <a:pt x="343" y="1346"/>
                  <a:pt x="127" y="1871"/>
                </a:cubicBezTo>
                <a:cubicBezTo>
                  <a:pt x="35" y="2095"/>
                  <a:pt x="0" y="2340"/>
                  <a:pt x="56" y="2578"/>
                </a:cubicBezTo>
                <a:cubicBezTo>
                  <a:pt x="117" y="2831"/>
                  <a:pt x="284" y="3047"/>
                  <a:pt x="484" y="3206"/>
                </a:cubicBezTo>
                <a:cubicBezTo>
                  <a:pt x="773" y="3437"/>
                  <a:pt x="1132" y="3594"/>
                  <a:pt x="1488" y="3691"/>
                </a:cubicBezTo>
                <a:cubicBezTo>
                  <a:pt x="1609" y="3724"/>
                  <a:pt x="1734" y="3739"/>
                  <a:pt x="1859" y="3739"/>
                </a:cubicBezTo>
                <a:cubicBezTo>
                  <a:pt x="2018" y="3739"/>
                  <a:pt x="2177" y="3714"/>
                  <a:pt x="2329" y="3667"/>
                </a:cubicBezTo>
                <a:cubicBezTo>
                  <a:pt x="2845" y="3508"/>
                  <a:pt x="3309" y="3117"/>
                  <a:pt x="3512" y="2612"/>
                </a:cubicBezTo>
                <a:cubicBezTo>
                  <a:pt x="3603" y="2385"/>
                  <a:pt x="3629" y="2125"/>
                  <a:pt x="3554" y="1890"/>
                </a:cubicBezTo>
                <a:cubicBezTo>
                  <a:pt x="3468" y="1623"/>
                  <a:pt x="3268" y="1417"/>
                  <a:pt x="3030" y="1274"/>
                </a:cubicBezTo>
                <a:cubicBezTo>
                  <a:pt x="2784" y="1127"/>
                  <a:pt x="2473" y="1028"/>
                  <a:pt x="2170" y="1028"/>
                </a:cubicBezTo>
                <a:cubicBezTo>
                  <a:pt x="1942" y="1028"/>
                  <a:pt x="1719" y="1084"/>
                  <a:pt x="1531" y="1219"/>
                </a:cubicBezTo>
                <a:cubicBezTo>
                  <a:pt x="1228" y="1436"/>
                  <a:pt x="1084" y="1804"/>
                  <a:pt x="1092" y="2169"/>
                </a:cubicBezTo>
                <a:cubicBezTo>
                  <a:pt x="1100" y="2470"/>
                  <a:pt x="1206" y="2838"/>
                  <a:pt x="1488" y="2994"/>
                </a:cubicBezTo>
                <a:cubicBezTo>
                  <a:pt x="1571" y="3039"/>
                  <a:pt x="1652" y="3059"/>
                  <a:pt x="1732" y="3059"/>
                </a:cubicBezTo>
                <a:cubicBezTo>
                  <a:pt x="2016" y="3059"/>
                  <a:pt x="2272" y="2810"/>
                  <a:pt x="2437" y="2587"/>
                </a:cubicBezTo>
                <a:cubicBezTo>
                  <a:pt x="2522" y="2471"/>
                  <a:pt x="2597" y="2347"/>
                  <a:pt x="2664" y="2222"/>
                </a:cubicBezTo>
                <a:cubicBezTo>
                  <a:pt x="2694" y="2163"/>
                  <a:pt x="2691" y="2082"/>
                  <a:pt x="2640" y="2036"/>
                </a:cubicBezTo>
                <a:cubicBezTo>
                  <a:pt x="2552" y="1956"/>
                  <a:pt x="2445" y="1925"/>
                  <a:pt x="2336" y="1925"/>
                </a:cubicBezTo>
                <a:cubicBezTo>
                  <a:pt x="2220" y="1925"/>
                  <a:pt x="2100" y="1960"/>
                  <a:pt x="1995" y="2011"/>
                </a:cubicBezTo>
                <a:cubicBezTo>
                  <a:pt x="1843" y="2087"/>
                  <a:pt x="1936" y="2293"/>
                  <a:pt x="2078" y="2293"/>
                </a:cubicBezTo>
                <a:cubicBezTo>
                  <a:pt x="2101" y="2293"/>
                  <a:pt x="2125" y="2288"/>
                  <a:pt x="2150" y="2276"/>
                </a:cubicBezTo>
                <a:cubicBezTo>
                  <a:pt x="2152" y="2274"/>
                  <a:pt x="2155" y="2273"/>
                  <a:pt x="2156" y="2273"/>
                </a:cubicBezTo>
                <a:lnTo>
                  <a:pt x="2156" y="2273"/>
                </a:lnTo>
                <a:cubicBezTo>
                  <a:pt x="2157" y="2272"/>
                  <a:pt x="2158" y="2272"/>
                  <a:pt x="2160" y="2271"/>
                </a:cubicBezTo>
                <a:cubicBezTo>
                  <a:pt x="2192" y="2260"/>
                  <a:pt x="2223" y="2248"/>
                  <a:pt x="2256" y="2241"/>
                </a:cubicBezTo>
                <a:cubicBezTo>
                  <a:pt x="2272" y="2237"/>
                  <a:pt x="2290" y="2232"/>
                  <a:pt x="2308" y="2230"/>
                </a:cubicBezTo>
                <a:lnTo>
                  <a:pt x="2308" y="2230"/>
                </a:lnTo>
                <a:cubicBezTo>
                  <a:pt x="2220" y="2379"/>
                  <a:pt x="2123" y="2513"/>
                  <a:pt x="1991" y="2631"/>
                </a:cubicBezTo>
                <a:cubicBezTo>
                  <a:pt x="1985" y="2635"/>
                  <a:pt x="1955" y="2660"/>
                  <a:pt x="1956" y="2660"/>
                </a:cubicBezTo>
                <a:cubicBezTo>
                  <a:pt x="1956" y="2660"/>
                  <a:pt x="1956" y="2660"/>
                  <a:pt x="1956" y="2660"/>
                </a:cubicBezTo>
                <a:lnTo>
                  <a:pt x="1956" y="2660"/>
                </a:lnTo>
                <a:cubicBezTo>
                  <a:pt x="1944" y="2669"/>
                  <a:pt x="1932" y="2678"/>
                  <a:pt x="1919" y="2686"/>
                </a:cubicBezTo>
                <a:cubicBezTo>
                  <a:pt x="1904" y="2695"/>
                  <a:pt x="1890" y="2704"/>
                  <a:pt x="1874" y="2712"/>
                </a:cubicBezTo>
                <a:cubicBezTo>
                  <a:pt x="1867" y="2716"/>
                  <a:pt x="1843" y="2726"/>
                  <a:pt x="1835" y="2730"/>
                </a:cubicBezTo>
                <a:lnTo>
                  <a:pt x="1835" y="2730"/>
                </a:lnTo>
                <a:cubicBezTo>
                  <a:pt x="1812" y="2738"/>
                  <a:pt x="1787" y="2743"/>
                  <a:pt x="1764" y="2750"/>
                </a:cubicBezTo>
                <a:cubicBezTo>
                  <a:pt x="1763" y="2751"/>
                  <a:pt x="1762" y="2751"/>
                  <a:pt x="1763" y="2752"/>
                </a:cubicBezTo>
                <a:lnTo>
                  <a:pt x="1763" y="2752"/>
                </a:lnTo>
                <a:cubicBezTo>
                  <a:pt x="1761" y="2752"/>
                  <a:pt x="1759" y="2752"/>
                  <a:pt x="1757" y="2752"/>
                </a:cubicBezTo>
                <a:cubicBezTo>
                  <a:pt x="1746" y="2752"/>
                  <a:pt x="1735" y="2751"/>
                  <a:pt x="1725" y="2751"/>
                </a:cubicBezTo>
                <a:cubicBezTo>
                  <a:pt x="1719" y="2751"/>
                  <a:pt x="1714" y="2751"/>
                  <a:pt x="1709" y="2752"/>
                </a:cubicBezTo>
                <a:cubicBezTo>
                  <a:pt x="1709" y="2752"/>
                  <a:pt x="1709" y="2752"/>
                  <a:pt x="1709" y="2752"/>
                </a:cubicBezTo>
                <a:lnTo>
                  <a:pt x="1709" y="2752"/>
                </a:lnTo>
                <a:cubicBezTo>
                  <a:pt x="1707" y="2751"/>
                  <a:pt x="1706" y="2751"/>
                  <a:pt x="1704" y="2750"/>
                </a:cubicBezTo>
                <a:cubicBezTo>
                  <a:pt x="1693" y="2746"/>
                  <a:pt x="1681" y="2743"/>
                  <a:pt x="1668" y="2740"/>
                </a:cubicBezTo>
                <a:cubicBezTo>
                  <a:pt x="1666" y="2740"/>
                  <a:pt x="1665" y="2739"/>
                  <a:pt x="1663" y="2739"/>
                </a:cubicBezTo>
                <a:lnTo>
                  <a:pt x="1663" y="2739"/>
                </a:lnTo>
                <a:cubicBezTo>
                  <a:pt x="1663" y="2739"/>
                  <a:pt x="1663" y="2739"/>
                  <a:pt x="1663" y="2739"/>
                </a:cubicBezTo>
                <a:cubicBezTo>
                  <a:pt x="1650" y="2731"/>
                  <a:pt x="1637" y="2724"/>
                  <a:pt x="1624" y="2717"/>
                </a:cubicBezTo>
                <a:cubicBezTo>
                  <a:pt x="1616" y="2713"/>
                  <a:pt x="1599" y="2699"/>
                  <a:pt x="1599" y="2699"/>
                </a:cubicBezTo>
                <a:lnTo>
                  <a:pt x="1599" y="2699"/>
                </a:lnTo>
                <a:cubicBezTo>
                  <a:pt x="1599" y="2699"/>
                  <a:pt x="1604" y="2703"/>
                  <a:pt x="1617" y="2714"/>
                </a:cubicBezTo>
                <a:cubicBezTo>
                  <a:pt x="1606" y="2707"/>
                  <a:pt x="1596" y="2698"/>
                  <a:pt x="1587" y="2689"/>
                </a:cubicBezTo>
                <a:cubicBezTo>
                  <a:pt x="1577" y="2679"/>
                  <a:pt x="1569" y="2670"/>
                  <a:pt x="1558" y="2660"/>
                </a:cubicBezTo>
                <a:cubicBezTo>
                  <a:pt x="1555" y="2655"/>
                  <a:pt x="1552" y="2651"/>
                  <a:pt x="1548" y="2647"/>
                </a:cubicBezTo>
                <a:cubicBezTo>
                  <a:pt x="1548" y="2646"/>
                  <a:pt x="1547" y="2646"/>
                  <a:pt x="1547" y="2645"/>
                </a:cubicBezTo>
                <a:lnTo>
                  <a:pt x="1547" y="2645"/>
                </a:lnTo>
                <a:cubicBezTo>
                  <a:pt x="1547" y="2645"/>
                  <a:pt x="1547" y="2645"/>
                  <a:pt x="1547" y="2645"/>
                </a:cubicBezTo>
                <a:cubicBezTo>
                  <a:pt x="1529" y="2622"/>
                  <a:pt x="1513" y="2598"/>
                  <a:pt x="1498" y="2572"/>
                </a:cubicBezTo>
                <a:cubicBezTo>
                  <a:pt x="1491" y="2559"/>
                  <a:pt x="1485" y="2546"/>
                  <a:pt x="1478" y="2533"/>
                </a:cubicBezTo>
                <a:cubicBezTo>
                  <a:pt x="1470" y="2517"/>
                  <a:pt x="1465" y="2503"/>
                  <a:pt x="1465" y="2503"/>
                </a:cubicBezTo>
                <a:lnTo>
                  <a:pt x="1465" y="2503"/>
                </a:lnTo>
                <a:cubicBezTo>
                  <a:pt x="1465" y="2503"/>
                  <a:pt x="1466" y="2506"/>
                  <a:pt x="1469" y="2514"/>
                </a:cubicBezTo>
                <a:cubicBezTo>
                  <a:pt x="1446" y="2451"/>
                  <a:pt x="1427" y="2388"/>
                  <a:pt x="1414" y="2323"/>
                </a:cubicBezTo>
                <a:cubicBezTo>
                  <a:pt x="1412" y="2312"/>
                  <a:pt x="1410" y="2301"/>
                  <a:pt x="1408" y="2291"/>
                </a:cubicBezTo>
                <a:lnTo>
                  <a:pt x="1408" y="2291"/>
                </a:lnTo>
                <a:cubicBezTo>
                  <a:pt x="1408" y="2287"/>
                  <a:pt x="1404" y="2260"/>
                  <a:pt x="1403" y="2252"/>
                </a:cubicBezTo>
                <a:cubicBezTo>
                  <a:pt x="1401" y="2214"/>
                  <a:pt x="1398" y="2176"/>
                  <a:pt x="1399" y="2137"/>
                </a:cubicBezTo>
                <a:cubicBezTo>
                  <a:pt x="1399" y="2102"/>
                  <a:pt x="1401" y="2067"/>
                  <a:pt x="1403" y="2032"/>
                </a:cubicBezTo>
                <a:cubicBezTo>
                  <a:pt x="1405" y="2021"/>
                  <a:pt x="1409" y="1994"/>
                  <a:pt x="1408" y="1994"/>
                </a:cubicBezTo>
                <a:lnTo>
                  <a:pt x="1408" y="1994"/>
                </a:lnTo>
                <a:cubicBezTo>
                  <a:pt x="1408" y="1994"/>
                  <a:pt x="1408" y="1994"/>
                  <a:pt x="1408" y="1995"/>
                </a:cubicBezTo>
                <a:lnTo>
                  <a:pt x="1408" y="1995"/>
                </a:lnTo>
                <a:cubicBezTo>
                  <a:pt x="1411" y="1978"/>
                  <a:pt x="1413" y="1963"/>
                  <a:pt x="1417" y="1947"/>
                </a:cubicBezTo>
                <a:cubicBezTo>
                  <a:pt x="1424" y="1912"/>
                  <a:pt x="1433" y="1877"/>
                  <a:pt x="1443" y="1844"/>
                </a:cubicBezTo>
                <a:cubicBezTo>
                  <a:pt x="1449" y="1826"/>
                  <a:pt x="1455" y="1810"/>
                  <a:pt x="1460" y="1792"/>
                </a:cubicBezTo>
                <a:cubicBezTo>
                  <a:pt x="1463" y="1784"/>
                  <a:pt x="1467" y="1775"/>
                  <a:pt x="1470" y="1765"/>
                </a:cubicBezTo>
                <a:lnTo>
                  <a:pt x="1470" y="1765"/>
                </a:lnTo>
                <a:cubicBezTo>
                  <a:pt x="1471" y="1764"/>
                  <a:pt x="1471" y="1762"/>
                  <a:pt x="1472" y="1760"/>
                </a:cubicBezTo>
                <a:cubicBezTo>
                  <a:pt x="1488" y="1728"/>
                  <a:pt x="1504" y="1698"/>
                  <a:pt x="1522" y="1667"/>
                </a:cubicBezTo>
                <a:cubicBezTo>
                  <a:pt x="1532" y="1651"/>
                  <a:pt x="1542" y="1636"/>
                  <a:pt x="1551" y="1622"/>
                </a:cubicBezTo>
                <a:cubicBezTo>
                  <a:pt x="1557" y="1614"/>
                  <a:pt x="1561" y="1607"/>
                  <a:pt x="1567" y="1600"/>
                </a:cubicBezTo>
                <a:cubicBezTo>
                  <a:pt x="1567" y="1599"/>
                  <a:pt x="1567" y="1599"/>
                  <a:pt x="1567" y="1599"/>
                </a:cubicBezTo>
                <a:lnTo>
                  <a:pt x="1567" y="1599"/>
                </a:lnTo>
                <a:cubicBezTo>
                  <a:pt x="1567" y="1599"/>
                  <a:pt x="1564" y="1602"/>
                  <a:pt x="1563" y="1604"/>
                </a:cubicBezTo>
                <a:lnTo>
                  <a:pt x="1563" y="1604"/>
                </a:lnTo>
                <a:cubicBezTo>
                  <a:pt x="1564" y="1602"/>
                  <a:pt x="1567" y="1599"/>
                  <a:pt x="1573" y="1592"/>
                </a:cubicBezTo>
                <a:cubicBezTo>
                  <a:pt x="1598" y="1566"/>
                  <a:pt x="1621" y="1540"/>
                  <a:pt x="1647" y="1515"/>
                </a:cubicBezTo>
                <a:cubicBezTo>
                  <a:pt x="1660" y="1502"/>
                  <a:pt x="1675" y="1490"/>
                  <a:pt x="1690" y="1480"/>
                </a:cubicBezTo>
                <a:lnTo>
                  <a:pt x="1690" y="1480"/>
                </a:lnTo>
                <a:cubicBezTo>
                  <a:pt x="1682" y="1486"/>
                  <a:pt x="1680" y="1488"/>
                  <a:pt x="1680" y="1488"/>
                </a:cubicBezTo>
                <a:cubicBezTo>
                  <a:pt x="1681" y="1488"/>
                  <a:pt x="1715" y="1463"/>
                  <a:pt x="1722" y="1458"/>
                </a:cubicBezTo>
                <a:cubicBezTo>
                  <a:pt x="1755" y="1437"/>
                  <a:pt x="1788" y="1419"/>
                  <a:pt x="1822" y="1404"/>
                </a:cubicBezTo>
                <a:lnTo>
                  <a:pt x="1822" y="1404"/>
                </a:lnTo>
                <a:cubicBezTo>
                  <a:pt x="1822" y="1404"/>
                  <a:pt x="1821" y="1404"/>
                  <a:pt x="1821" y="1404"/>
                </a:cubicBezTo>
                <a:cubicBezTo>
                  <a:pt x="1833" y="1400"/>
                  <a:pt x="1843" y="1395"/>
                  <a:pt x="1855" y="1391"/>
                </a:cubicBezTo>
                <a:cubicBezTo>
                  <a:pt x="1880" y="1382"/>
                  <a:pt x="1903" y="1375"/>
                  <a:pt x="1928" y="1368"/>
                </a:cubicBezTo>
                <a:cubicBezTo>
                  <a:pt x="2007" y="1346"/>
                  <a:pt x="2099" y="1335"/>
                  <a:pt x="2194" y="1335"/>
                </a:cubicBezTo>
                <a:cubicBezTo>
                  <a:pt x="2302" y="1335"/>
                  <a:pt x="2414" y="1350"/>
                  <a:pt x="2515" y="1379"/>
                </a:cubicBezTo>
                <a:cubicBezTo>
                  <a:pt x="2759" y="1452"/>
                  <a:pt x="3030" y="1597"/>
                  <a:pt x="3165" y="1791"/>
                </a:cubicBezTo>
                <a:cubicBezTo>
                  <a:pt x="3230" y="1887"/>
                  <a:pt x="3257" y="1944"/>
                  <a:pt x="3280" y="2057"/>
                </a:cubicBezTo>
                <a:cubicBezTo>
                  <a:pt x="3290" y="2105"/>
                  <a:pt x="3290" y="2111"/>
                  <a:pt x="3290" y="2175"/>
                </a:cubicBezTo>
                <a:cubicBezTo>
                  <a:pt x="3292" y="2200"/>
                  <a:pt x="3290" y="2223"/>
                  <a:pt x="3289" y="2248"/>
                </a:cubicBezTo>
                <a:cubicBezTo>
                  <a:pt x="3287" y="2260"/>
                  <a:pt x="3286" y="2273"/>
                  <a:pt x="3284" y="2285"/>
                </a:cubicBezTo>
                <a:cubicBezTo>
                  <a:pt x="3284" y="2287"/>
                  <a:pt x="3284" y="2289"/>
                  <a:pt x="3284" y="2290"/>
                </a:cubicBezTo>
                <a:lnTo>
                  <a:pt x="3284" y="2290"/>
                </a:lnTo>
                <a:cubicBezTo>
                  <a:pt x="3283" y="2297"/>
                  <a:pt x="3282" y="2303"/>
                  <a:pt x="3280" y="2309"/>
                </a:cubicBezTo>
                <a:cubicBezTo>
                  <a:pt x="3238" y="2520"/>
                  <a:pt x="3143" y="2702"/>
                  <a:pt x="3008" y="2860"/>
                </a:cubicBezTo>
                <a:cubicBezTo>
                  <a:pt x="2854" y="3042"/>
                  <a:pt x="2681" y="3175"/>
                  <a:pt x="2469" y="3282"/>
                </a:cubicBezTo>
                <a:cubicBezTo>
                  <a:pt x="2282" y="3376"/>
                  <a:pt x="2072" y="3432"/>
                  <a:pt x="1860" y="3432"/>
                </a:cubicBezTo>
                <a:cubicBezTo>
                  <a:pt x="1842" y="3432"/>
                  <a:pt x="1824" y="3432"/>
                  <a:pt x="1807" y="3431"/>
                </a:cubicBezTo>
                <a:cubicBezTo>
                  <a:pt x="1528" y="3421"/>
                  <a:pt x="1209" y="3288"/>
                  <a:pt x="951" y="3149"/>
                </a:cubicBezTo>
                <a:cubicBezTo>
                  <a:pt x="730" y="3029"/>
                  <a:pt x="526" y="2872"/>
                  <a:pt x="413" y="2663"/>
                </a:cubicBezTo>
                <a:cubicBezTo>
                  <a:pt x="333" y="2512"/>
                  <a:pt x="316" y="2325"/>
                  <a:pt x="354" y="2159"/>
                </a:cubicBezTo>
                <a:cubicBezTo>
                  <a:pt x="454" y="1721"/>
                  <a:pt x="816" y="1349"/>
                  <a:pt x="1179" y="1061"/>
                </a:cubicBezTo>
                <a:cubicBezTo>
                  <a:pt x="1579" y="745"/>
                  <a:pt x="2047" y="491"/>
                  <a:pt x="2538" y="363"/>
                </a:cubicBezTo>
                <a:cubicBezTo>
                  <a:pt x="2640" y="337"/>
                  <a:pt x="2763" y="313"/>
                  <a:pt x="2837" y="306"/>
                </a:cubicBezTo>
                <a:cubicBezTo>
                  <a:pt x="2919" y="297"/>
                  <a:pt x="2991" y="242"/>
                  <a:pt x="2991" y="153"/>
                </a:cubicBezTo>
                <a:cubicBezTo>
                  <a:pt x="2991" y="80"/>
                  <a:pt x="2927" y="0"/>
                  <a:pt x="284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03" name="Google Shape;603;p25"/>
          <p:cNvGrpSpPr/>
          <p:nvPr/>
        </p:nvGrpSpPr>
        <p:grpSpPr>
          <a:xfrm rot="8413903">
            <a:off x="149826" y="4677798"/>
            <a:ext cx="263672" cy="263580"/>
            <a:chOff x="4028549" y="3239505"/>
            <a:chExt cx="131381" cy="131321"/>
          </a:xfrm>
        </p:grpSpPr>
        <p:sp>
          <p:nvSpPr>
            <p:cNvPr id="604" name="Google Shape;604;p25"/>
            <p:cNvSpPr/>
            <p:nvPr/>
          </p:nvSpPr>
          <p:spPr>
            <a:xfrm>
              <a:off x="4028549" y="3239505"/>
              <a:ext cx="73767" cy="106254"/>
            </a:xfrm>
            <a:custGeom>
              <a:avLst/>
              <a:gdLst/>
              <a:ahLst/>
              <a:cxnLst/>
              <a:rect l="l" t="t" r="r" b="b"/>
              <a:pathLst>
                <a:path w="1233" h="1776" extrusionOk="0">
                  <a:moveTo>
                    <a:pt x="992" y="153"/>
                  </a:moveTo>
                  <a:cubicBezTo>
                    <a:pt x="997" y="153"/>
                    <a:pt x="1002" y="154"/>
                    <a:pt x="1006" y="154"/>
                  </a:cubicBezTo>
                  <a:cubicBezTo>
                    <a:pt x="1007" y="154"/>
                    <a:pt x="1018" y="155"/>
                    <a:pt x="1020" y="155"/>
                  </a:cubicBezTo>
                  <a:lnTo>
                    <a:pt x="1020" y="155"/>
                  </a:lnTo>
                  <a:cubicBezTo>
                    <a:pt x="1025" y="156"/>
                    <a:pt x="1029" y="157"/>
                    <a:pt x="1034" y="158"/>
                  </a:cubicBezTo>
                  <a:cubicBezTo>
                    <a:pt x="1042" y="160"/>
                    <a:pt x="1049" y="161"/>
                    <a:pt x="1056" y="164"/>
                  </a:cubicBezTo>
                  <a:lnTo>
                    <a:pt x="1056" y="164"/>
                  </a:lnTo>
                  <a:cubicBezTo>
                    <a:pt x="1057" y="164"/>
                    <a:pt x="1057" y="165"/>
                    <a:pt x="1057" y="166"/>
                  </a:cubicBezTo>
                  <a:cubicBezTo>
                    <a:pt x="1060" y="170"/>
                    <a:pt x="1062" y="174"/>
                    <a:pt x="1064" y="177"/>
                  </a:cubicBezTo>
                  <a:lnTo>
                    <a:pt x="1064" y="177"/>
                  </a:lnTo>
                  <a:cubicBezTo>
                    <a:pt x="1064" y="177"/>
                    <a:pt x="1065" y="178"/>
                    <a:pt x="1065" y="179"/>
                  </a:cubicBezTo>
                  <a:cubicBezTo>
                    <a:pt x="1068" y="186"/>
                    <a:pt x="1071" y="195"/>
                    <a:pt x="1072" y="204"/>
                  </a:cubicBezTo>
                  <a:cubicBezTo>
                    <a:pt x="1073" y="208"/>
                    <a:pt x="1074" y="212"/>
                    <a:pt x="1075" y="217"/>
                  </a:cubicBezTo>
                  <a:lnTo>
                    <a:pt x="1075" y="217"/>
                  </a:lnTo>
                  <a:cubicBezTo>
                    <a:pt x="1075" y="218"/>
                    <a:pt x="1075" y="220"/>
                    <a:pt x="1075" y="221"/>
                  </a:cubicBezTo>
                  <a:cubicBezTo>
                    <a:pt x="1078" y="275"/>
                    <a:pt x="1075" y="293"/>
                    <a:pt x="1060" y="345"/>
                  </a:cubicBezTo>
                  <a:cubicBezTo>
                    <a:pt x="1030" y="458"/>
                    <a:pt x="971" y="561"/>
                    <a:pt x="906" y="664"/>
                  </a:cubicBezTo>
                  <a:cubicBezTo>
                    <a:pt x="746" y="912"/>
                    <a:pt x="546" y="1137"/>
                    <a:pt x="341" y="1347"/>
                  </a:cubicBezTo>
                  <a:cubicBezTo>
                    <a:pt x="285" y="1404"/>
                    <a:pt x="228" y="1460"/>
                    <a:pt x="171" y="1515"/>
                  </a:cubicBezTo>
                  <a:lnTo>
                    <a:pt x="171" y="1515"/>
                  </a:lnTo>
                  <a:cubicBezTo>
                    <a:pt x="178" y="1463"/>
                    <a:pt x="189" y="1411"/>
                    <a:pt x="202" y="1354"/>
                  </a:cubicBezTo>
                  <a:cubicBezTo>
                    <a:pt x="237" y="1205"/>
                    <a:pt x="284" y="1059"/>
                    <a:pt x="339" y="918"/>
                  </a:cubicBezTo>
                  <a:cubicBezTo>
                    <a:pt x="395" y="778"/>
                    <a:pt x="460" y="640"/>
                    <a:pt x="541" y="512"/>
                  </a:cubicBezTo>
                  <a:cubicBezTo>
                    <a:pt x="577" y="455"/>
                    <a:pt x="615" y="401"/>
                    <a:pt x="659" y="351"/>
                  </a:cubicBezTo>
                  <a:cubicBezTo>
                    <a:pt x="695" y="309"/>
                    <a:pt x="749" y="256"/>
                    <a:pt x="784" y="230"/>
                  </a:cubicBezTo>
                  <a:cubicBezTo>
                    <a:pt x="809" y="212"/>
                    <a:pt x="836" y="196"/>
                    <a:pt x="863" y="183"/>
                  </a:cubicBezTo>
                  <a:cubicBezTo>
                    <a:pt x="868" y="180"/>
                    <a:pt x="873" y="177"/>
                    <a:pt x="878" y="175"/>
                  </a:cubicBezTo>
                  <a:lnTo>
                    <a:pt x="878" y="175"/>
                  </a:lnTo>
                  <a:cubicBezTo>
                    <a:pt x="878" y="175"/>
                    <a:pt x="878" y="175"/>
                    <a:pt x="878" y="175"/>
                  </a:cubicBezTo>
                  <a:cubicBezTo>
                    <a:pt x="880" y="175"/>
                    <a:pt x="896" y="170"/>
                    <a:pt x="897" y="169"/>
                  </a:cubicBezTo>
                  <a:cubicBezTo>
                    <a:pt x="910" y="164"/>
                    <a:pt x="925" y="160"/>
                    <a:pt x="938" y="157"/>
                  </a:cubicBezTo>
                  <a:cubicBezTo>
                    <a:pt x="942" y="157"/>
                    <a:pt x="947" y="156"/>
                    <a:pt x="951" y="156"/>
                  </a:cubicBezTo>
                  <a:cubicBezTo>
                    <a:pt x="955" y="154"/>
                    <a:pt x="956" y="154"/>
                    <a:pt x="955" y="154"/>
                  </a:cubicBezTo>
                  <a:lnTo>
                    <a:pt x="955" y="154"/>
                  </a:lnTo>
                  <a:cubicBezTo>
                    <a:pt x="956" y="154"/>
                    <a:pt x="959" y="154"/>
                    <a:pt x="966" y="154"/>
                  </a:cubicBezTo>
                  <a:cubicBezTo>
                    <a:pt x="974" y="154"/>
                    <a:pt x="983" y="153"/>
                    <a:pt x="992" y="153"/>
                  </a:cubicBezTo>
                  <a:close/>
                  <a:moveTo>
                    <a:pt x="991" y="0"/>
                  </a:moveTo>
                  <a:cubicBezTo>
                    <a:pt x="903" y="0"/>
                    <a:pt x="815" y="29"/>
                    <a:pt x="739" y="77"/>
                  </a:cubicBezTo>
                  <a:cubicBezTo>
                    <a:pt x="497" y="229"/>
                    <a:pt x="346" y="513"/>
                    <a:pt x="235" y="769"/>
                  </a:cubicBezTo>
                  <a:cubicBezTo>
                    <a:pt x="165" y="932"/>
                    <a:pt x="107" y="1100"/>
                    <a:pt x="65" y="1273"/>
                  </a:cubicBezTo>
                  <a:cubicBezTo>
                    <a:pt x="33" y="1405"/>
                    <a:pt x="6" y="1543"/>
                    <a:pt x="5" y="1681"/>
                  </a:cubicBezTo>
                  <a:lnTo>
                    <a:pt x="5" y="1681"/>
                  </a:lnTo>
                  <a:cubicBezTo>
                    <a:pt x="0" y="1695"/>
                    <a:pt x="2" y="1710"/>
                    <a:pt x="8" y="1724"/>
                  </a:cubicBezTo>
                  <a:lnTo>
                    <a:pt x="8" y="1724"/>
                  </a:lnTo>
                  <a:cubicBezTo>
                    <a:pt x="17" y="1755"/>
                    <a:pt x="45" y="1772"/>
                    <a:pt x="75" y="1775"/>
                  </a:cubicBezTo>
                  <a:lnTo>
                    <a:pt x="75" y="1775"/>
                  </a:lnTo>
                  <a:cubicBezTo>
                    <a:pt x="78" y="1775"/>
                    <a:pt x="81" y="1776"/>
                    <a:pt x="85" y="1776"/>
                  </a:cubicBezTo>
                  <a:cubicBezTo>
                    <a:pt x="94" y="1776"/>
                    <a:pt x="104" y="1774"/>
                    <a:pt x="113" y="1770"/>
                  </a:cubicBezTo>
                  <a:lnTo>
                    <a:pt x="113" y="1770"/>
                  </a:lnTo>
                  <a:cubicBezTo>
                    <a:pt x="125" y="1765"/>
                    <a:pt x="135" y="1758"/>
                    <a:pt x="143" y="1749"/>
                  </a:cubicBezTo>
                  <a:lnTo>
                    <a:pt x="143" y="1749"/>
                  </a:lnTo>
                  <a:cubicBezTo>
                    <a:pt x="378" y="1542"/>
                    <a:pt x="597" y="1312"/>
                    <a:pt x="795" y="1070"/>
                  </a:cubicBezTo>
                  <a:cubicBezTo>
                    <a:pt x="901" y="941"/>
                    <a:pt x="1002" y="807"/>
                    <a:pt x="1087" y="662"/>
                  </a:cubicBezTo>
                  <a:cubicBezTo>
                    <a:pt x="1152" y="548"/>
                    <a:pt x="1211" y="426"/>
                    <a:pt x="1227" y="294"/>
                  </a:cubicBezTo>
                  <a:cubicBezTo>
                    <a:pt x="1233" y="242"/>
                    <a:pt x="1230" y="188"/>
                    <a:pt x="1212" y="138"/>
                  </a:cubicBezTo>
                  <a:cubicBezTo>
                    <a:pt x="1205" y="115"/>
                    <a:pt x="1193" y="91"/>
                    <a:pt x="1179" y="71"/>
                  </a:cubicBezTo>
                  <a:cubicBezTo>
                    <a:pt x="1154" y="36"/>
                    <a:pt x="1123" y="21"/>
                    <a:pt x="1082" y="11"/>
                  </a:cubicBezTo>
                  <a:cubicBezTo>
                    <a:pt x="1052" y="4"/>
                    <a:pt x="1021" y="0"/>
                    <a:pt x="99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" name="Google Shape;605;p25"/>
            <p:cNvSpPr/>
            <p:nvPr/>
          </p:nvSpPr>
          <p:spPr>
            <a:xfrm>
              <a:off x="4050446" y="3325177"/>
              <a:ext cx="109484" cy="45648"/>
            </a:xfrm>
            <a:custGeom>
              <a:avLst/>
              <a:gdLst/>
              <a:ahLst/>
              <a:cxnLst/>
              <a:rect l="l" t="t" r="r" b="b"/>
              <a:pathLst>
                <a:path w="1830" h="763" extrusionOk="0">
                  <a:moveTo>
                    <a:pt x="1643" y="229"/>
                  </a:moveTo>
                  <a:cubicBezTo>
                    <a:pt x="1643" y="229"/>
                    <a:pt x="1643" y="232"/>
                    <a:pt x="1642" y="235"/>
                  </a:cubicBezTo>
                  <a:lnTo>
                    <a:pt x="1642" y="235"/>
                  </a:lnTo>
                  <a:cubicBezTo>
                    <a:pt x="1642" y="235"/>
                    <a:pt x="1642" y="235"/>
                    <a:pt x="1642" y="235"/>
                  </a:cubicBezTo>
                  <a:cubicBezTo>
                    <a:pt x="1643" y="231"/>
                    <a:pt x="1643" y="229"/>
                    <a:pt x="1643" y="229"/>
                  </a:cubicBezTo>
                  <a:close/>
                  <a:moveTo>
                    <a:pt x="1606" y="317"/>
                  </a:moveTo>
                  <a:cubicBezTo>
                    <a:pt x="1605" y="318"/>
                    <a:pt x="1604" y="319"/>
                    <a:pt x="1603" y="321"/>
                  </a:cubicBezTo>
                  <a:lnTo>
                    <a:pt x="1603" y="321"/>
                  </a:lnTo>
                  <a:cubicBezTo>
                    <a:pt x="1604" y="319"/>
                    <a:pt x="1605" y="318"/>
                    <a:pt x="1606" y="317"/>
                  </a:cubicBezTo>
                  <a:close/>
                  <a:moveTo>
                    <a:pt x="1404" y="155"/>
                  </a:moveTo>
                  <a:cubicBezTo>
                    <a:pt x="1424" y="155"/>
                    <a:pt x="1444" y="156"/>
                    <a:pt x="1464" y="157"/>
                  </a:cubicBezTo>
                  <a:cubicBezTo>
                    <a:pt x="1493" y="159"/>
                    <a:pt x="1553" y="175"/>
                    <a:pt x="1579" y="190"/>
                  </a:cubicBezTo>
                  <a:cubicBezTo>
                    <a:pt x="1584" y="193"/>
                    <a:pt x="1599" y="203"/>
                    <a:pt x="1603" y="206"/>
                  </a:cubicBezTo>
                  <a:lnTo>
                    <a:pt x="1603" y="206"/>
                  </a:lnTo>
                  <a:cubicBezTo>
                    <a:pt x="1602" y="205"/>
                    <a:pt x="1602" y="205"/>
                    <a:pt x="1602" y="205"/>
                  </a:cubicBezTo>
                  <a:lnTo>
                    <a:pt x="1602" y="205"/>
                  </a:lnTo>
                  <a:cubicBezTo>
                    <a:pt x="1602" y="205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6" y="209"/>
                    <a:pt x="1620" y="221"/>
                    <a:pt x="1623" y="225"/>
                  </a:cubicBezTo>
                  <a:cubicBezTo>
                    <a:pt x="1629" y="231"/>
                    <a:pt x="1630" y="231"/>
                    <a:pt x="1630" y="231"/>
                  </a:cubicBezTo>
                  <a:cubicBezTo>
                    <a:pt x="1630" y="231"/>
                    <a:pt x="1630" y="231"/>
                    <a:pt x="1630" y="231"/>
                  </a:cubicBezTo>
                  <a:lnTo>
                    <a:pt x="1630" y="231"/>
                  </a:lnTo>
                  <a:cubicBezTo>
                    <a:pt x="1630" y="231"/>
                    <a:pt x="1630" y="231"/>
                    <a:pt x="1635" y="239"/>
                  </a:cubicBezTo>
                  <a:cubicBezTo>
                    <a:pt x="1636" y="242"/>
                    <a:pt x="1638" y="245"/>
                    <a:pt x="1640" y="249"/>
                  </a:cubicBezTo>
                  <a:lnTo>
                    <a:pt x="1640" y="249"/>
                  </a:lnTo>
                  <a:cubicBezTo>
                    <a:pt x="1640" y="250"/>
                    <a:pt x="1639" y="250"/>
                    <a:pt x="1639" y="251"/>
                  </a:cubicBezTo>
                  <a:cubicBezTo>
                    <a:pt x="1637" y="258"/>
                    <a:pt x="1634" y="265"/>
                    <a:pt x="1632" y="273"/>
                  </a:cubicBezTo>
                  <a:lnTo>
                    <a:pt x="1632" y="273"/>
                  </a:lnTo>
                  <a:cubicBezTo>
                    <a:pt x="1631" y="273"/>
                    <a:pt x="1625" y="286"/>
                    <a:pt x="1623" y="289"/>
                  </a:cubicBezTo>
                  <a:cubicBezTo>
                    <a:pt x="1619" y="299"/>
                    <a:pt x="1613" y="308"/>
                    <a:pt x="1606" y="317"/>
                  </a:cubicBezTo>
                  <a:cubicBezTo>
                    <a:pt x="1606" y="317"/>
                    <a:pt x="1606" y="317"/>
                    <a:pt x="1606" y="317"/>
                  </a:cubicBezTo>
                  <a:lnTo>
                    <a:pt x="1606" y="317"/>
                  </a:lnTo>
                  <a:cubicBezTo>
                    <a:pt x="1602" y="321"/>
                    <a:pt x="1601" y="322"/>
                    <a:pt x="1601" y="322"/>
                  </a:cubicBezTo>
                  <a:cubicBezTo>
                    <a:pt x="1601" y="322"/>
                    <a:pt x="1602" y="321"/>
                    <a:pt x="1603" y="321"/>
                  </a:cubicBezTo>
                  <a:lnTo>
                    <a:pt x="1603" y="321"/>
                  </a:lnTo>
                  <a:cubicBezTo>
                    <a:pt x="1601" y="323"/>
                    <a:pt x="1599" y="325"/>
                    <a:pt x="1597" y="327"/>
                  </a:cubicBezTo>
                  <a:cubicBezTo>
                    <a:pt x="1591" y="334"/>
                    <a:pt x="1584" y="341"/>
                    <a:pt x="1578" y="347"/>
                  </a:cubicBezTo>
                  <a:cubicBezTo>
                    <a:pt x="1556" y="368"/>
                    <a:pt x="1554" y="369"/>
                    <a:pt x="1533" y="384"/>
                  </a:cubicBezTo>
                  <a:cubicBezTo>
                    <a:pt x="1445" y="442"/>
                    <a:pt x="1353" y="473"/>
                    <a:pt x="1252" y="501"/>
                  </a:cubicBezTo>
                  <a:cubicBezTo>
                    <a:pt x="1003" y="569"/>
                    <a:pt x="740" y="591"/>
                    <a:pt x="483" y="601"/>
                  </a:cubicBezTo>
                  <a:cubicBezTo>
                    <a:pt x="415" y="604"/>
                    <a:pt x="348" y="606"/>
                    <a:pt x="281" y="608"/>
                  </a:cubicBezTo>
                  <a:lnTo>
                    <a:pt x="281" y="608"/>
                  </a:lnTo>
                  <a:cubicBezTo>
                    <a:pt x="424" y="498"/>
                    <a:pt x="590" y="410"/>
                    <a:pt x="751" y="336"/>
                  </a:cubicBezTo>
                  <a:cubicBezTo>
                    <a:pt x="954" y="242"/>
                    <a:pt x="1182" y="155"/>
                    <a:pt x="1404" y="155"/>
                  </a:cubicBezTo>
                  <a:close/>
                  <a:moveTo>
                    <a:pt x="1392" y="1"/>
                  </a:moveTo>
                  <a:cubicBezTo>
                    <a:pt x="1186" y="1"/>
                    <a:pt x="972" y="77"/>
                    <a:pt x="789" y="153"/>
                  </a:cubicBezTo>
                  <a:cubicBezTo>
                    <a:pt x="521" y="266"/>
                    <a:pt x="239" y="413"/>
                    <a:pt x="33" y="624"/>
                  </a:cubicBezTo>
                  <a:lnTo>
                    <a:pt x="33" y="624"/>
                  </a:lnTo>
                  <a:cubicBezTo>
                    <a:pt x="27" y="628"/>
                    <a:pt x="22" y="633"/>
                    <a:pt x="18" y="639"/>
                  </a:cubicBezTo>
                  <a:lnTo>
                    <a:pt x="18" y="639"/>
                  </a:lnTo>
                  <a:cubicBezTo>
                    <a:pt x="2" y="661"/>
                    <a:pt x="1" y="684"/>
                    <a:pt x="8" y="705"/>
                  </a:cubicBezTo>
                  <a:lnTo>
                    <a:pt x="8" y="705"/>
                  </a:lnTo>
                  <a:cubicBezTo>
                    <a:pt x="15" y="735"/>
                    <a:pt x="39" y="761"/>
                    <a:pt x="80" y="762"/>
                  </a:cubicBezTo>
                  <a:cubicBezTo>
                    <a:pt x="99" y="762"/>
                    <a:pt x="118" y="762"/>
                    <a:pt x="137" y="762"/>
                  </a:cubicBezTo>
                  <a:cubicBezTo>
                    <a:pt x="400" y="762"/>
                    <a:pt x="664" y="752"/>
                    <a:pt x="925" y="718"/>
                  </a:cubicBezTo>
                  <a:cubicBezTo>
                    <a:pt x="1176" y="685"/>
                    <a:pt x="1471" y="641"/>
                    <a:pt x="1670" y="470"/>
                  </a:cubicBezTo>
                  <a:cubicBezTo>
                    <a:pt x="1746" y="406"/>
                    <a:pt x="1829" y="279"/>
                    <a:pt x="1776" y="179"/>
                  </a:cubicBezTo>
                  <a:cubicBezTo>
                    <a:pt x="1730" y="90"/>
                    <a:pt x="1639" y="36"/>
                    <a:pt x="1543" y="16"/>
                  </a:cubicBezTo>
                  <a:cubicBezTo>
                    <a:pt x="1493" y="5"/>
                    <a:pt x="1443" y="1"/>
                    <a:pt x="139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06" name="Google Shape;606;p25"/>
          <p:cNvSpPr txBox="1">
            <a:spLocks noGrp="1"/>
          </p:cNvSpPr>
          <p:nvPr>
            <p:ph type="subTitle" idx="1"/>
          </p:nvPr>
        </p:nvSpPr>
        <p:spPr>
          <a:xfrm>
            <a:off x="770300" y="2579650"/>
            <a:ext cx="1680600" cy="62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7" name="Google Shape;607;p25"/>
          <p:cNvSpPr txBox="1">
            <a:spLocks noGrp="1"/>
          </p:cNvSpPr>
          <p:nvPr>
            <p:ph type="subTitle" idx="2"/>
          </p:nvPr>
        </p:nvSpPr>
        <p:spPr>
          <a:xfrm>
            <a:off x="770353" y="2321450"/>
            <a:ext cx="1680600" cy="40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608" name="Google Shape;608;p25"/>
          <p:cNvSpPr txBox="1">
            <a:spLocks noGrp="1"/>
          </p:cNvSpPr>
          <p:nvPr>
            <p:ph type="subTitle" idx="3"/>
          </p:nvPr>
        </p:nvSpPr>
        <p:spPr>
          <a:xfrm>
            <a:off x="2684475" y="2579650"/>
            <a:ext cx="1680600" cy="62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9" name="Google Shape;609;p25"/>
          <p:cNvSpPr txBox="1">
            <a:spLocks noGrp="1"/>
          </p:cNvSpPr>
          <p:nvPr>
            <p:ph type="subTitle" idx="4"/>
          </p:nvPr>
        </p:nvSpPr>
        <p:spPr>
          <a:xfrm>
            <a:off x="2684528" y="2321450"/>
            <a:ext cx="1680600" cy="40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610" name="Google Shape;610;p25"/>
          <p:cNvSpPr txBox="1">
            <a:spLocks noGrp="1"/>
          </p:cNvSpPr>
          <p:nvPr>
            <p:ph type="subTitle" idx="5"/>
          </p:nvPr>
        </p:nvSpPr>
        <p:spPr>
          <a:xfrm>
            <a:off x="4834250" y="2579650"/>
            <a:ext cx="1680600" cy="62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1" name="Google Shape;611;p25"/>
          <p:cNvSpPr txBox="1">
            <a:spLocks noGrp="1"/>
          </p:cNvSpPr>
          <p:nvPr>
            <p:ph type="subTitle" idx="6"/>
          </p:nvPr>
        </p:nvSpPr>
        <p:spPr>
          <a:xfrm>
            <a:off x="4834303" y="2321450"/>
            <a:ext cx="1680600" cy="40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612" name="Google Shape;612;p25"/>
          <p:cNvSpPr txBox="1">
            <a:spLocks noGrp="1"/>
          </p:cNvSpPr>
          <p:nvPr>
            <p:ph type="subTitle" idx="7"/>
          </p:nvPr>
        </p:nvSpPr>
        <p:spPr>
          <a:xfrm>
            <a:off x="6687325" y="2579650"/>
            <a:ext cx="1680600" cy="62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3" name="Google Shape;613;p25"/>
          <p:cNvSpPr txBox="1">
            <a:spLocks noGrp="1"/>
          </p:cNvSpPr>
          <p:nvPr>
            <p:ph type="subTitle" idx="8"/>
          </p:nvPr>
        </p:nvSpPr>
        <p:spPr>
          <a:xfrm>
            <a:off x="6687378" y="2321450"/>
            <a:ext cx="1680600" cy="40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CAPTION_ONLY_1_2">
    <p:spTree>
      <p:nvGrpSpPr>
        <p:cNvPr id="1" name="Shape 6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" name="Google Shape;615;p26"/>
          <p:cNvSpPr/>
          <p:nvPr/>
        </p:nvSpPr>
        <p:spPr>
          <a:xfrm rot="-10692833">
            <a:off x="7986933" y="484806"/>
            <a:ext cx="520198" cy="387230"/>
          </a:xfrm>
          <a:custGeom>
            <a:avLst/>
            <a:gdLst/>
            <a:ahLst/>
            <a:cxnLst/>
            <a:rect l="l" t="t" r="r" b="b"/>
            <a:pathLst>
              <a:path w="8500" h="5674" extrusionOk="0">
                <a:moveTo>
                  <a:pt x="1497" y="316"/>
                </a:moveTo>
                <a:cubicBezTo>
                  <a:pt x="1656" y="316"/>
                  <a:pt x="1813" y="352"/>
                  <a:pt x="1956" y="426"/>
                </a:cubicBezTo>
                <a:lnTo>
                  <a:pt x="7429" y="3235"/>
                </a:lnTo>
                <a:cubicBezTo>
                  <a:pt x="7949" y="3503"/>
                  <a:pt x="8140" y="4171"/>
                  <a:pt x="7855" y="4726"/>
                </a:cubicBezTo>
                <a:cubicBezTo>
                  <a:pt x="7749" y="4935"/>
                  <a:pt x="7586" y="5104"/>
                  <a:pt x="7386" y="5217"/>
                </a:cubicBezTo>
                <a:cubicBezTo>
                  <a:pt x="7219" y="5312"/>
                  <a:pt x="7036" y="5359"/>
                  <a:pt x="6855" y="5359"/>
                </a:cubicBezTo>
                <a:cubicBezTo>
                  <a:pt x="6696" y="5359"/>
                  <a:pt x="6538" y="5323"/>
                  <a:pt x="6395" y="5249"/>
                </a:cubicBezTo>
                <a:lnTo>
                  <a:pt x="922" y="2440"/>
                </a:lnTo>
                <a:cubicBezTo>
                  <a:pt x="672" y="2311"/>
                  <a:pt x="490" y="2086"/>
                  <a:pt x="408" y="1807"/>
                </a:cubicBezTo>
                <a:cubicBezTo>
                  <a:pt x="326" y="1524"/>
                  <a:pt x="357" y="1219"/>
                  <a:pt x="496" y="949"/>
                </a:cubicBezTo>
                <a:cubicBezTo>
                  <a:pt x="602" y="740"/>
                  <a:pt x="766" y="570"/>
                  <a:pt x="964" y="458"/>
                </a:cubicBezTo>
                <a:cubicBezTo>
                  <a:pt x="1132" y="364"/>
                  <a:pt x="1316" y="316"/>
                  <a:pt x="1497" y="316"/>
                </a:cubicBezTo>
                <a:close/>
                <a:moveTo>
                  <a:pt x="1497" y="1"/>
                </a:moveTo>
                <a:cubicBezTo>
                  <a:pt x="1262" y="1"/>
                  <a:pt x="1026" y="62"/>
                  <a:pt x="810" y="183"/>
                </a:cubicBezTo>
                <a:cubicBezTo>
                  <a:pt x="555" y="327"/>
                  <a:pt x="351" y="541"/>
                  <a:pt x="215" y="804"/>
                </a:cubicBezTo>
                <a:cubicBezTo>
                  <a:pt x="40" y="1147"/>
                  <a:pt x="1" y="1534"/>
                  <a:pt x="106" y="1895"/>
                </a:cubicBezTo>
                <a:cubicBezTo>
                  <a:pt x="211" y="2258"/>
                  <a:pt x="450" y="2550"/>
                  <a:pt x="779" y="2720"/>
                </a:cubicBezTo>
                <a:lnTo>
                  <a:pt x="6252" y="5529"/>
                </a:lnTo>
                <a:cubicBezTo>
                  <a:pt x="6440" y="5626"/>
                  <a:pt x="6646" y="5674"/>
                  <a:pt x="6855" y="5674"/>
                </a:cubicBezTo>
                <a:cubicBezTo>
                  <a:pt x="7089" y="5674"/>
                  <a:pt x="7325" y="5613"/>
                  <a:pt x="7541" y="5491"/>
                </a:cubicBezTo>
                <a:cubicBezTo>
                  <a:pt x="7794" y="5348"/>
                  <a:pt x="8000" y="5134"/>
                  <a:pt x="8135" y="4871"/>
                </a:cubicBezTo>
                <a:cubicBezTo>
                  <a:pt x="8499" y="4161"/>
                  <a:pt x="8246" y="3301"/>
                  <a:pt x="7572" y="2955"/>
                </a:cubicBezTo>
                <a:lnTo>
                  <a:pt x="2099" y="146"/>
                </a:lnTo>
                <a:cubicBezTo>
                  <a:pt x="1911" y="49"/>
                  <a:pt x="1705" y="1"/>
                  <a:pt x="149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6" name="Google Shape;616;p26"/>
          <p:cNvSpPr/>
          <p:nvPr/>
        </p:nvSpPr>
        <p:spPr>
          <a:xfrm>
            <a:off x="0" y="539488"/>
            <a:ext cx="8430580" cy="522118"/>
          </a:xfrm>
          <a:custGeom>
            <a:avLst/>
            <a:gdLst/>
            <a:ahLst/>
            <a:cxnLst/>
            <a:rect l="l" t="t" r="r" b="b"/>
            <a:pathLst>
              <a:path w="93238" h="6394" extrusionOk="0">
                <a:moveTo>
                  <a:pt x="0" y="1"/>
                </a:moveTo>
                <a:lnTo>
                  <a:pt x="0" y="6393"/>
                </a:lnTo>
                <a:lnTo>
                  <a:pt x="93237" y="6393"/>
                </a:lnTo>
                <a:lnTo>
                  <a:pt x="91460" y="3197"/>
                </a:lnTo>
                <a:lnTo>
                  <a:pt x="93220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7" name="Google Shape;617;p26"/>
          <p:cNvSpPr/>
          <p:nvPr/>
        </p:nvSpPr>
        <p:spPr>
          <a:xfrm>
            <a:off x="96026" y="600159"/>
            <a:ext cx="80564" cy="400775"/>
          </a:xfrm>
          <a:custGeom>
            <a:avLst/>
            <a:gdLst/>
            <a:ahLst/>
            <a:cxnLst/>
            <a:rect l="l" t="t" r="r" b="b"/>
            <a:pathLst>
              <a:path w="891" h="4908" extrusionOk="0">
                <a:moveTo>
                  <a:pt x="0" y="1"/>
                </a:moveTo>
                <a:lnTo>
                  <a:pt x="0" y="4907"/>
                </a:lnTo>
                <a:lnTo>
                  <a:pt x="891" y="4907"/>
                </a:lnTo>
                <a:lnTo>
                  <a:pt x="891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8" name="Google Shape;618;p26"/>
          <p:cNvSpPr/>
          <p:nvPr/>
        </p:nvSpPr>
        <p:spPr>
          <a:xfrm rot="-10692833">
            <a:off x="8150833" y="592359"/>
            <a:ext cx="357345" cy="263840"/>
          </a:xfrm>
          <a:custGeom>
            <a:avLst/>
            <a:gdLst/>
            <a:ahLst/>
            <a:cxnLst/>
            <a:rect l="l" t="t" r="r" b="b"/>
            <a:pathLst>
              <a:path w="5839" h="3866" extrusionOk="0">
                <a:moveTo>
                  <a:pt x="1121" y="316"/>
                </a:moveTo>
                <a:cubicBezTo>
                  <a:pt x="1225" y="316"/>
                  <a:pt x="1329" y="341"/>
                  <a:pt x="1424" y="390"/>
                </a:cubicBezTo>
                <a:lnTo>
                  <a:pt x="5127" y="2291"/>
                </a:lnTo>
                <a:cubicBezTo>
                  <a:pt x="5286" y="2372"/>
                  <a:pt x="5403" y="2510"/>
                  <a:pt x="5457" y="2679"/>
                </a:cubicBezTo>
                <a:cubicBezTo>
                  <a:pt x="5513" y="2849"/>
                  <a:pt x="5498" y="3030"/>
                  <a:pt x="5416" y="3187"/>
                </a:cubicBezTo>
                <a:cubicBezTo>
                  <a:pt x="5357" y="3304"/>
                  <a:pt x="5265" y="3399"/>
                  <a:pt x="5152" y="3463"/>
                </a:cubicBezTo>
                <a:cubicBezTo>
                  <a:pt x="5049" y="3521"/>
                  <a:pt x="4936" y="3550"/>
                  <a:pt x="4823" y="3550"/>
                </a:cubicBezTo>
                <a:cubicBezTo>
                  <a:pt x="4719" y="3550"/>
                  <a:pt x="4614" y="3525"/>
                  <a:pt x="4518" y="3476"/>
                </a:cubicBezTo>
                <a:lnTo>
                  <a:pt x="817" y="1577"/>
                </a:lnTo>
                <a:cubicBezTo>
                  <a:pt x="490" y="1409"/>
                  <a:pt x="360" y="1006"/>
                  <a:pt x="528" y="679"/>
                </a:cubicBezTo>
                <a:cubicBezTo>
                  <a:pt x="587" y="562"/>
                  <a:pt x="679" y="467"/>
                  <a:pt x="793" y="403"/>
                </a:cubicBezTo>
                <a:cubicBezTo>
                  <a:pt x="895" y="345"/>
                  <a:pt x="1008" y="316"/>
                  <a:pt x="1121" y="316"/>
                </a:cubicBezTo>
                <a:close/>
                <a:moveTo>
                  <a:pt x="1120" y="1"/>
                </a:moveTo>
                <a:cubicBezTo>
                  <a:pt x="954" y="1"/>
                  <a:pt x="788" y="43"/>
                  <a:pt x="639" y="128"/>
                </a:cubicBezTo>
                <a:cubicBezTo>
                  <a:pt x="471" y="222"/>
                  <a:pt x="335" y="363"/>
                  <a:pt x="247" y="534"/>
                </a:cubicBezTo>
                <a:cubicBezTo>
                  <a:pt x="0" y="1016"/>
                  <a:pt x="190" y="1609"/>
                  <a:pt x="672" y="1856"/>
                </a:cubicBezTo>
                <a:lnTo>
                  <a:pt x="4375" y="3757"/>
                </a:lnTo>
                <a:cubicBezTo>
                  <a:pt x="4517" y="3829"/>
                  <a:pt x="4671" y="3865"/>
                  <a:pt x="4824" y="3865"/>
                </a:cubicBezTo>
                <a:cubicBezTo>
                  <a:pt x="4990" y="3865"/>
                  <a:pt x="5156" y="3823"/>
                  <a:pt x="5305" y="3738"/>
                </a:cubicBezTo>
                <a:cubicBezTo>
                  <a:pt x="5473" y="3644"/>
                  <a:pt x="5609" y="3503"/>
                  <a:pt x="5697" y="3332"/>
                </a:cubicBezTo>
                <a:cubicBezTo>
                  <a:pt x="5816" y="3098"/>
                  <a:pt x="5838" y="2832"/>
                  <a:pt x="5758" y="2583"/>
                </a:cubicBezTo>
                <a:cubicBezTo>
                  <a:pt x="5678" y="2333"/>
                  <a:pt x="5504" y="2130"/>
                  <a:pt x="5272" y="2010"/>
                </a:cubicBezTo>
                <a:lnTo>
                  <a:pt x="1569" y="109"/>
                </a:lnTo>
                <a:cubicBezTo>
                  <a:pt x="1427" y="37"/>
                  <a:pt x="1273" y="1"/>
                  <a:pt x="112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19" name="Google Shape;619;p26"/>
          <p:cNvGrpSpPr/>
          <p:nvPr/>
        </p:nvGrpSpPr>
        <p:grpSpPr>
          <a:xfrm>
            <a:off x="4280963" y="4723225"/>
            <a:ext cx="218131" cy="228540"/>
            <a:chOff x="1567788" y="4831150"/>
            <a:chExt cx="218131" cy="228540"/>
          </a:xfrm>
        </p:grpSpPr>
        <p:sp>
          <p:nvSpPr>
            <p:cNvPr id="620" name="Google Shape;620;p26"/>
            <p:cNvSpPr/>
            <p:nvPr/>
          </p:nvSpPr>
          <p:spPr>
            <a:xfrm>
              <a:off x="1691630" y="4831150"/>
              <a:ext cx="18367" cy="63597"/>
            </a:xfrm>
            <a:custGeom>
              <a:avLst/>
              <a:gdLst/>
              <a:ahLst/>
              <a:cxnLst/>
              <a:rect l="l" t="t" r="r" b="b"/>
              <a:pathLst>
                <a:path w="307" h="1063" extrusionOk="0">
                  <a:moveTo>
                    <a:pt x="154" y="1"/>
                  </a:moveTo>
                  <a:cubicBezTo>
                    <a:pt x="77" y="1"/>
                    <a:pt x="0" y="50"/>
                    <a:pt x="0" y="149"/>
                  </a:cubicBezTo>
                  <a:lnTo>
                    <a:pt x="0" y="915"/>
                  </a:lnTo>
                  <a:cubicBezTo>
                    <a:pt x="0" y="1013"/>
                    <a:pt x="77" y="1062"/>
                    <a:pt x="154" y="1062"/>
                  </a:cubicBezTo>
                  <a:cubicBezTo>
                    <a:pt x="230" y="1062"/>
                    <a:pt x="307" y="1013"/>
                    <a:pt x="307" y="915"/>
                  </a:cubicBezTo>
                  <a:lnTo>
                    <a:pt x="307" y="149"/>
                  </a:lnTo>
                  <a:cubicBezTo>
                    <a:pt x="307" y="50"/>
                    <a:pt x="230" y="1"/>
                    <a:pt x="15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26"/>
            <p:cNvSpPr/>
            <p:nvPr/>
          </p:nvSpPr>
          <p:spPr>
            <a:xfrm>
              <a:off x="1627256" y="4858670"/>
              <a:ext cx="40503" cy="54862"/>
            </a:xfrm>
            <a:custGeom>
              <a:avLst/>
              <a:gdLst/>
              <a:ahLst/>
              <a:cxnLst/>
              <a:rect l="l" t="t" r="r" b="b"/>
              <a:pathLst>
                <a:path w="677" h="917" extrusionOk="0">
                  <a:moveTo>
                    <a:pt x="150" y="1"/>
                  </a:moveTo>
                  <a:cubicBezTo>
                    <a:pt x="74" y="1"/>
                    <a:pt x="0" y="50"/>
                    <a:pt x="4" y="148"/>
                  </a:cubicBezTo>
                  <a:cubicBezTo>
                    <a:pt x="16" y="411"/>
                    <a:pt x="177" y="684"/>
                    <a:pt x="355" y="869"/>
                  </a:cubicBezTo>
                  <a:cubicBezTo>
                    <a:pt x="387" y="902"/>
                    <a:pt x="422" y="916"/>
                    <a:pt x="457" y="916"/>
                  </a:cubicBezTo>
                  <a:cubicBezTo>
                    <a:pt x="573" y="916"/>
                    <a:pt x="677" y="762"/>
                    <a:pt x="571" y="653"/>
                  </a:cubicBezTo>
                  <a:cubicBezTo>
                    <a:pt x="453" y="528"/>
                    <a:pt x="318" y="326"/>
                    <a:pt x="310" y="148"/>
                  </a:cubicBezTo>
                  <a:cubicBezTo>
                    <a:pt x="305" y="50"/>
                    <a:pt x="226" y="1"/>
                    <a:pt x="15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26"/>
            <p:cNvSpPr/>
            <p:nvPr/>
          </p:nvSpPr>
          <p:spPr>
            <a:xfrm>
              <a:off x="1567788" y="4931959"/>
              <a:ext cx="80707" cy="27222"/>
            </a:xfrm>
            <a:custGeom>
              <a:avLst/>
              <a:gdLst/>
              <a:ahLst/>
              <a:cxnLst/>
              <a:rect l="l" t="t" r="r" b="b"/>
              <a:pathLst>
                <a:path w="1349" h="455" extrusionOk="0">
                  <a:moveTo>
                    <a:pt x="240" y="1"/>
                  </a:moveTo>
                  <a:cubicBezTo>
                    <a:pt x="96" y="1"/>
                    <a:pt x="0" y="209"/>
                    <a:pt x="154" y="281"/>
                  </a:cubicBezTo>
                  <a:cubicBezTo>
                    <a:pt x="467" y="426"/>
                    <a:pt x="812" y="455"/>
                    <a:pt x="1152" y="455"/>
                  </a:cubicBezTo>
                  <a:cubicBezTo>
                    <a:pt x="1349" y="455"/>
                    <a:pt x="1349" y="148"/>
                    <a:pt x="1152" y="148"/>
                  </a:cubicBezTo>
                  <a:cubicBezTo>
                    <a:pt x="870" y="148"/>
                    <a:pt x="569" y="136"/>
                    <a:pt x="309" y="17"/>
                  </a:cubicBezTo>
                  <a:cubicBezTo>
                    <a:pt x="285" y="6"/>
                    <a:pt x="262" y="1"/>
                    <a:pt x="24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26"/>
            <p:cNvSpPr/>
            <p:nvPr/>
          </p:nvSpPr>
          <p:spPr>
            <a:xfrm>
              <a:off x="1599735" y="4986641"/>
              <a:ext cx="48759" cy="36375"/>
            </a:xfrm>
            <a:custGeom>
              <a:avLst/>
              <a:gdLst/>
              <a:ahLst/>
              <a:cxnLst/>
              <a:rect l="l" t="t" r="r" b="b"/>
              <a:pathLst>
                <a:path w="815" h="608" extrusionOk="0">
                  <a:moveTo>
                    <a:pt x="622" y="1"/>
                  </a:moveTo>
                  <a:cubicBezTo>
                    <a:pt x="621" y="1"/>
                    <a:pt x="619" y="1"/>
                    <a:pt x="618" y="1"/>
                  </a:cubicBezTo>
                  <a:cubicBezTo>
                    <a:pt x="336" y="5"/>
                    <a:pt x="16" y="138"/>
                    <a:pt x="4" y="459"/>
                  </a:cubicBezTo>
                  <a:cubicBezTo>
                    <a:pt x="1" y="558"/>
                    <a:pt x="76" y="607"/>
                    <a:pt x="152" y="607"/>
                  </a:cubicBezTo>
                  <a:cubicBezTo>
                    <a:pt x="229" y="607"/>
                    <a:pt x="307" y="558"/>
                    <a:pt x="311" y="459"/>
                  </a:cubicBezTo>
                  <a:cubicBezTo>
                    <a:pt x="311" y="433"/>
                    <a:pt x="324" y="399"/>
                    <a:pt x="367" y="369"/>
                  </a:cubicBezTo>
                  <a:cubicBezTo>
                    <a:pt x="440" y="318"/>
                    <a:pt x="530" y="307"/>
                    <a:pt x="618" y="306"/>
                  </a:cubicBezTo>
                  <a:cubicBezTo>
                    <a:pt x="814" y="303"/>
                    <a:pt x="815" y="1"/>
                    <a:pt x="62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26"/>
            <p:cNvSpPr/>
            <p:nvPr/>
          </p:nvSpPr>
          <p:spPr>
            <a:xfrm>
              <a:off x="1660580" y="5004828"/>
              <a:ext cx="31110" cy="54862"/>
            </a:xfrm>
            <a:custGeom>
              <a:avLst/>
              <a:gdLst/>
              <a:ahLst/>
              <a:cxnLst/>
              <a:rect l="l" t="t" r="r" b="b"/>
              <a:pathLst>
                <a:path w="520" h="917" extrusionOk="0">
                  <a:moveTo>
                    <a:pt x="219" y="0"/>
                  </a:moveTo>
                  <a:cubicBezTo>
                    <a:pt x="104" y="0"/>
                    <a:pt x="0" y="153"/>
                    <a:pt x="105" y="263"/>
                  </a:cubicBezTo>
                  <a:cubicBezTo>
                    <a:pt x="235" y="399"/>
                    <a:pt x="213" y="593"/>
                    <a:pt x="213" y="769"/>
                  </a:cubicBezTo>
                  <a:cubicBezTo>
                    <a:pt x="213" y="867"/>
                    <a:pt x="289" y="916"/>
                    <a:pt x="366" y="916"/>
                  </a:cubicBezTo>
                  <a:cubicBezTo>
                    <a:pt x="443" y="916"/>
                    <a:pt x="519" y="867"/>
                    <a:pt x="519" y="769"/>
                  </a:cubicBezTo>
                  <a:cubicBezTo>
                    <a:pt x="519" y="501"/>
                    <a:pt x="515" y="250"/>
                    <a:pt x="321" y="47"/>
                  </a:cubicBezTo>
                  <a:cubicBezTo>
                    <a:pt x="289" y="14"/>
                    <a:pt x="254" y="0"/>
                    <a:pt x="21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26"/>
            <p:cNvSpPr/>
            <p:nvPr/>
          </p:nvSpPr>
          <p:spPr>
            <a:xfrm>
              <a:off x="1707245" y="4986641"/>
              <a:ext cx="39666" cy="36375"/>
            </a:xfrm>
            <a:custGeom>
              <a:avLst/>
              <a:gdLst/>
              <a:ahLst/>
              <a:cxnLst/>
              <a:rect l="l" t="t" r="r" b="b"/>
              <a:pathLst>
                <a:path w="663" h="608" extrusionOk="0">
                  <a:moveTo>
                    <a:pt x="190" y="1"/>
                  </a:moveTo>
                  <a:cubicBezTo>
                    <a:pt x="1" y="1"/>
                    <a:pt x="5" y="297"/>
                    <a:pt x="198" y="306"/>
                  </a:cubicBezTo>
                  <a:cubicBezTo>
                    <a:pt x="272" y="310"/>
                    <a:pt x="348" y="385"/>
                    <a:pt x="351" y="459"/>
                  </a:cubicBezTo>
                  <a:cubicBezTo>
                    <a:pt x="355" y="558"/>
                    <a:pt x="434" y="607"/>
                    <a:pt x="511" y="607"/>
                  </a:cubicBezTo>
                  <a:cubicBezTo>
                    <a:pt x="588" y="607"/>
                    <a:pt x="662" y="558"/>
                    <a:pt x="658" y="459"/>
                  </a:cubicBezTo>
                  <a:cubicBezTo>
                    <a:pt x="646" y="214"/>
                    <a:pt x="445" y="11"/>
                    <a:pt x="198" y="1"/>
                  </a:cubicBezTo>
                  <a:cubicBezTo>
                    <a:pt x="195" y="1"/>
                    <a:pt x="192" y="1"/>
                    <a:pt x="19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26"/>
            <p:cNvSpPr/>
            <p:nvPr/>
          </p:nvSpPr>
          <p:spPr>
            <a:xfrm>
              <a:off x="1725612" y="4931600"/>
              <a:ext cx="60306" cy="18427"/>
            </a:xfrm>
            <a:custGeom>
              <a:avLst/>
              <a:gdLst/>
              <a:ahLst/>
              <a:cxnLst/>
              <a:rect l="l" t="t" r="r" b="b"/>
              <a:pathLst>
                <a:path w="1008" h="308" extrusionOk="0">
                  <a:moveTo>
                    <a:pt x="197" y="1"/>
                  </a:moveTo>
                  <a:cubicBezTo>
                    <a:pt x="0" y="1"/>
                    <a:pt x="0" y="307"/>
                    <a:pt x="197" y="307"/>
                  </a:cubicBezTo>
                  <a:lnTo>
                    <a:pt x="811" y="307"/>
                  </a:lnTo>
                  <a:cubicBezTo>
                    <a:pt x="1008" y="307"/>
                    <a:pt x="1008" y="1"/>
                    <a:pt x="81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26"/>
            <p:cNvSpPr/>
            <p:nvPr/>
          </p:nvSpPr>
          <p:spPr>
            <a:xfrm>
              <a:off x="1727946" y="4858670"/>
              <a:ext cx="28179" cy="45230"/>
            </a:xfrm>
            <a:custGeom>
              <a:avLst/>
              <a:gdLst/>
              <a:ahLst/>
              <a:cxnLst/>
              <a:rect l="l" t="t" r="r" b="b"/>
              <a:pathLst>
                <a:path w="471" h="756" extrusionOk="0">
                  <a:moveTo>
                    <a:pt x="320" y="1"/>
                  </a:moveTo>
                  <a:cubicBezTo>
                    <a:pt x="243" y="1"/>
                    <a:pt x="164" y="50"/>
                    <a:pt x="158" y="148"/>
                  </a:cubicBezTo>
                  <a:cubicBezTo>
                    <a:pt x="154" y="221"/>
                    <a:pt x="109" y="288"/>
                    <a:pt x="78" y="352"/>
                  </a:cubicBezTo>
                  <a:cubicBezTo>
                    <a:pt x="37" y="434"/>
                    <a:pt x="9" y="516"/>
                    <a:pt x="5" y="608"/>
                  </a:cubicBezTo>
                  <a:cubicBezTo>
                    <a:pt x="0" y="706"/>
                    <a:pt x="74" y="755"/>
                    <a:pt x="150" y="755"/>
                  </a:cubicBezTo>
                  <a:cubicBezTo>
                    <a:pt x="227" y="755"/>
                    <a:pt x="307" y="706"/>
                    <a:pt x="312" y="608"/>
                  </a:cubicBezTo>
                  <a:cubicBezTo>
                    <a:pt x="316" y="536"/>
                    <a:pt x="361" y="468"/>
                    <a:pt x="392" y="405"/>
                  </a:cubicBezTo>
                  <a:cubicBezTo>
                    <a:pt x="433" y="322"/>
                    <a:pt x="459" y="240"/>
                    <a:pt x="465" y="148"/>
                  </a:cubicBezTo>
                  <a:cubicBezTo>
                    <a:pt x="470" y="50"/>
                    <a:pt x="396" y="1"/>
                    <a:pt x="32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28" name="Google Shape;628;p26"/>
          <p:cNvGrpSpPr/>
          <p:nvPr/>
        </p:nvGrpSpPr>
        <p:grpSpPr>
          <a:xfrm>
            <a:off x="4572000" y="4705711"/>
            <a:ext cx="263669" cy="263588"/>
            <a:chOff x="4028549" y="3239505"/>
            <a:chExt cx="131381" cy="131321"/>
          </a:xfrm>
        </p:grpSpPr>
        <p:sp>
          <p:nvSpPr>
            <p:cNvPr id="629" name="Google Shape;629;p26"/>
            <p:cNvSpPr/>
            <p:nvPr/>
          </p:nvSpPr>
          <p:spPr>
            <a:xfrm>
              <a:off x="4028549" y="3239505"/>
              <a:ext cx="73767" cy="106254"/>
            </a:xfrm>
            <a:custGeom>
              <a:avLst/>
              <a:gdLst/>
              <a:ahLst/>
              <a:cxnLst/>
              <a:rect l="l" t="t" r="r" b="b"/>
              <a:pathLst>
                <a:path w="1233" h="1776" extrusionOk="0">
                  <a:moveTo>
                    <a:pt x="992" y="153"/>
                  </a:moveTo>
                  <a:cubicBezTo>
                    <a:pt x="997" y="153"/>
                    <a:pt x="1002" y="154"/>
                    <a:pt x="1006" y="154"/>
                  </a:cubicBezTo>
                  <a:cubicBezTo>
                    <a:pt x="1007" y="154"/>
                    <a:pt x="1018" y="155"/>
                    <a:pt x="1020" y="155"/>
                  </a:cubicBezTo>
                  <a:lnTo>
                    <a:pt x="1020" y="155"/>
                  </a:lnTo>
                  <a:cubicBezTo>
                    <a:pt x="1025" y="156"/>
                    <a:pt x="1029" y="157"/>
                    <a:pt x="1034" y="158"/>
                  </a:cubicBezTo>
                  <a:cubicBezTo>
                    <a:pt x="1042" y="160"/>
                    <a:pt x="1049" y="161"/>
                    <a:pt x="1056" y="164"/>
                  </a:cubicBezTo>
                  <a:lnTo>
                    <a:pt x="1056" y="164"/>
                  </a:lnTo>
                  <a:cubicBezTo>
                    <a:pt x="1057" y="164"/>
                    <a:pt x="1057" y="165"/>
                    <a:pt x="1057" y="166"/>
                  </a:cubicBezTo>
                  <a:cubicBezTo>
                    <a:pt x="1060" y="170"/>
                    <a:pt x="1062" y="174"/>
                    <a:pt x="1064" y="177"/>
                  </a:cubicBezTo>
                  <a:lnTo>
                    <a:pt x="1064" y="177"/>
                  </a:lnTo>
                  <a:cubicBezTo>
                    <a:pt x="1064" y="177"/>
                    <a:pt x="1065" y="178"/>
                    <a:pt x="1065" y="179"/>
                  </a:cubicBezTo>
                  <a:cubicBezTo>
                    <a:pt x="1068" y="186"/>
                    <a:pt x="1071" y="195"/>
                    <a:pt x="1072" y="204"/>
                  </a:cubicBezTo>
                  <a:cubicBezTo>
                    <a:pt x="1073" y="208"/>
                    <a:pt x="1074" y="212"/>
                    <a:pt x="1075" y="217"/>
                  </a:cubicBezTo>
                  <a:lnTo>
                    <a:pt x="1075" y="217"/>
                  </a:lnTo>
                  <a:cubicBezTo>
                    <a:pt x="1075" y="218"/>
                    <a:pt x="1075" y="220"/>
                    <a:pt x="1075" y="221"/>
                  </a:cubicBezTo>
                  <a:cubicBezTo>
                    <a:pt x="1078" y="275"/>
                    <a:pt x="1075" y="293"/>
                    <a:pt x="1060" y="345"/>
                  </a:cubicBezTo>
                  <a:cubicBezTo>
                    <a:pt x="1030" y="458"/>
                    <a:pt x="971" y="561"/>
                    <a:pt x="906" y="664"/>
                  </a:cubicBezTo>
                  <a:cubicBezTo>
                    <a:pt x="746" y="912"/>
                    <a:pt x="546" y="1137"/>
                    <a:pt x="341" y="1347"/>
                  </a:cubicBezTo>
                  <a:cubicBezTo>
                    <a:pt x="285" y="1404"/>
                    <a:pt x="228" y="1460"/>
                    <a:pt x="171" y="1515"/>
                  </a:cubicBezTo>
                  <a:lnTo>
                    <a:pt x="171" y="1515"/>
                  </a:lnTo>
                  <a:cubicBezTo>
                    <a:pt x="178" y="1463"/>
                    <a:pt x="189" y="1411"/>
                    <a:pt x="202" y="1354"/>
                  </a:cubicBezTo>
                  <a:cubicBezTo>
                    <a:pt x="237" y="1205"/>
                    <a:pt x="284" y="1059"/>
                    <a:pt x="339" y="918"/>
                  </a:cubicBezTo>
                  <a:cubicBezTo>
                    <a:pt x="395" y="778"/>
                    <a:pt x="460" y="640"/>
                    <a:pt x="541" y="512"/>
                  </a:cubicBezTo>
                  <a:cubicBezTo>
                    <a:pt x="577" y="455"/>
                    <a:pt x="615" y="401"/>
                    <a:pt x="659" y="351"/>
                  </a:cubicBezTo>
                  <a:cubicBezTo>
                    <a:pt x="695" y="309"/>
                    <a:pt x="749" y="256"/>
                    <a:pt x="784" y="230"/>
                  </a:cubicBezTo>
                  <a:cubicBezTo>
                    <a:pt x="809" y="212"/>
                    <a:pt x="836" y="196"/>
                    <a:pt x="863" y="183"/>
                  </a:cubicBezTo>
                  <a:cubicBezTo>
                    <a:pt x="868" y="180"/>
                    <a:pt x="873" y="177"/>
                    <a:pt x="878" y="175"/>
                  </a:cubicBezTo>
                  <a:lnTo>
                    <a:pt x="878" y="175"/>
                  </a:lnTo>
                  <a:cubicBezTo>
                    <a:pt x="878" y="175"/>
                    <a:pt x="878" y="175"/>
                    <a:pt x="878" y="175"/>
                  </a:cubicBezTo>
                  <a:cubicBezTo>
                    <a:pt x="880" y="175"/>
                    <a:pt x="896" y="170"/>
                    <a:pt x="897" y="169"/>
                  </a:cubicBezTo>
                  <a:cubicBezTo>
                    <a:pt x="910" y="164"/>
                    <a:pt x="925" y="160"/>
                    <a:pt x="938" y="157"/>
                  </a:cubicBezTo>
                  <a:cubicBezTo>
                    <a:pt x="942" y="157"/>
                    <a:pt x="947" y="156"/>
                    <a:pt x="951" y="156"/>
                  </a:cubicBezTo>
                  <a:cubicBezTo>
                    <a:pt x="955" y="154"/>
                    <a:pt x="956" y="154"/>
                    <a:pt x="955" y="154"/>
                  </a:cubicBezTo>
                  <a:lnTo>
                    <a:pt x="955" y="154"/>
                  </a:lnTo>
                  <a:cubicBezTo>
                    <a:pt x="956" y="154"/>
                    <a:pt x="959" y="154"/>
                    <a:pt x="966" y="154"/>
                  </a:cubicBezTo>
                  <a:cubicBezTo>
                    <a:pt x="974" y="154"/>
                    <a:pt x="983" y="153"/>
                    <a:pt x="992" y="153"/>
                  </a:cubicBezTo>
                  <a:close/>
                  <a:moveTo>
                    <a:pt x="991" y="0"/>
                  </a:moveTo>
                  <a:cubicBezTo>
                    <a:pt x="903" y="0"/>
                    <a:pt x="815" y="29"/>
                    <a:pt x="739" y="77"/>
                  </a:cubicBezTo>
                  <a:cubicBezTo>
                    <a:pt x="497" y="229"/>
                    <a:pt x="346" y="513"/>
                    <a:pt x="235" y="769"/>
                  </a:cubicBezTo>
                  <a:cubicBezTo>
                    <a:pt x="165" y="932"/>
                    <a:pt x="107" y="1100"/>
                    <a:pt x="65" y="1273"/>
                  </a:cubicBezTo>
                  <a:cubicBezTo>
                    <a:pt x="33" y="1405"/>
                    <a:pt x="6" y="1543"/>
                    <a:pt x="5" y="1681"/>
                  </a:cubicBezTo>
                  <a:lnTo>
                    <a:pt x="5" y="1681"/>
                  </a:lnTo>
                  <a:cubicBezTo>
                    <a:pt x="0" y="1695"/>
                    <a:pt x="2" y="1710"/>
                    <a:pt x="8" y="1724"/>
                  </a:cubicBezTo>
                  <a:lnTo>
                    <a:pt x="8" y="1724"/>
                  </a:lnTo>
                  <a:cubicBezTo>
                    <a:pt x="17" y="1755"/>
                    <a:pt x="45" y="1772"/>
                    <a:pt x="75" y="1775"/>
                  </a:cubicBezTo>
                  <a:lnTo>
                    <a:pt x="75" y="1775"/>
                  </a:lnTo>
                  <a:cubicBezTo>
                    <a:pt x="78" y="1775"/>
                    <a:pt x="81" y="1776"/>
                    <a:pt x="85" y="1776"/>
                  </a:cubicBezTo>
                  <a:cubicBezTo>
                    <a:pt x="94" y="1776"/>
                    <a:pt x="104" y="1774"/>
                    <a:pt x="113" y="1770"/>
                  </a:cubicBezTo>
                  <a:lnTo>
                    <a:pt x="113" y="1770"/>
                  </a:lnTo>
                  <a:cubicBezTo>
                    <a:pt x="125" y="1765"/>
                    <a:pt x="135" y="1758"/>
                    <a:pt x="143" y="1749"/>
                  </a:cubicBezTo>
                  <a:lnTo>
                    <a:pt x="143" y="1749"/>
                  </a:lnTo>
                  <a:cubicBezTo>
                    <a:pt x="378" y="1542"/>
                    <a:pt x="597" y="1312"/>
                    <a:pt x="795" y="1070"/>
                  </a:cubicBezTo>
                  <a:cubicBezTo>
                    <a:pt x="901" y="941"/>
                    <a:pt x="1002" y="807"/>
                    <a:pt x="1087" y="662"/>
                  </a:cubicBezTo>
                  <a:cubicBezTo>
                    <a:pt x="1152" y="548"/>
                    <a:pt x="1211" y="426"/>
                    <a:pt x="1227" y="294"/>
                  </a:cubicBezTo>
                  <a:cubicBezTo>
                    <a:pt x="1233" y="242"/>
                    <a:pt x="1230" y="188"/>
                    <a:pt x="1212" y="138"/>
                  </a:cubicBezTo>
                  <a:cubicBezTo>
                    <a:pt x="1205" y="115"/>
                    <a:pt x="1193" y="91"/>
                    <a:pt x="1179" y="71"/>
                  </a:cubicBezTo>
                  <a:cubicBezTo>
                    <a:pt x="1154" y="36"/>
                    <a:pt x="1123" y="21"/>
                    <a:pt x="1082" y="11"/>
                  </a:cubicBezTo>
                  <a:cubicBezTo>
                    <a:pt x="1052" y="4"/>
                    <a:pt x="1021" y="0"/>
                    <a:pt x="99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26"/>
            <p:cNvSpPr/>
            <p:nvPr/>
          </p:nvSpPr>
          <p:spPr>
            <a:xfrm>
              <a:off x="4050446" y="3325177"/>
              <a:ext cx="109484" cy="45648"/>
            </a:xfrm>
            <a:custGeom>
              <a:avLst/>
              <a:gdLst/>
              <a:ahLst/>
              <a:cxnLst/>
              <a:rect l="l" t="t" r="r" b="b"/>
              <a:pathLst>
                <a:path w="1830" h="763" extrusionOk="0">
                  <a:moveTo>
                    <a:pt x="1643" y="229"/>
                  </a:moveTo>
                  <a:cubicBezTo>
                    <a:pt x="1643" y="229"/>
                    <a:pt x="1643" y="232"/>
                    <a:pt x="1642" y="235"/>
                  </a:cubicBezTo>
                  <a:lnTo>
                    <a:pt x="1642" y="235"/>
                  </a:lnTo>
                  <a:cubicBezTo>
                    <a:pt x="1642" y="235"/>
                    <a:pt x="1642" y="235"/>
                    <a:pt x="1642" y="235"/>
                  </a:cubicBezTo>
                  <a:cubicBezTo>
                    <a:pt x="1643" y="231"/>
                    <a:pt x="1643" y="229"/>
                    <a:pt x="1643" y="229"/>
                  </a:cubicBezTo>
                  <a:close/>
                  <a:moveTo>
                    <a:pt x="1606" y="317"/>
                  </a:moveTo>
                  <a:cubicBezTo>
                    <a:pt x="1605" y="318"/>
                    <a:pt x="1604" y="319"/>
                    <a:pt x="1603" y="321"/>
                  </a:cubicBezTo>
                  <a:lnTo>
                    <a:pt x="1603" y="321"/>
                  </a:lnTo>
                  <a:cubicBezTo>
                    <a:pt x="1604" y="319"/>
                    <a:pt x="1605" y="318"/>
                    <a:pt x="1606" y="317"/>
                  </a:cubicBezTo>
                  <a:close/>
                  <a:moveTo>
                    <a:pt x="1404" y="155"/>
                  </a:moveTo>
                  <a:cubicBezTo>
                    <a:pt x="1424" y="155"/>
                    <a:pt x="1444" y="156"/>
                    <a:pt x="1464" y="157"/>
                  </a:cubicBezTo>
                  <a:cubicBezTo>
                    <a:pt x="1493" y="159"/>
                    <a:pt x="1553" y="175"/>
                    <a:pt x="1579" y="190"/>
                  </a:cubicBezTo>
                  <a:cubicBezTo>
                    <a:pt x="1584" y="193"/>
                    <a:pt x="1599" y="203"/>
                    <a:pt x="1603" y="206"/>
                  </a:cubicBezTo>
                  <a:lnTo>
                    <a:pt x="1603" y="206"/>
                  </a:lnTo>
                  <a:cubicBezTo>
                    <a:pt x="1602" y="205"/>
                    <a:pt x="1602" y="205"/>
                    <a:pt x="1602" y="205"/>
                  </a:cubicBezTo>
                  <a:lnTo>
                    <a:pt x="1602" y="205"/>
                  </a:lnTo>
                  <a:cubicBezTo>
                    <a:pt x="1602" y="205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6" y="209"/>
                    <a:pt x="1620" y="221"/>
                    <a:pt x="1623" y="225"/>
                  </a:cubicBezTo>
                  <a:cubicBezTo>
                    <a:pt x="1629" y="231"/>
                    <a:pt x="1630" y="231"/>
                    <a:pt x="1630" y="231"/>
                  </a:cubicBezTo>
                  <a:cubicBezTo>
                    <a:pt x="1630" y="231"/>
                    <a:pt x="1630" y="231"/>
                    <a:pt x="1630" y="231"/>
                  </a:cubicBezTo>
                  <a:lnTo>
                    <a:pt x="1630" y="231"/>
                  </a:lnTo>
                  <a:cubicBezTo>
                    <a:pt x="1630" y="231"/>
                    <a:pt x="1630" y="231"/>
                    <a:pt x="1635" y="239"/>
                  </a:cubicBezTo>
                  <a:cubicBezTo>
                    <a:pt x="1636" y="242"/>
                    <a:pt x="1638" y="245"/>
                    <a:pt x="1640" y="249"/>
                  </a:cubicBezTo>
                  <a:lnTo>
                    <a:pt x="1640" y="249"/>
                  </a:lnTo>
                  <a:cubicBezTo>
                    <a:pt x="1640" y="250"/>
                    <a:pt x="1639" y="250"/>
                    <a:pt x="1639" y="251"/>
                  </a:cubicBezTo>
                  <a:cubicBezTo>
                    <a:pt x="1637" y="258"/>
                    <a:pt x="1634" y="265"/>
                    <a:pt x="1632" y="273"/>
                  </a:cubicBezTo>
                  <a:lnTo>
                    <a:pt x="1632" y="273"/>
                  </a:lnTo>
                  <a:cubicBezTo>
                    <a:pt x="1631" y="273"/>
                    <a:pt x="1625" y="286"/>
                    <a:pt x="1623" y="289"/>
                  </a:cubicBezTo>
                  <a:cubicBezTo>
                    <a:pt x="1619" y="299"/>
                    <a:pt x="1613" y="308"/>
                    <a:pt x="1606" y="317"/>
                  </a:cubicBezTo>
                  <a:cubicBezTo>
                    <a:pt x="1606" y="317"/>
                    <a:pt x="1606" y="317"/>
                    <a:pt x="1606" y="317"/>
                  </a:cubicBezTo>
                  <a:lnTo>
                    <a:pt x="1606" y="317"/>
                  </a:lnTo>
                  <a:cubicBezTo>
                    <a:pt x="1602" y="321"/>
                    <a:pt x="1601" y="322"/>
                    <a:pt x="1601" y="322"/>
                  </a:cubicBezTo>
                  <a:cubicBezTo>
                    <a:pt x="1601" y="322"/>
                    <a:pt x="1602" y="321"/>
                    <a:pt x="1603" y="321"/>
                  </a:cubicBezTo>
                  <a:lnTo>
                    <a:pt x="1603" y="321"/>
                  </a:lnTo>
                  <a:cubicBezTo>
                    <a:pt x="1601" y="323"/>
                    <a:pt x="1599" y="325"/>
                    <a:pt x="1597" y="327"/>
                  </a:cubicBezTo>
                  <a:cubicBezTo>
                    <a:pt x="1591" y="334"/>
                    <a:pt x="1584" y="341"/>
                    <a:pt x="1578" y="347"/>
                  </a:cubicBezTo>
                  <a:cubicBezTo>
                    <a:pt x="1556" y="368"/>
                    <a:pt x="1554" y="369"/>
                    <a:pt x="1533" y="384"/>
                  </a:cubicBezTo>
                  <a:cubicBezTo>
                    <a:pt x="1445" y="442"/>
                    <a:pt x="1353" y="473"/>
                    <a:pt x="1252" y="501"/>
                  </a:cubicBezTo>
                  <a:cubicBezTo>
                    <a:pt x="1003" y="569"/>
                    <a:pt x="740" y="591"/>
                    <a:pt x="483" y="601"/>
                  </a:cubicBezTo>
                  <a:cubicBezTo>
                    <a:pt x="415" y="604"/>
                    <a:pt x="348" y="606"/>
                    <a:pt x="281" y="608"/>
                  </a:cubicBezTo>
                  <a:lnTo>
                    <a:pt x="281" y="608"/>
                  </a:lnTo>
                  <a:cubicBezTo>
                    <a:pt x="424" y="498"/>
                    <a:pt x="590" y="410"/>
                    <a:pt x="751" y="336"/>
                  </a:cubicBezTo>
                  <a:cubicBezTo>
                    <a:pt x="954" y="242"/>
                    <a:pt x="1182" y="155"/>
                    <a:pt x="1404" y="155"/>
                  </a:cubicBezTo>
                  <a:close/>
                  <a:moveTo>
                    <a:pt x="1392" y="1"/>
                  </a:moveTo>
                  <a:cubicBezTo>
                    <a:pt x="1186" y="1"/>
                    <a:pt x="972" y="77"/>
                    <a:pt x="789" y="153"/>
                  </a:cubicBezTo>
                  <a:cubicBezTo>
                    <a:pt x="521" y="266"/>
                    <a:pt x="239" y="413"/>
                    <a:pt x="33" y="624"/>
                  </a:cubicBezTo>
                  <a:lnTo>
                    <a:pt x="33" y="624"/>
                  </a:lnTo>
                  <a:cubicBezTo>
                    <a:pt x="27" y="628"/>
                    <a:pt x="22" y="633"/>
                    <a:pt x="18" y="639"/>
                  </a:cubicBezTo>
                  <a:lnTo>
                    <a:pt x="18" y="639"/>
                  </a:lnTo>
                  <a:cubicBezTo>
                    <a:pt x="2" y="661"/>
                    <a:pt x="1" y="684"/>
                    <a:pt x="8" y="705"/>
                  </a:cubicBezTo>
                  <a:lnTo>
                    <a:pt x="8" y="705"/>
                  </a:lnTo>
                  <a:cubicBezTo>
                    <a:pt x="15" y="735"/>
                    <a:pt x="39" y="761"/>
                    <a:pt x="80" y="762"/>
                  </a:cubicBezTo>
                  <a:cubicBezTo>
                    <a:pt x="99" y="762"/>
                    <a:pt x="118" y="762"/>
                    <a:pt x="137" y="762"/>
                  </a:cubicBezTo>
                  <a:cubicBezTo>
                    <a:pt x="400" y="762"/>
                    <a:pt x="664" y="752"/>
                    <a:pt x="925" y="718"/>
                  </a:cubicBezTo>
                  <a:cubicBezTo>
                    <a:pt x="1176" y="685"/>
                    <a:pt x="1471" y="641"/>
                    <a:pt x="1670" y="470"/>
                  </a:cubicBezTo>
                  <a:cubicBezTo>
                    <a:pt x="1746" y="406"/>
                    <a:pt x="1829" y="279"/>
                    <a:pt x="1776" y="179"/>
                  </a:cubicBezTo>
                  <a:cubicBezTo>
                    <a:pt x="1730" y="90"/>
                    <a:pt x="1639" y="36"/>
                    <a:pt x="1543" y="16"/>
                  </a:cubicBezTo>
                  <a:cubicBezTo>
                    <a:pt x="1493" y="5"/>
                    <a:pt x="1443" y="1"/>
                    <a:pt x="139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31" name="Google Shape;631;p26"/>
          <p:cNvSpPr txBox="1">
            <a:spLocks noGrp="1"/>
          </p:cNvSpPr>
          <p:nvPr>
            <p:ph type="subTitle" idx="1"/>
          </p:nvPr>
        </p:nvSpPr>
        <p:spPr>
          <a:xfrm>
            <a:off x="1569375" y="2376600"/>
            <a:ext cx="2235600" cy="1013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>
                <a:solidFill>
                  <a:schemeClr val="lt1"/>
                </a:solidFill>
              </a:defRPr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632" name="Google Shape;632;p26"/>
          <p:cNvSpPr txBox="1">
            <a:spLocks noGrp="1"/>
          </p:cNvSpPr>
          <p:nvPr>
            <p:ph type="subTitle" idx="2"/>
          </p:nvPr>
        </p:nvSpPr>
        <p:spPr>
          <a:xfrm>
            <a:off x="5450800" y="2376600"/>
            <a:ext cx="2235600" cy="101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3" name="Google Shape;633;p26"/>
          <p:cNvSpPr txBox="1">
            <a:spLocks noGrp="1"/>
          </p:cNvSpPr>
          <p:nvPr>
            <p:ph type="title"/>
          </p:nvPr>
        </p:nvSpPr>
        <p:spPr>
          <a:xfrm>
            <a:off x="713225" y="561450"/>
            <a:ext cx="77175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CAPTION_ONLY_1">
    <p:spTree>
      <p:nvGrpSpPr>
        <p:cNvPr id="1" name="Shape 6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" name="Google Shape;635;p27"/>
          <p:cNvSpPr/>
          <p:nvPr/>
        </p:nvSpPr>
        <p:spPr>
          <a:xfrm rot="-10692833">
            <a:off x="7986933" y="484806"/>
            <a:ext cx="520198" cy="387230"/>
          </a:xfrm>
          <a:custGeom>
            <a:avLst/>
            <a:gdLst/>
            <a:ahLst/>
            <a:cxnLst/>
            <a:rect l="l" t="t" r="r" b="b"/>
            <a:pathLst>
              <a:path w="8500" h="5674" extrusionOk="0">
                <a:moveTo>
                  <a:pt x="1497" y="316"/>
                </a:moveTo>
                <a:cubicBezTo>
                  <a:pt x="1656" y="316"/>
                  <a:pt x="1813" y="352"/>
                  <a:pt x="1956" y="426"/>
                </a:cubicBezTo>
                <a:lnTo>
                  <a:pt x="7429" y="3235"/>
                </a:lnTo>
                <a:cubicBezTo>
                  <a:pt x="7949" y="3503"/>
                  <a:pt x="8140" y="4171"/>
                  <a:pt x="7855" y="4726"/>
                </a:cubicBezTo>
                <a:cubicBezTo>
                  <a:pt x="7749" y="4935"/>
                  <a:pt x="7586" y="5104"/>
                  <a:pt x="7386" y="5217"/>
                </a:cubicBezTo>
                <a:cubicBezTo>
                  <a:pt x="7219" y="5312"/>
                  <a:pt x="7036" y="5359"/>
                  <a:pt x="6855" y="5359"/>
                </a:cubicBezTo>
                <a:cubicBezTo>
                  <a:pt x="6696" y="5359"/>
                  <a:pt x="6538" y="5323"/>
                  <a:pt x="6395" y="5249"/>
                </a:cubicBezTo>
                <a:lnTo>
                  <a:pt x="922" y="2440"/>
                </a:lnTo>
                <a:cubicBezTo>
                  <a:pt x="672" y="2311"/>
                  <a:pt x="490" y="2086"/>
                  <a:pt x="408" y="1807"/>
                </a:cubicBezTo>
                <a:cubicBezTo>
                  <a:pt x="326" y="1524"/>
                  <a:pt x="357" y="1219"/>
                  <a:pt x="496" y="949"/>
                </a:cubicBezTo>
                <a:cubicBezTo>
                  <a:pt x="602" y="740"/>
                  <a:pt x="766" y="570"/>
                  <a:pt x="964" y="458"/>
                </a:cubicBezTo>
                <a:cubicBezTo>
                  <a:pt x="1132" y="364"/>
                  <a:pt x="1316" y="316"/>
                  <a:pt x="1497" y="316"/>
                </a:cubicBezTo>
                <a:close/>
                <a:moveTo>
                  <a:pt x="1497" y="1"/>
                </a:moveTo>
                <a:cubicBezTo>
                  <a:pt x="1262" y="1"/>
                  <a:pt x="1026" y="62"/>
                  <a:pt x="810" y="183"/>
                </a:cubicBezTo>
                <a:cubicBezTo>
                  <a:pt x="555" y="327"/>
                  <a:pt x="351" y="541"/>
                  <a:pt x="215" y="804"/>
                </a:cubicBezTo>
                <a:cubicBezTo>
                  <a:pt x="40" y="1147"/>
                  <a:pt x="1" y="1534"/>
                  <a:pt x="106" y="1895"/>
                </a:cubicBezTo>
                <a:cubicBezTo>
                  <a:pt x="211" y="2258"/>
                  <a:pt x="450" y="2550"/>
                  <a:pt x="779" y="2720"/>
                </a:cubicBezTo>
                <a:lnTo>
                  <a:pt x="6252" y="5529"/>
                </a:lnTo>
                <a:cubicBezTo>
                  <a:pt x="6440" y="5626"/>
                  <a:pt x="6646" y="5674"/>
                  <a:pt x="6855" y="5674"/>
                </a:cubicBezTo>
                <a:cubicBezTo>
                  <a:pt x="7089" y="5674"/>
                  <a:pt x="7325" y="5613"/>
                  <a:pt x="7541" y="5491"/>
                </a:cubicBezTo>
                <a:cubicBezTo>
                  <a:pt x="7794" y="5348"/>
                  <a:pt x="8000" y="5134"/>
                  <a:pt x="8135" y="4871"/>
                </a:cubicBezTo>
                <a:cubicBezTo>
                  <a:pt x="8499" y="4161"/>
                  <a:pt x="8246" y="3301"/>
                  <a:pt x="7572" y="2955"/>
                </a:cubicBezTo>
                <a:lnTo>
                  <a:pt x="2099" y="146"/>
                </a:lnTo>
                <a:cubicBezTo>
                  <a:pt x="1911" y="49"/>
                  <a:pt x="1705" y="1"/>
                  <a:pt x="149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6" name="Google Shape;636;p27"/>
          <p:cNvSpPr/>
          <p:nvPr/>
        </p:nvSpPr>
        <p:spPr>
          <a:xfrm>
            <a:off x="0" y="539488"/>
            <a:ext cx="8430580" cy="522118"/>
          </a:xfrm>
          <a:custGeom>
            <a:avLst/>
            <a:gdLst/>
            <a:ahLst/>
            <a:cxnLst/>
            <a:rect l="l" t="t" r="r" b="b"/>
            <a:pathLst>
              <a:path w="93238" h="6394" extrusionOk="0">
                <a:moveTo>
                  <a:pt x="0" y="1"/>
                </a:moveTo>
                <a:lnTo>
                  <a:pt x="0" y="6393"/>
                </a:lnTo>
                <a:lnTo>
                  <a:pt x="93237" y="6393"/>
                </a:lnTo>
                <a:lnTo>
                  <a:pt x="91460" y="3197"/>
                </a:lnTo>
                <a:lnTo>
                  <a:pt x="93220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7" name="Google Shape;637;p27"/>
          <p:cNvSpPr/>
          <p:nvPr/>
        </p:nvSpPr>
        <p:spPr>
          <a:xfrm>
            <a:off x="96026" y="600159"/>
            <a:ext cx="80564" cy="400775"/>
          </a:xfrm>
          <a:custGeom>
            <a:avLst/>
            <a:gdLst/>
            <a:ahLst/>
            <a:cxnLst/>
            <a:rect l="l" t="t" r="r" b="b"/>
            <a:pathLst>
              <a:path w="891" h="4908" extrusionOk="0">
                <a:moveTo>
                  <a:pt x="0" y="1"/>
                </a:moveTo>
                <a:lnTo>
                  <a:pt x="0" y="4907"/>
                </a:lnTo>
                <a:lnTo>
                  <a:pt x="891" y="4907"/>
                </a:lnTo>
                <a:lnTo>
                  <a:pt x="891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8" name="Google Shape;638;p27"/>
          <p:cNvSpPr txBox="1">
            <a:spLocks noGrp="1"/>
          </p:cNvSpPr>
          <p:nvPr>
            <p:ph type="title"/>
          </p:nvPr>
        </p:nvSpPr>
        <p:spPr>
          <a:xfrm>
            <a:off x="713225" y="561450"/>
            <a:ext cx="77175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639" name="Google Shape;639;p27"/>
          <p:cNvSpPr/>
          <p:nvPr/>
        </p:nvSpPr>
        <p:spPr>
          <a:xfrm rot="-10692833">
            <a:off x="8150833" y="592359"/>
            <a:ext cx="357345" cy="263840"/>
          </a:xfrm>
          <a:custGeom>
            <a:avLst/>
            <a:gdLst/>
            <a:ahLst/>
            <a:cxnLst/>
            <a:rect l="l" t="t" r="r" b="b"/>
            <a:pathLst>
              <a:path w="5839" h="3866" extrusionOk="0">
                <a:moveTo>
                  <a:pt x="1121" y="316"/>
                </a:moveTo>
                <a:cubicBezTo>
                  <a:pt x="1225" y="316"/>
                  <a:pt x="1329" y="341"/>
                  <a:pt x="1424" y="390"/>
                </a:cubicBezTo>
                <a:lnTo>
                  <a:pt x="5127" y="2291"/>
                </a:lnTo>
                <a:cubicBezTo>
                  <a:pt x="5286" y="2372"/>
                  <a:pt x="5403" y="2510"/>
                  <a:pt x="5457" y="2679"/>
                </a:cubicBezTo>
                <a:cubicBezTo>
                  <a:pt x="5513" y="2849"/>
                  <a:pt x="5498" y="3030"/>
                  <a:pt x="5416" y="3187"/>
                </a:cubicBezTo>
                <a:cubicBezTo>
                  <a:pt x="5357" y="3304"/>
                  <a:pt x="5265" y="3399"/>
                  <a:pt x="5152" y="3463"/>
                </a:cubicBezTo>
                <a:cubicBezTo>
                  <a:pt x="5049" y="3521"/>
                  <a:pt x="4936" y="3550"/>
                  <a:pt x="4823" y="3550"/>
                </a:cubicBezTo>
                <a:cubicBezTo>
                  <a:pt x="4719" y="3550"/>
                  <a:pt x="4614" y="3525"/>
                  <a:pt x="4518" y="3476"/>
                </a:cubicBezTo>
                <a:lnTo>
                  <a:pt x="817" y="1577"/>
                </a:lnTo>
                <a:cubicBezTo>
                  <a:pt x="490" y="1409"/>
                  <a:pt x="360" y="1006"/>
                  <a:pt x="528" y="679"/>
                </a:cubicBezTo>
                <a:cubicBezTo>
                  <a:pt x="587" y="562"/>
                  <a:pt x="679" y="467"/>
                  <a:pt x="793" y="403"/>
                </a:cubicBezTo>
                <a:cubicBezTo>
                  <a:pt x="895" y="345"/>
                  <a:pt x="1008" y="316"/>
                  <a:pt x="1121" y="316"/>
                </a:cubicBezTo>
                <a:close/>
                <a:moveTo>
                  <a:pt x="1120" y="1"/>
                </a:moveTo>
                <a:cubicBezTo>
                  <a:pt x="954" y="1"/>
                  <a:pt x="788" y="43"/>
                  <a:pt x="639" y="128"/>
                </a:cubicBezTo>
                <a:cubicBezTo>
                  <a:pt x="471" y="222"/>
                  <a:pt x="335" y="363"/>
                  <a:pt x="247" y="534"/>
                </a:cubicBezTo>
                <a:cubicBezTo>
                  <a:pt x="0" y="1016"/>
                  <a:pt x="190" y="1609"/>
                  <a:pt x="672" y="1856"/>
                </a:cubicBezTo>
                <a:lnTo>
                  <a:pt x="4375" y="3757"/>
                </a:lnTo>
                <a:cubicBezTo>
                  <a:pt x="4517" y="3829"/>
                  <a:pt x="4671" y="3865"/>
                  <a:pt x="4824" y="3865"/>
                </a:cubicBezTo>
                <a:cubicBezTo>
                  <a:pt x="4990" y="3865"/>
                  <a:pt x="5156" y="3823"/>
                  <a:pt x="5305" y="3738"/>
                </a:cubicBezTo>
                <a:cubicBezTo>
                  <a:pt x="5473" y="3644"/>
                  <a:pt x="5609" y="3503"/>
                  <a:pt x="5697" y="3332"/>
                </a:cubicBezTo>
                <a:cubicBezTo>
                  <a:pt x="5816" y="3098"/>
                  <a:pt x="5838" y="2832"/>
                  <a:pt x="5758" y="2583"/>
                </a:cubicBezTo>
                <a:cubicBezTo>
                  <a:pt x="5678" y="2333"/>
                  <a:pt x="5504" y="2130"/>
                  <a:pt x="5272" y="2010"/>
                </a:cubicBezTo>
                <a:lnTo>
                  <a:pt x="1569" y="109"/>
                </a:lnTo>
                <a:cubicBezTo>
                  <a:pt x="1427" y="37"/>
                  <a:pt x="1273" y="1"/>
                  <a:pt x="112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40" name="Google Shape;640;p27"/>
          <p:cNvGrpSpPr/>
          <p:nvPr/>
        </p:nvGrpSpPr>
        <p:grpSpPr>
          <a:xfrm>
            <a:off x="4280963" y="4723225"/>
            <a:ext cx="218131" cy="228540"/>
            <a:chOff x="1567788" y="4831150"/>
            <a:chExt cx="218131" cy="228540"/>
          </a:xfrm>
        </p:grpSpPr>
        <p:sp>
          <p:nvSpPr>
            <p:cNvPr id="641" name="Google Shape;641;p27"/>
            <p:cNvSpPr/>
            <p:nvPr/>
          </p:nvSpPr>
          <p:spPr>
            <a:xfrm>
              <a:off x="1691630" y="4831150"/>
              <a:ext cx="18367" cy="63597"/>
            </a:xfrm>
            <a:custGeom>
              <a:avLst/>
              <a:gdLst/>
              <a:ahLst/>
              <a:cxnLst/>
              <a:rect l="l" t="t" r="r" b="b"/>
              <a:pathLst>
                <a:path w="307" h="1063" extrusionOk="0">
                  <a:moveTo>
                    <a:pt x="154" y="1"/>
                  </a:moveTo>
                  <a:cubicBezTo>
                    <a:pt x="77" y="1"/>
                    <a:pt x="0" y="50"/>
                    <a:pt x="0" y="149"/>
                  </a:cubicBezTo>
                  <a:lnTo>
                    <a:pt x="0" y="915"/>
                  </a:lnTo>
                  <a:cubicBezTo>
                    <a:pt x="0" y="1013"/>
                    <a:pt x="77" y="1062"/>
                    <a:pt x="154" y="1062"/>
                  </a:cubicBezTo>
                  <a:cubicBezTo>
                    <a:pt x="230" y="1062"/>
                    <a:pt x="307" y="1013"/>
                    <a:pt x="307" y="915"/>
                  </a:cubicBezTo>
                  <a:lnTo>
                    <a:pt x="307" y="149"/>
                  </a:lnTo>
                  <a:cubicBezTo>
                    <a:pt x="307" y="50"/>
                    <a:pt x="230" y="1"/>
                    <a:pt x="15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27"/>
            <p:cNvSpPr/>
            <p:nvPr/>
          </p:nvSpPr>
          <p:spPr>
            <a:xfrm>
              <a:off x="1627256" y="4858670"/>
              <a:ext cx="40503" cy="54862"/>
            </a:xfrm>
            <a:custGeom>
              <a:avLst/>
              <a:gdLst/>
              <a:ahLst/>
              <a:cxnLst/>
              <a:rect l="l" t="t" r="r" b="b"/>
              <a:pathLst>
                <a:path w="677" h="917" extrusionOk="0">
                  <a:moveTo>
                    <a:pt x="150" y="1"/>
                  </a:moveTo>
                  <a:cubicBezTo>
                    <a:pt x="74" y="1"/>
                    <a:pt x="0" y="50"/>
                    <a:pt x="4" y="148"/>
                  </a:cubicBezTo>
                  <a:cubicBezTo>
                    <a:pt x="16" y="411"/>
                    <a:pt x="177" y="684"/>
                    <a:pt x="355" y="869"/>
                  </a:cubicBezTo>
                  <a:cubicBezTo>
                    <a:pt x="387" y="902"/>
                    <a:pt x="422" y="916"/>
                    <a:pt x="457" y="916"/>
                  </a:cubicBezTo>
                  <a:cubicBezTo>
                    <a:pt x="573" y="916"/>
                    <a:pt x="677" y="762"/>
                    <a:pt x="571" y="653"/>
                  </a:cubicBezTo>
                  <a:cubicBezTo>
                    <a:pt x="453" y="528"/>
                    <a:pt x="318" y="326"/>
                    <a:pt x="310" y="148"/>
                  </a:cubicBezTo>
                  <a:cubicBezTo>
                    <a:pt x="305" y="50"/>
                    <a:pt x="226" y="1"/>
                    <a:pt x="15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27"/>
            <p:cNvSpPr/>
            <p:nvPr/>
          </p:nvSpPr>
          <p:spPr>
            <a:xfrm>
              <a:off x="1567788" y="4931959"/>
              <a:ext cx="80707" cy="27222"/>
            </a:xfrm>
            <a:custGeom>
              <a:avLst/>
              <a:gdLst/>
              <a:ahLst/>
              <a:cxnLst/>
              <a:rect l="l" t="t" r="r" b="b"/>
              <a:pathLst>
                <a:path w="1349" h="455" extrusionOk="0">
                  <a:moveTo>
                    <a:pt x="240" y="1"/>
                  </a:moveTo>
                  <a:cubicBezTo>
                    <a:pt x="96" y="1"/>
                    <a:pt x="0" y="209"/>
                    <a:pt x="154" y="281"/>
                  </a:cubicBezTo>
                  <a:cubicBezTo>
                    <a:pt x="467" y="426"/>
                    <a:pt x="812" y="455"/>
                    <a:pt x="1152" y="455"/>
                  </a:cubicBezTo>
                  <a:cubicBezTo>
                    <a:pt x="1349" y="455"/>
                    <a:pt x="1349" y="148"/>
                    <a:pt x="1152" y="148"/>
                  </a:cubicBezTo>
                  <a:cubicBezTo>
                    <a:pt x="870" y="148"/>
                    <a:pt x="569" y="136"/>
                    <a:pt x="309" y="17"/>
                  </a:cubicBezTo>
                  <a:cubicBezTo>
                    <a:pt x="285" y="6"/>
                    <a:pt x="262" y="1"/>
                    <a:pt x="24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27"/>
            <p:cNvSpPr/>
            <p:nvPr/>
          </p:nvSpPr>
          <p:spPr>
            <a:xfrm>
              <a:off x="1599735" y="4986641"/>
              <a:ext cx="48759" cy="36375"/>
            </a:xfrm>
            <a:custGeom>
              <a:avLst/>
              <a:gdLst/>
              <a:ahLst/>
              <a:cxnLst/>
              <a:rect l="l" t="t" r="r" b="b"/>
              <a:pathLst>
                <a:path w="815" h="608" extrusionOk="0">
                  <a:moveTo>
                    <a:pt x="622" y="1"/>
                  </a:moveTo>
                  <a:cubicBezTo>
                    <a:pt x="621" y="1"/>
                    <a:pt x="619" y="1"/>
                    <a:pt x="618" y="1"/>
                  </a:cubicBezTo>
                  <a:cubicBezTo>
                    <a:pt x="336" y="5"/>
                    <a:pt x="16" y="138"/>
                    <a:pt x="4" y="459"/>
                  </a:cubicBezTo>
                  <a:cubicBezTo>
                    <a:pt x="1" y="558"/>
                    <a:pt x="76" y="607"/>
                    <a:pt x="152" y="607"/>
                  </a:cubicBezTo>
                  <a:cubicBezTo>
                    <a:pt x="229" y="607"/>
                    <a:pt x="307" y="558"/>
                    <a:pt x="311" y="459"/>
                  </a:cubicBezTo>
                  <a:cubicBezTo>
                    <a:pt x="311" y="433"/>
                    <a:pt x="324" y="399"/>
                    <a:pt x="367" y="369"/>
                  </a:cubicBezTo>
                  <a:cubicBezTo>
                    <a:pt x="440" y="318"/>
                    <a:pt x="530" y="307"/>
                    <a:pt x="618" y="306"/>
                  </a:cubicBezTo>
                  <a:cubicBezTo>
                    <a:pt x="814" y="303"/>
                    <a:pt x="815" y="1"/>
                    <a:pt x="62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27"/>
            <p:cNvSpPr/>
            <p:nvPr/>
          </p:nvSpPr>
          <p:spPr>
            <a:xfrm>
              <a:off x="1660580" y="5004828"/>
              <a:ext cx="31110" cy="54862"/>
            </a:xfrm>
            <a:custGeom>
              <a:avLst/>
              <a:gdLst/>
              <a:ahLst/>
              <a:cxnLst/>
              <a:rect l="l" t="t" r="r" b="b"/>
              <a:pathLst>
                <a:path w="520" h="917" extrusionOk="0">
                  <a:moveTo>
                    <a:pt x="219" y="0"/>
                  </a:moveTo>
                  <a:cubicBezTo>
                    <a:pt x="104" y="0"/>
                    <a:pt x="0" y="153"/>
                    <a:pt x="105" y="263"/>
                  </a:cubicBezTo>
                  <a:cubicBezTo>
                    <a:pt x="235" y="399"/>
                    <a:pt x="213" y="593"/>
                    <a:pt x="213" y="769"/>
                  </a:cubicBezTo>
                  <a:cubicBezTo>
                    <a:pt x="213" y="867"/>
                    <a:pt x="289" y="916"/>
                    <a:pt x="366" y="916"/>
                  </a:cubicBezTo>
                  <a:cubicBezTo>
                    <a:pt x="443" y="916"/>
                    <a:pt x="519" y="867"/>
                    <a:pt x="519" y="769"/>
                  </a:cubicBezTo>
                  <a:cubicBezTo>
                    <a:pt x="519" y="501"/>
                    <a:pt x="515" y="250"/>
                    <a:pt x="321" y="47"/>
                  </a:cubicBezTo>
                  <a:cubicBezTo>
                    <a:pt x="289" y="14"/>
                    <a:pt x="254" y="0"/>
                    <a:pt x="21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27"/>
            <p:cNvSpPr/>
            <p:nvPr/>
          </p:nvSpPr>
          <p:spPr>
            <a:xfrm>
              <a:off x="1707245" y="4986641"/>
              <a:ext cx="39666" cy="36375"/>
            </a:xfrm>
            <a:custGeom>
              <a:avLst/>
              <a:gdLst/>
              <a:ahLst/>
              <a:cxnLst/>
              <a:rect l="l" t="t" r="r" b="b"/>
              <a:pathLst>
                <a:path w="663" h="608" extrusionOk="0">
                  <a:moveTo>
                    <a:pt x="190" y="1"/>
                  </a:moveTo>
                  <a:cubicBezTo>
                    <a:pt x="1" y="1"/>
                    <a:pt x="5" y="297"/>
                    <a:pt x="198" y="306"/>
                  </a:cubicBezTo>
                  <a:cubicBezTo>
                    <a:pt x="272" y="310"/>
                    <a:pt x="348" y="385"/>
                    <a:pt x="351" y="459"/>
                  </a:cubicBezTo>
                  <a:cubicBezTo>
                    <a:pt x="355" y="558"/>
                    <a:pt x="434" y="607"/>
                    <a:pt x="511" y="607"/>
                  </a:cubicBezTo>
                  <a:cubicBezTo>
                    <a:pt x="588" y="607"/>
                    <a:pt x="662" y="558"/>
                    <a:pt x="658" y="459"/>
                  </a:cubicBezTo>
                  <a:cubicBezTo>
                    <a:pt x="646" y="214"/>
                    <a:pt x="445" y="11"/>
                    <a:pt x="198" y="1"/>
                  </a:cubicBezTo>
                  <a:cubicBezTo>
                    <a:pt x="195" y="1"/>
                    <a:pt x="192" y="1"/>
                    <a:pt x="19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27"/>
            <p:cNvSpPr/>
            <p:nvPr/>
          </p:nvSpPr>
          <p:spPr>
            <a:xfrm>
              <a:off x="1725612" y="4931600"/>
              <a:ext cx="60306" cy="18427"/>
            </a:xfrm>
            <a:custGeom>
              <a:avLst/>
              <a:gdLst/>
              <a:ahLst/>
              <a:cxnLst/>
              <a:rect l="l" t="t" r="r" b="b"/>
              <a:pathLst>
                <a:path w="1008" h="308" extrusionOk="0">
                  <a:moveTo>
                    <a:pt x="197" y="1"/>
                  </a:moveTo>
                  <a:cubicBezTo>
                    <a:pt x="0" y="1"/>
                    <a:pt x="0" y="307"/>
                    <a:pt x="197" y="307"/>
                  </a:cubicBezTo>
                  <a:lnTo>
                    <a:pt x="811" y="307"/>
                  </a:lnTo>
                  <a:cubicBezTo>
                    <a:pt x="1008" y="307"/>
                    <a:pt x="1008" y="1"/>
                    <a:pt x="81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648;p27"/>
            <p:cNvSpPr/>
            <p:nvPr/>
          </p:nvSpPr>
          <p:spPr>
            <a:xfrm>
              <a:off x="1727946" y="4858670"/>
              <a:ext cx="28179" cy="45230"/>
            </a:xfrm>
            <a:custGeom>
              <a:avLst/>
              <a:gdLst/>
              <a:ahLst/>
              <a:cxnLst/>
              <a:rect l="l" t="t" r="r" b="b"/>
              <a:pathLst>
                <a:path w="471" h="756" extrusionOk="0">
                  <a:moveTo>
                    <a:pt x="320" y="1"/>
                  </a:moveTo>
                  <a:cubicBezTo>
                    <a:pt x="243" y="1"/>
                    <a:pt x="164" y="50"/>
                    <a:pt x="158" y="148"/>
                  </a:cubicBezTo>
                  <a:cubicBezTo>
                    <a:pt x="154" y="221"/>
                    <a:pt x="109" y="288"/>
                    <a:pt x="78" y="352"/>
                  </a:cubicBezTo>
                  <a:cubicBezTo>
                    <a:pt x="37" y="434"/>
                    <a:pt x="9" y="516"/>
                    <a:pt x="5" y="608"/>
                  </a:cubicBezTo>
                  <a:cubicBezTo>
                    <a:pt x="0" y="706"/>
                    <a:pt x="74" y="755"/>
                    <a:pt x="150" y="755"/>
                  </a:cubicBezTo>
                  <a:cubicBezTo>
                    <a:pt x="227" y="755"/>
                    <a:pt x="307" y="706"/>
                    <a:pt x="312" y="608"/>
                  </a:cubicBezTo>
                  <a:cubicBezTo>
                    <a:pt x="316" y="536"/>
                    <a:pt x="361" y="468"/>
                    <a:pt x="392" y="405"/>
                  </a:cubicBezTo>
                  <a:cubicBezTo>
                    <a:pt x="433" y="322"/>
                    <a:pt x="459" y="240"/>
                    <a:pt x="465" y="148"/>
                  </a:cubicBezTo>
                  <a:cubicBezTo>
                    <a:pt x="470" y="50"/>
                    <a:pt x="396" y="1"/>
                    <a:pt x="32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49" name="Google Shape;649;p27"/>
          <p:cNvGrpSpPr/>
          <p:nvPr/>
        </p:nvGrpSpPr>
        <p:grpSpPr>
          <a:xfrm>
            <a:off x="4572000" y="4705711"/>
            <a:ext cx="263669" cy="263588"/>
            <a:chOff x="4028549" y="3239505"/>
            <a:chExt cx="131381" cy="131321"/>
          </a:xfrm>
        </p:grpSpPr>
        <p:sp>
          <p:nvSpPr>
            <p:cNvPr id="650" name="Google Shape;650;p27"/>
            <p:cNvSpPr/>
            <p:nvPr/>
          </p:nvSpPr>
          <p:spPr>
            <a:xfrm>
              <a:off x="4028549" y="3239505"/>
              <a:ext cx="73767" cy="106254"/>
            </a:xfrm>
            <a:custGeom>
              <a:avLst/>
              <a:gdLst/>
              <a:ahLst/>
              <a:cxnLst/>
              <a:rect l="l" t="t" r="r" b="b"/>
              <a:pathLst>
                <a:path w="1233" h="1776" extrusionOk="0">
                  <a:moveTo>
                    <a:pt x="992" y="153"/>
                  </a:moveTo>
                  <a:cubicBezTo>
                    <a:pt x="997" y="153"/>
                    <a:pt x="1002" y="154"/>
                    <a:pt x="1006" y="154"/>
                  </a:cubicBezTo>
                  <a:cubicBezTo>
                    <a:pt x="1007" y="154"/>
                    <a:pt x="1018" y="155"/>
                    <a:pt x="1020" y="155"/>
                  </a:cubicBezTo>
                  <a:lnTo>
                    <a:pt x="1020" y="155"/>
                  </a:lnTo>
                  <a:cubicBezTo>
                    <a:pt x="1025" y="156"/>
                    <a:pt x="1029" y="157"/>
                    <a:pt x="1034" y="158"/>
                  </a:cubicBezTo>
                  <a:cubicBezTo>
                    <a:pt x="1042" y="160"/>
                    <a:pt x="1049" y="161"/>
                    <a:pt x="1056" y="164"/>
                  </a:cubicBezTo>
                  <a:lnTo>
                    <a:pt x="1056" y="164"/>
                  </a:lnTo>
                  <a:cubicBezTo>
                    <a:pt x="1057" y="164"/>
                    <a:pt x="1057" y="165"/>
                    <a:pt x="1057" y="166"/>
                  </a:cubicBezTo>
                  <a:cubicBezTo>
                    <a:pt x="1060" y="170"/>
                    <a:pt x="1062" y="174"/>
                    <a:pt x="1064" y="177"/>
                  </a:cubicBezTo>
                  <a:lnTo>
                    <a:pt x="1064" y="177"/>
                  </a:lnTo>
                  <a:cubicBezTo>
                    <a:pt x="1064" y="177"/>
                    <a:pt x="1065" y="178"/>
                    <a:pt x="1065" y="179"/>
                  </a:cubicBezTo>
                  <a:cubicBezTo>
                    <a:pt x="1068" y="186"/>
                    <a:pt x="1071" y="195"/>
                    <a:pt x="1072" y="204"/>
                  </a:cubicBezTo>
                  <a:cubicBezTo>
                    <a:pt x="1073" y="208"/>
                    <a:pt x="1074" y="212"/>
                    <a:pt x="1075" y="217"/>
                  </a:cubicBezTo>
                  <a:lnTo>
                    <a:pt x="1075" y="217"/>
                  </a:lnTo>
                  <a:cubicBezTo>
                    <a:pt x="1075" y="218"/>
                    <a:pt x="1075" y="220"/>
                    <a:pt x="1075" y="221"/>
                  </a:cubicBezTo>
                  <a:cubicBezTo>
                    <a:pt x="1078" y="275"/>
                    <a:pt x="1075" y="293"/>
                    <a:pt x="1060" y="345"/>
                  </a:cubicBezTo>
                  <a:cubicBezTo>
                    <a:pt x="1030" y="458"/>
                    <a:pt x="971" y="561"/>
                    <a:pt x="906" y="664"/>
                  </a:cubicBezTo>
                  <a:cubicBezTo>
                    <a:pt x="746" y="912"/>
                    <a:pt x="546" y="1137"/>
                    <a:pt x="341" y="1347"/>
                  </a:cubicBezTo>
                  <a:cubicBezTo>
                    <a:pt x="285" y="1404"/>
                    <a:pt x="228" y="1460"/>
                    <a:pt x="171" y="1515"/>
                  </a:cubicBezTo>
                  <a:lnTo>
                    <a:pt x="171" y="1515"/>
                  </a:lnTo>
                  <a:cubicBezTo>
                    <a:pt x="178" y="1463"/>
                    <a:pt x="189" y="1411"/>
                    <a:pt x="202" y="1354"/>
                  </a:cubicBezTo>
                  <a:cubicBezTo>
                    <a:pt x="237" y="1205"/>
                    <a:pt x="284" y="1059"/>
                    <a:pt x="339" y="918"/>
                  </a:cubicBezTo>
                  <a:cubicBezTo>
                    <a:pt x="395" y="778"/>
                    <a:pt x="460" y="640"/>
                    <a:pt x="541" y="512"/>
                  </a:cubicBezTo>
                  <a:cubicBezTo>
                    <a:pt x="577" y="455"/>
                    <a:pt x="615" y="401"/>
                    <a:pt x="659" y="351"/>
                  </a:cubicBezTo>
                  <a:cubicBezTo>
                    <a:pt x="695" y="309"/>
                    <a:pt x="749" y="256"/>
                    <a:pt x="784" y="230"/>
                  </a:cubicBezTo>
                  <a:cubicBezTo>
                    <a:pt x="809" y="212"/>
                    <a:pt x="836" y="196"/>
                    <a:pt x="863" y="183"/>
                  </a:cubicBezTo>
                  <a:cubicBezTo>
                    <a:pt x="868" y="180"/>
                    <a:pt x="873" y="177"/>
                    <a:pt x="878" y="175"/>
                  </a:cubicBezTo>
                  <a:lnTo>
                    <a:pt x="878" y="175"/>
                  </a:lnTo>
                  <a:cubicBezTo>
                    <a:pt x="878" y="175"/>
                    <a:pt x="878" y="175"/>
                    <a:pt x="878" y="175"/>
                  </a:cubicBezTo>
                  <a:cubicBezTo>
                    <a:pt x="880" y="175"/>
                    <a:pt x="896" y="170"/>
                    <a:pt x="897" y="169"/>
                  </a:cubicBezTo>
                  <a:cubicBezTo>
                    <a:pt x="910" y="164"/>
                    <a:pt x="925" y="160"/>
                    <a:pt x="938" y="157"/>
                  </a:cubicBezTo>
                  <a:cubicBezTo>
                    <a:pt x="942" y="157"/>
                    <a:pt x="947" y="156"/>
                    <a:pt x="951" y="156"/>
                  </a:cubicBezTo>
                  <a:cubicBezTo>
                    <a:pt x="955" y="154"/>
                    <a:pt x="956" y="154"/>
                    <a:pt x="955" y="154"/>
                  </a:cubicBezTo>
                  <a:lnTo>
                    <a:pt x="955" y="154"/>
                  </a:lnTo>
                  <a:cubicBezTo>
                    <a:pt x="956" y="154"/>
                    <a:pt x="959" y="154"/>
                    <a:pt x="966" y="154"/>
                  </a:cubicBezTo>
                  <a:cubicBezTo>
                    <a:pt x="974" y="154"/>
                    <a:pt x="983" y="153"/>
                    <a:pt x="992" y="153"/>
                  </a:cubicBezTo>
                  <a:close/>
                  <a:moveTo>
                    <a:pt x="991" y="0"/>
                  </a:moveTo>
                  <a:cubicBezTo>
                    <a:pt x="903" y="0"/>
                    <a:pt x="815" y="29"/>
                    <a:pt x="739" y="77"/>
                  </a:cubicBezTo>
                  <a:cubicBezTo>
                    <a:pt x="497" y="229"/>
                    <a:pt x="346" y="513"/>
                    <a:pt x="235" y="769"/>
                  </a:cubicBezTo>
                  <a:cubicBezTo>
                    <a:pt x="165" y="932"/>
                    <a:pt x="107" y="1100"/>
                    <a:pt x="65" y="1273"/>
                  </a:cubicBezTo>
                  <a:cubicBezTo>
                    <a:pt x="33" y="1405"/>
                    <a:pt x="6" y="1543"/>
                    <a:pt x="5" y="1681"/>
                  </a:cubicBezTo>
                  <a:lnTo>
                    <a:pt x="5" y="1681"/>
                  </a:lnTo>
                  <a:cubicBezTo>
                    <a:pt x="0" y="1695"/>
                    <a:pt x="2" y="1710"/>
                    <a:pt x="8" y="1724"/>
                  </a:cubicBezTo>
                  <a:lnTo>
                    <a:pt x="8" y="1724"/>
                  </a:lnTo>
                  <a:cubicBezTo>
                    <a:pt x="17" y="1755"/>
                    <a:pt x="45" y="1772"/>
                    <a:pt x="75" y="1775"/>
                  </a:cubicBezTo>
                  <a:lnTo>
                    <a:pt x="75" y="1775"/>
                  </a:lnTo>
                  <a:cubicBezTo>
                    <a:pt x="78" y="1775"/>
                    <a:pt x="81" y="1776"/>
                    <a:pt x="85" y="1776"/>
                  </a:cubicBezTo>
                  <a:cubicBezTo>
                    <a:pt x="94" y="1776"/>
                    <a:pt x="104" y="1774"/>
                    <a:pt x="113" y="1770"/>
                  </a:cubicBezTo>
                  <a:lnTo>
                    <a:pt x="113" y="1770"/>
                  </a:lnTo>
                  <a:cubicBezTo>
                    <a:pt x="125" y="1765"/>
                    <a:pt x="135" y="1758"/>
                    <a:pt x="143" y="1749"/>
                  </a:cubicBezTo>
                  <a:lnTo>
                    <a:pt x="143" y="1749"/>
                  </a:lnTo>
                  <a:cubicBezTo>
                    <a:pt x="378" y="1542"/>
                    <a:pt x="597" y="1312"/>
                    <a:pt x="795" y="1070"/>
                  </a:cubicBezTo>
                  <a:cubicBezTo>
                    <a:pt x="901" y="941"/>
                    <a:pt x="1002" y="807"/>
                    <a:pt x="1087" y="662"/>
                  </a:cubicBezTo>
                  <a:cubicBezTo>
                    <a:pt x="1152" y="548"/>
                    <a:pt x="1211" y="426"/>
                    <a:pt x="1227" y="294"/>
                  </a:cubicBezTo>
                  <a:cubicBezTo>
                    <a:pt x="1233" y="242"/>
                    <a:pt x="1230" y="188"/>
                    <a:pt x="1212" y="138"/>
                  </a:cubicBezTo>
                  <a:cubicBezTo>
                    <a:pt x="1205" y="115"/>
                    <a:pt x="1193" y="91"/>
                    <a:pt x="1179" y="71"/>
                  </a:cubicBezTo>
                  <a:cubicBezTo>
                    <a:pt x="1154" y="36"/>
                    <a:pt x="1123" y="21"/>
                    <a:pt x="1082" y="11"/>
                  </a:cubicBezTo>
                  <a:cubicBezTo>
                    <a:pt x="1052" y="4"/>
                    <a:pt x="1021" y="0"/>
                    <a:pt x="99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" name="Google Shape;651;p27"/>
            <p:cNvSpPr/>
            <p:nvPr/>
          </p:nvSpPr>
          <p:spPr>
            <a:xfrm>
              <a:off x="4050446" y="3325177"/>
              <a:ext cx="109484" cy="45648"/>
            </a:xfrm>
            <a:custGeom>
              <a:avLst/>
              <a:gdLst/>
              <a:ahLst/>
              <a:cxnLst/>
              <a:rect l="l" t="t" r="r" b="b"/>
              <a:pathLst>
                <a:path w="1830" h="763" extrusionOk="0">
                  <a:moveTo>
                    <a:pt x="1643" y="229"/>
                  </a:moveTo>
                  <a:cubicBezTo>
                    <a:pt x="1643" y="229"/>
                    <a:pt x="1643" y="232"/>
                    <a:pt x="1642" y="235"/>
                  </a:cubicBezTo>
                  <a:lnTo>
                    <a:pt x="1642" y="235"/>
                  </a:lnTo>
                  <a:cubicBezTo>
                    <a:pt x="1642" y="235"/>
                    <a:pt x="1642" y="235"/>
                    <a:pt x="1642" y="235"/>
                  </a:cubicBezTo>
                  <a:cubicBezTo>
                    <a:pt x="1643" y="231"/>
                    <a:pt x="1643" y="229"/>
                    <a:pt x="1643" y="229"/>
                  </a:cubicBezTo>
                  <a:close/>
                  <a:moveTo>
                    <a:pt x="1606" y="317"/>
                  </a:moveTo>
                  <a:cubicBezTo>
                    <a:pt x="1605" y="318"/>
                    <a:pt x="1604" y="319"/>
                    <a:pt x="1603" y="321"/>
                  </a:cubicBezTo>
                  <a:lnTo>
                    <a:pt x="1603" y="321"/>
                  </a:lnTo>
                  <a:cubicBezTo>
                    <a:pt x="1604" y="319"/>
                    <a:pt x="1605" y="318"/>
                    <a:pt x="1606" y="317"/>
                  </a:cubicBezTo>
                  <a:close/>
                  <a:moveTo>
                    <a:pt x="1404" y="155"/>
                  </a:moveTo>
                  <a:cubicBezTo>
                    <a:pt x="1424" y="155"/>
                    <a:pt x="1444" y="156"/>
                    <a:pt x="1464" y="157"/>
                  </a:cubicBezTo>
                  <a:cubicBezTo>
                    <a:pt x="1493" y="159"/>
                    <a:pt x="1553" y="175"/>
                    <a:pt x="1579" y="190"/>
                  </a:cubicBezTo>
                  <a:cubicBezTo>
                    <a:pt x="1584" y="193"/>
                    <a:pt x="1599" y="203"/>
                    <a:pt x="1603" y="206"/>
                  </a:cubicBezTo>
                  <a:lnTo>
                    <a:pt x="1603" y="206"/>
                  </a:lnTo>
                  <a:cubicBezTo>
                    <a:pt x="1602" y="205"/>
                    <a:pt x="1602" y="205"/>
                    <a:pt x="1602" y="205"/>
                  </a:cubicBezTo>
                  <a:lnTo>
                    <a:pt x="1602" y="205"/>
                  </a:lnTo>
                  <a:cubicBezTo>
                    <a:pt x="1602" y="205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6" y="209"/>
                    <a:pt x="1620" y="221"/>
                    <a:pt x="1623" y="225"/>
                  </a:cubicBezTo>
                  <a:cubicBezTo>
                    <a:pt x="1629" y="231"/>
                    <a:pt x="1630" y="231"/>
                    <a:pt x="1630" y="231"/>
                  </a:cubicBezTo>
                  <a:cubicBezTo>
                    <a:pt x="1630" y="231"/>
                    <a:pt x="1630" y="231"/>
                    <a:pt x="1630" y="231"/>
                  </a:cubicBezTo>
                  <a:lnTo>
                    <a:pt x="1630" y="231"/>
                  </a:lnTo>
                  <a:cubicBezTo>
                    <a:pt x="1630" y="231"/>
                    <a:pt x="1630" y="231"/>
                    <a:pt x="1635" y="239"/>
                  </a:cubicBezTo>
                  <a:cubicBezTo>
                    <a:pt x="1636" y="242"/>
                    <a:pt x="1638" y="245"/>
                    <a:pt x="1640" y="249"/>
                  </a:cubicBezTo>
                  <a:lnTo>
                    <a:pt x="1640" y="249"/>
                  </a:lnTo>
                  <a:cubicBezTo>
                    <a:pt x="1640" y="250"/>
                    <a:pt x="1639" y="250"/>
                    <a:pt x="1639" y="251"/>
                  </a:cubicBezTo>
                  <a:cubicBezTo>
                    <a:pt x="1637" y="258"/>
                    <a:pt x="1634" y="265"/>
                    <a:pt x="1632" y="273"/>
                  </a:cubicBezTo>
                  <a:lnTo>
                    <a:pt x="1632" y="273"/>
                  </a:lnTo>
                  <a:cubicBezTo>
                    <a:pt x="1631" y="273"/>
                    <a:pt x="1625" y="286"/>
                    <a:pt x="1623" y="289"/>
                  </a:cubicBezTo>
                  <a:cubicBezTo>
                    <a:pt x="1619" y="299"/>
                    <a:pt x="1613" y="308"/>
                    <a:pt x="1606" y="317"/>
                  </a:cubicBezTo>
                  <a:cubicBezTo>
                    <a:pt x="1606" y="317"/>
                    <a:pt x="1606" y="317"/>
                    <a:pt x="1606" y="317"/>
                  </a:cubicBezTo>
                  <a:lnTo>
                    <a:pt x="1606" y="317"/>
                  </a:lnTo>
                  <a:cubicBezTo>
                    <a:pt x="1602" y="321"/>
                    <a:pt x="1601" y="322"/>
                    <a:pt x="1601" y="322"/>
                  </a:cubicBezTo>
                  <a:cubicBezTo>
                    <a:pt x="1601" y="322"/>
                    <a:pt x="1602" y="321"/>
                    <a:pt x="1603" y="321"/>
                  </a:cubicBezTo>
                  <a:lnTo>
                    <a:pt x="1603" y="321"/>
                  </a:lnTo>
                  <a:cubicBezTo>
                    <a:pt x="1601" y="323"/>
                    <a:pt x="1599" y="325"/>
                    <a:pt x="1597" y="327"/>
                  </a:cubicBezTo>
                  <a:cubicBezTo>
                    <a:pt x="1591" y="334"/>
                    <a:pt x="1584" y="341"/>
                    <a:pt x="1578" y="347"/>
                  </a:cubicBezTo>
                  <a:cubicBezTo>
                    <a:pt x="1556" y="368"/>
                    <a:pt x="1554" y="369"/>
                    <a:pt x="1533" y="384"/>
                  </a:cubicBezTo>
                  <a:cubicBezTo>
                    <a:pt x="1445" y="442"/>
                    <a:pt x="1353" y="473"/>
                    <a:pt x="1252" y="501"/>
                  </a:cubicBezTo>
                  <a:cubicBezTo>
                    <a:pt x="1003" y="569"/>
                    <a:pt x="740" y="591"/>
                    <a:pt x="483" y="601"/>
                  </a:cubicBezTo>
                  <a:cubicBezTo>
                    <a:pt x="415" y="604"/>
                    <a:pt x="348" y="606"/>
                    <a:pt x="281" y="608"/>
                  </a:cubicBezTo>
                  <a:lnTo>
                    <a:pt x="281" y="608"/>
                  </a:lnTo>
                  <a:cubicBezTo>
                    <a:pt x="424" y="498"/>
                    <a:pt x="590" y="410"/>
                    <a:pt x="751" y="336"/>
                  </a:cubicBezTo>
                  <a:cubicBezTo>
                    <a:pt x="954" y="242"/>
                    <a:pt x="1182" y="155"/>
                    <a:pt x="1404" y="155"/>
                  </a:cubicBezTo>
                  <a:close/>
                  <a:moveTo>
                    <a:pt x="1392" y="1"/>
                  </a:moveTo>
                  <a:cubicBezTo>
                    <a:pt x="1186" y="1"/>
                    <a:pt x="972" y="77"/>
                    <a:pt x="789" y="153"/>
                  </a:cubicBezTo>
                  <a:cubicBezTo>
                    <a:pt x="521" y="266"/>
                    <a:pt x="239" y="413"/>
                    <a:pt x="33" y="624"/>
                  </a:cubicBezTo>
                  <a:lnTo>
                    <a:pt x="33" y="624"/>
                  </a:lnTo>
                  <a:cubicBezTo>
                    <a:pt x="27" y="628"/>
                    <a:pt x="22" y="633"/>
                    <a:pt x="18" y="639"/>
                  </a:cubicBezTo>
                  <a:lnTo>
                    <a:pt x="18" y="639"/>
                  </a:lnTo>
                  <a:cubicBezTo>
                    <a:pt x="2" y="661"/>
                    <a:pt x="1" y="684"/>
                    <a:pt x="8" y="705"/>
                  </a:cubicBezTo>
                  <a:lnTo>
                    <a:pt x="8" y="705"/>
                  </a:lnTo>
                  <a:cubicBezTo>
                    <a:pt x="15" y="735"/>
                    <a:pt x="39" y="761"/>
                    <a:pt x="80" y="762"/>
                  </a:cubicBezTo>
                  <a:cubicBezTo>
                    <a:pt x="99" y="762"/>
                    <a:pt x="118" y="762"/>
                    <a:pt x="137" y="762"/>
                  </a:cubicBezTo>
                  <a:cubicBezTo>
                    <a:pt x="400" y="762"/>
                    <a:pt x="664" y="752"/>
                    <a:pt x="925" y="718"/>
                  </a:cubicBezTo>
                  <a:cubicBezTo>
                    <a:pt x="1176" y="685"/>
                    <a:pt x="1471" y="641"/>
                    <a:pt x="1670" y="470"/>
                  </a:cubicBezTo>
                  <a:cubicBezTo>
                    <a:pt x="1746" y="406"/>
                    <a:pt x="1829" y="279"/>
                    <a:pt x="1776" y="179"/>
                  </a:cubicBezTo>
                  <a:cubicBezTo>
                    <a:pt x="1730" y="90"/>
                    <a:pt x="1639" y="36"/>
                    <a:pt x="1543" y="16"/>
                  </a:cubicBezTo>
                  <a:cubicBezTo>
                    <a:pt x="1493" y="5"/>
                    <a:pt x="1443" y="1"/>
                    <a:pt x="139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s">
  <p:cSld name="BIG_NUMBER_1">
    <p:spTree>
      <p:nvGrpSpPr>
        <p:cNvPr id="1" name="Shape 6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3" name="Google Shape;653;p28"/>
          <p:cNvSpPr/>
          <p:nvPr/>
        </p:nvSpPr>
        <p:spPr>
          <a:xfrm rot="2145717">
            <a:off x="4244072" y="383010"/>
            <a:ext cx="656969" cy="489043"/>
          </a:xfrm>
          <a:custGeom>
            <a:avLst/>
            <a:gdLst/>
            <a:ahLst/>
            <a:cxnLst/>
            <a:rect l="l" t="t" r="r" b="b"/>
            <a:pathLst>
              <a:path w="8500" h="5674" extrusionOk="0">
                <a:moveTo>
                  <a:pt x="1497" y="316"/>
                </a:moveTo>
                <a:cubicBezTo>
                  <a:pt x="1656" y="316"/>
                  <a:pt x="1813" y="352"/>
                  <a:pt x="1956" y="426"/>
                </a:cubicBezTo>
                <a:lnTo>
                  <a:pt x="7429" y="3235"/>
                </a:lnTo>
                <a:cubicBezTo>
                  <a:pt x="7949" y="3503"/>
                  <a:pt x="8140" y="4171"/>
                  <a:pt x="7855" y="4726"/>
                </a:cubicBezTo>
                <a:cubicBezTo>
                  <a:pt x="7749" y="4935"/>
                  <a:pt x="7586" y="5104"/>
                  <a:pt x="7386" y="5217"/>
                </a:cubicBezTo>
                <a:cubicBezTo>
                  <a:pt x="7219" y="5312"/>
                  <a:pt x="7036" y="5359"/>
                  <a:pt x="6855" y="5359"/>
                </a:cubicBezTo>
                <a:cubicBezTo>
                  <a:pt x="6696" y="5359"/>
                  <a:pt x="6538" y="5323"/>
                  <a:pt x="6395" y="5249"/>
                </a:cubicBezTo>
                <a:lnTo>
                  <a:pt x="922" y="2440"/>
                </a:lnTo>
                <a:cubicBezTo>
                  <a:pt x="672" y="2311"/>
                  <a:pt x="490" y="2086"/>
                  <a:pt x="408" y="1807"/>
                </a:cubicBezTo>
                <a:cubicBezTo>
                  <a:pt x="326" y="1524"/>
                  <a:pt x="357" y="1219"/>
                  <a:pt x="496" y="949"/>
                </a:cubicBezTo>
                <a:cubicBezTo>
                  <a:pt x="602" y="740"/>
                  <a:pt x="766" y="570"/>
                  <a:pt x="964" y="458"/>
                </a:cubicBezTo>
                <a:cubicBezTo>
                  <a:pt x="1132" y="364"/>
                  <a:pt x="1316" y="316"/>
                  <a:pt x="1497" y="316"/>
                </a:cubicBezTo>
                <a:close/>
                <a:moveTo>
                  <a:pt x="1497" y="1"/>
                </a:moveTo>
                <a:cubicBezTo>
                  <a:pt x="1262" y="1"/>
                  <a:pt x="1026" y="62"/>
                  <a:pt x="810" y="183"/>
                </a:cubicBezTo>
                <a:cubicBezTo>
                  <a:pt x="555" y="327"/>
                  <a:pt x="351" y="541"/>
                  <a:pt x="215" y="804"/>
                </a:cubicBezTo>
                <a:cubicBezTo>
                  <a:pt x="40" y="1147"/>
                  <a:pt x="1" y="1534"/>
                  <a:pt x="106" y="1895"/>
                </a:cubicBezTo>
                <a:cubicBezTo>
                  <a:pt x="211" y="2258"/>
                  <a:pt x="450" y="2550"/>
                  <a:pt x="779" y="2720"/>
                </a:cubicBezTo>
                <a:lnTo>
                  <a:pt x="6252" y="5529"/>
                </a:lnTo>
                <a:cubicBezTo>
                  <a:pt x="6440" y="5626"/>
                  <a:pt x="6646" y="5674"/>
                  <a:pt x="6855" y="5674"/>
                </a:cubicBezTo>
                <a:cubicBezTo>
                  <a:pt x="7089" y="5674"/>
                  <a:pt x="7325" y="5613"/>
                  <a:pt x="7541" y="5491"/>
                </a:cubicBezTo>
                <a:cubicBezTo>
                  <a:pt x="7794" y="5348"/>
                  <a:pt x="8000" y="5134"/>
                  <a:pt x="8135" y="4871"/>
                </a:cubicBezTo>
                <a:cubicBezTo>
                  <a:pt x="8499" y="4161"/>
                  <a:pt x="8246" y="3301"/>
                  <a:pt x="7572" y="2955"/>
                </a:cubicBezTo>
                <a:lnTo>
                  <a:pt x="2099" y="146"/>
                </a:lnTo>
                <a:cubicBezTo>
                  <a:pt x="1911" y="49"/>
                  <a:pt x="1705" y="1"/>
                  <a:pt x="1497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4" name="Google Shape;654;p28"/>
          <p:cNvSpPr/>
          <p:nvPr/>
        </p:nvSpPr>
        <p:spPr>
          <a:xfrm rot="5437919">
            <a:off x="4243613" y="2491623"/>
            <a:ext cx="656962" cy="489042"/>
          </a:xfrm>
          <a:custGeom>
            <a:avLst/>
            <a:gdLst/>
            <a:ahLst/>
            <a:cxnLst/>
            <a:rect l="l" t="t" r="r" b="b"/>
            <a:pathLst>
              <a:path w="8500" h="5674" extrusionOk="0">
                <a:moveTo>
                  <a:pt x="1497" y="316"/>
                </a:moveTo>
                <a:cubicBezTo>
                  <a:pt x="1656" y="316"/>
                  <a:pt x="1813" y="352"/>
                  <a:pt x="1956" y="426"/>
                </a:cubicBezTo>
                <a:lnTo>
                  <a:pt x="7429" y="3235"/>
                </a:lnTo>
                <a:cubicBezTo>
                  <a:pt x="7949" y="3503"/>
                  <a:pt x="8140" y="4171"/>
                  <a:pt x="7855" y="4726"/>
                </a:cubicBezTo>
                <a:cubicBezTo>
                  <a:pt x="7749" y="4935"/>
                  <a:pt x="7586" y="5104"/>
                  <a:pt x="7386" y="5217"/>
                </a:cubicBezTo>
                <a:cubicBezTo>
                  <a:pt x="7219" y="5312"/>
                  <a:pt x="7036" y="5359"/>
                  <a:pt x="6855" y="5359"/>
                </a:cubicBezTo>
                <a:cubicBezTo>
                  <a:pt x="6696" y="5359"/>
                  <a:pt x="6538" y="5323"/>
                  <a:pt x="6395" y="5249"/>
                </a:cubicBezTo>
                <a:lnTo>
                  <a:pt x="922" y="2440"/>
                </a:lnTo>
                <a:cubicBezTo>
                  <a:pt x="672" y="2311"/>
                  <a:pt x="490" y="2086"/>
                  <a:pt x="408" y="1807"/>
                </a:cubicBezTo>
                <a:cubicBezTo>
                  <a:pt x="326" y="1524"/>
                  <a:pt x="357" y="1219"/>
                  <a:pt x="496" y="949"/>
                </a:cubicBezTo>
                <a:cubicBezTo>
                  <a:pt x="602" y="740"/>
                  <a:pt x="766" y="570"/>
                  <a:pt x="964" y="458"/>
                </a:cubicBezTo>
                <a:cubicBezTo>
                  <a:pt x="1132" y="364"/>
                  <a:pt x="1316" y="316"/>
                  <a:pt x="1497" y="316"/>
                </a:cubicBezTo>
                <a:close/>
                <a:moveTo>
                  <a:pt x="1497" y="1"/>
                </a:moveTo>
                <a:cubicBezTo>
                  <a:pt x="1262" y="1"/>
                  <a:pt x="1026" y="62"/>
                  <a:pt x="810" y="183"/>
                </a:cubicBezTo>
                <a:cubicBezTo>
                  <a:pt x="555" y="327"/>
                  <a:pt x="351" y="541"/>
                  <a:pt x="215" y="804"/>
                </a:cubicBezTo>
                <a:cubicBezTo>
                  <a:pt x="40" y="1147"/>
                  <a:pt x="1" y="1534"/>
                  <a:pt x="106" y="1895"/>
                </a:cubicBezTo>
                <a:cubicBezTo>
                  <a:pt x="211" y="2258"/>
                  <a:pt x="450" y="2550"/>
                  <a:pt x="779" y="2720"/>
                </a:cubicBezTo>
                <a:lnTo>
                  <a:pt x="6252" y="5529"/>
                </a:lnTo>
                <a:cubicBezTo>
                  <a:pt x="6440" y="5626"/>
                  <a:pt x="6646" y="5674"/>
                  <a:pt x="6855" y="5674"/>
                </a:cubicBezTo>
                <a:cubicBezTo>
                  <a:pt x="7089" y="5674"/>
                  <a:pt x="7325" y="5613"/>
                  <a:pt x="7541" y="5491"/>
                </a:cubicBezTo>
                <a:cubicBezTo>
                  <a:pt x="7794" y="5348"/>
                  <a:pt x="8000" y="5134"/>
                  <a:pt x="8135" y="4871"/>
                </a:cubicBezTo>
                <a:cubicBezTo>
                  <a:pt x="8499" y="4161"/>
                  <a:pt x="8246" y="3301"/>
                  <a:pt x="7572" y="2955"/>
                </a:cubicBezTo>
                <a:lnTo>
                  <a:pt x="2099" y="146"/>
                </a:lnTo>
                <a:cubicBezTo>
                  <a:pt x="1911" y="49"/>
                  <a:pt x="1705" y="1"/>
                  <a:pt x="1497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5" name="Google Shape;655;p28"/>
          <p:cNvSpPr/>
          <p:nvPr/>
        </p:nvSpPr>
        <p:spPr>
          <a:xfrm rot="-5400000">
            <a:off x="6519938" y="1765211"/>
            <a:ext cx="472681" cy="936497"/>
          </a:xfrm>
          <a:custGeom>
            <a:avLst/>
            <a:gdLst/>
            <a:ahLst/>
            <a:cxnLst/>
            <a:rect l="l" t="t" r="r" b="b"/>
            <a:pathLst>
              <a:path w="2563" h="5078" extrusionOk="0">
                <a:moveTo>
                  <a:pt x="1" y="1"/>
                </a:moveTo>
                <a:lnTo>
                  <a:pt x="2562" y="5078"/>
                </a:lnTo>
                <a:lnTo>
                  <a:pt x="2562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6" name="Google Shape;656;p28"/>
          <p:cNvSpPr/>
          <p:nvPr/>
        </p:nvSpPr>
        <p:spPr>
          <a:xfrm rot="-5400000">
            <a:off x="3846731" y="-1380488"/>
            <a:ext cx="1457806" cy="5297769"/>
          </a:xfrm>
          <a:custGeom>
            <a:avLst/>
            <a:gdLst/>
            <a:ahLst/>
            <a:cxnLst/>
            <a:rect l="l" t="t" r="r" b="b"/>
            <a:pathLst>
              <a:path w="7201" h="29009" extrusionOk="0">
                <a:moveTo>
                  <a:pt x="0" y="0"/>
                </a:moveTo>
                <a:lnTo>
                  <a:pt x="0" y="29009"/>
                </a:lnTo>
                <a:lnTo>
                  <a:pt x="7200" y="29009"/>
                </a:lnTo>
                <a:lnTo>
                  <a:pt x="7200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7" name="Google Shape;657;p28"/>
          <p:cNvSpPr/>
          <p:nvPr/>
        </p:nvSpPr>
        <p:spPr>
          <a:xfrm rot="-5400000">
            <a:off x="2151481" y="1765118"/>
            <a:ext cx="472681" cy="936682"/>
          </a:xfrm>
          <a:custGeom>
            <a:avLst/>
            <a:gdLst/>
            <a:ahLst/>
            <a:cxnLst/>
            <a:rect l="l" t="t" r="r" b="b"/>
            <a:pathLst>
              <a:path w="2563" h="5079" extrusionOk="0">
                <a:moveTo>
                  <a:pt x="2562" y="0"/>
                </a:moveTo>
                <a:lnTo>
                  <a:pt x="1" y="5079"/>
                </a:lnTo>
                <a:lnTo>
                  <a:pt x="2562" y="5079"/>
                </a:lnTo>
                <a:lnTo>
                  <a:pt x="2562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8" name="Google Shape;658;p28"/>
          <p:cNvSpPr txBox="1">
            <a:spLocks noGrp="1"/>
          </p:cNvSpPr>
          <p:nvPr>
            <p:ph type="title" hasCustomPrompt="1"/>
          </p:nvPr>
        </p:nvSpPr>
        <p:spPr>
          <a:xfrm>
            <a:off x="1919475" y="613674"/>
            <a:ext cx="5260200" cy="1128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659" name="Google Shape;659;p28"/>
          <p:cNvSpPr/>
          <p:nvPr/>
        </p:nvSpPr>
        <p:spPr>
          <a:xfrm>
            <a:off x="3867074" y="4718358"/>
            <a:ext cx="895699" cy="141830"/>
          </a:xfrm>
          <a:custGeom>
            <a:avLst/>
            <a:gdLst/>
            <a:ahLst/>
            <a:cxnLst/>
            <a:rect l="l" t="t" r="r" b="b"/>
            <a:pathLst>
              <a:path w="9814" h="1554" extrusionOk="0">
                <a:moveTo>
                  <a:pt x="7641" y="1"/>
                </a:moveTo>
                <a:cubicBezTo>
                  <a:pt x="7605" y="1"/>
                  <a:pt x="7569" y="4"/>
                  <a:pt x="7531" y="12"/>
                </a:cubicBezTo>
                <a:cubicBezTo>
                  <a:pt x="7199" y="76"/>
                  <a:pt x="6934" y="241"/>
                  <a:pt x="6658" y="431"/>
                </a:cubicBezTo>
                <a:cubicBezTo>
                  <a:pt x="6529" y="520"/>
                  <a:pt x="6401" y="609"/>
                  <a:pt x="6268" y="693"/>
                </a:cubicBezTo>
                <a:cubicBezTo>
                  <a:pt x="6145" y="771"/>
                  <a:pt x="6038" y="804"/>
                  <a:pt x="5945" y="804"/>
                </a:cubicBezTo>
                <a:cubicBezTo>
                  <a:pt x="5648" y="804"/>
                  <a:pt x="5480" y="475"/>
                  <a:pt x="5357" y="184"/>
                </a:cubicBezTo>
                <a:cubicBezTo>
                  <a:pt x="5335" y="135"/>
                  <a:pt x="5276" y="108"/>
                  <a:pt x="5221" y="108"/>
                </a:cubicBezTo>
                <a:cubicBezTo>
                  <a:pt x="5194" y="108"/>
                  <a:pt x="5167" y="114"/>
                  <a:pt x="5146" y="128"/>
                </a:cubicBezTo>
                <a:cubicBezTo>
                  <a:pt x="4637" y="475"/>
                  <a:pt x="3996" y="1024"/>
                  <a:pt x="3417" y="1024"/>
                </a:cubicBezTo>
                <a:cubicBezTo>
                  <a:pt x="3120" y="1024"/>
                  <a:pt x="2839" y="880"/>
                  <a:pt x="2600" y="491"/>
                </a:cubicBezTo>
                <a:cubicBezTo>
                  <a:pt x="2571" y="443"/>
                  <a:pt x="2518" y="414"/>
                  <a:pt x="2464" y="414"/>
                </a:cubicBezTo>
                <a:cubicBezTo>
                  <a:pt x="2438" y="414"/>
                  <a:pt x="2413" y="420"/>
                  <a:pt x="2389" y="435"/>
                </a:cubicBezTo>
                <a:cubicBezTo>
                  <a:pt x="2019" y="671"/>
                  <a:pt x="1337" y="1244"/>
                  <a:pt x="779" y="1244"/>
                </a:cubicBezTo>
                <a:cubicBezTo>
                  <a:pt x="615" y="1244"/>
                  <a:pt x="461" y="1194"/>
                  <a:pt x="329" y="1072"/>
                </a:cubicBezTo>
                <a:cubicBezTo>
                  <a:pt x="297" y="1042"/>
                  <a:pt x="261" y="1029"/>
                  <a:pt x="227" y="1029"/>
                </a:cubicBezTo>
                <a:cubicBezTo>
                  <a:pt x="106" y="1029"/>
                  <a:pt x="0" y="1183"/>
                  <a:pt x="113" y="1288"/>
                </a:cubicBezTo>
                <a:cubicBezTo>
                  <a:pt x="317" y="1478"/>
                  <a:pt x="540" y="1553"/>
                  <a:pt x="770" y="1553"/>
                </a:cubicBezTo>
                <a:cubicBezTo>
                  <a:pt x="1339" y="1553"/>
                  <a:pt x="1949" y="1093"/>
                  <a:pt x="2424" y="778"/>
                </a:cubicBezTo>
                <a:cubicBezTo>
                  <a:pt x="2710" y="1176"/>
                  <a:pt x="3033" y="1326"/>
                  <a:pt x="3373" y="1326"/>
                </a:cubicBezTo>
                <a:cubicBezTo>
                  <a:pt x="3957" y="1326"/>
                  <a:pt x="4589" y="882"/>
                  <a:pt x="5161" y="489"/>
                </a:cubicBezTo>
                <a:cubicBezTo>
                  <a:pt x="5375" y="920"/>
                  <a:pt x="5612" y="1075"/>
                  <a:pt x="5873" y="1075"/>
                </a:cubicBezTo>
                <a:cubicBezTo>
                  <a:pt x="6264" y="1075"/>
                  <a:pt x="6710" y="728"/>
                  <a:pt x="7221" y="435"/>
                </a:cubicBezTo>
                <a:cubicBezTo>
                  <a:pt x="7331" y="372"/>
                  <a:pt x="7436" y="346"/>
                  <a:pt x="7537" y="346"/>
                </a:cubicBezTo>
                <a:cubicBezTo>
                  <a:pt x="7969" y="346"/>
                  <a:pt x="8339" y="820"/>
                  <a:pt x="8775" y="934"/>
                </a:cubicBezTo>
                <a:cubicBezTo>
                  <a:pt x="8826" y="948"/>
                  <a:pt x="8875" y="954"/>
                  <a:pt x="8922" y="954"/>
                </a:cubicBezTo>
                <a:cubicBezTo>
                  <a:pt x="9309" y="954"/>
                  <a:pt x="9577" y="533"/>
                  <a:pt x="9746" y="236"/>
                </a:cubicBezTo>
                <a:cubicBezTo>
                  <a:pt x="9814" y="117"/>
                  <a:pt x="9708" y="7"/>
                  <a:pt x="9604" y="7"/>
                </a:cubicBezTo>
                <a:cubicBezTo>
                  <a:pt x="9558" y="7"/>
                  <a:pt x="9512" y="29"/>
                  <a:pt x="9482" y="82"/>
                </a:cubicBezTo>
                <a:cubicBezTo>
                  <a:pt x="9256" y="478"/>
                  <a:pt x="9059" y="613"/>
                  <a:pt x="8873" y="613"/>
                </a:cubicBezTo>
                <a:cubicBezTo>
                  <a:pt x="8476" y="613"/>
                  <a:pt x="8125" y="1"/>
                  <a:pt x="7641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0" name="Google Shape;660;p28"/>
          <p:cNvSpPr/>
          <p:nvPr/>
        </p:nvSpPr>
        <p:spPr>
          <a:xfrm>
            <a:off x="4259025" y="4798743"/>
            <a:ext cx="1017906" cy="145845"/>
          </a:xfrm>
          <a:custGeom>
            <a:avLst/>
            <a:gdLst/>
            <a:ahLst/>
            <a:cxnLst/>
            <a:rect l="l" t="t" r="r" b="b"/>
            <a:pathLst>
              <a:path w="11153" h="1598" extrusionOk="0">
                <a:moveTo>
                  <a:pt x="8306" y="0"/>
                </a:moveTo>
                <a:cubicBezTo>
                  <a:pt x="8229" y="0"/>
                  <a:pt x="8158" y="12"/>
                  <a:pt x="8099" y="41"/>
                </a:cubicBezTo>
                <a:cubicBezTo>
                  <a:pt x="7710" y="228"/>
                  <a:pt x="7392" y="613"/>
                  <a:pt x="6985" y="613"/>
                </a:cubicBezTo>
                <a:cubicBezTo>
                  <a:pt x="6843" y="613"/>
                  <a:pt x="6690" y="566"/>
                  <a:pt x="6519" y="448"/>
                </a:cubicBezTo>
                <a:cubicBezTo>
                  <a:pt x="6479" y="420"/>
                  <a:pt x="6422" y="409"/>
                  <a:pt x="6357" y="409"/>
                </a:cubicBezTo>
                <a:cubicBezTo>
                  <a:pt x="6120" y="409"/>
                  <a:pt x="5763" y="552"/>
                  <a:pt x="5623" y="587"/>
                </a:cubicBezTo>
                <a:cubicBezTo>
                  <a:pt x="5218" y="683"/>
                  <a:pt x="4812" y="712"/>
                  <a:pt x="4408" y="793"/>
                </a:cubicBezTo>
                <a:cubicBezTo>
                  <a:pt x="4259" y="822"/>
                  <a:pt x="4065" y="905"/>
                  <a:pt x="3901" y="905"/>
                </a:cubicBezTo>
                <a:cubicBezTo>
                  <a:pt x="3790" y="905"/>
                  <a:pt x="3693" y="867"/>
                  <a:pt x="3634" y="749"/>
                </a:cubicBezTo>
                <a:cubicBezTo>
                  <a:pt x="3583" y="648"/>
                  <a:pt x="3543" y="612"/>
                  <a:pt x="3456" y="550"/>
                </a:cubicBezTo>
                <a:cubicBezTo>
                  <a:pt x="3425" y="529"/>
                  <a:pt x="3384" y="520"/>
                  <a:pt x="3336" y="520"/>
                </a:cubicBezTo>
                <a:cubicBezTo>
                  <a:pt x="3063" y="520"/>
                  <a:pt x="2554" y="808"/>
                  <a:pt x="2388" y="873"/>
                </a:cubicBezTo>
                <a:cubicBezTo>
                  <a:pt x="2045" y="1006"/>
                  <a:pt x="1439" y="1275"/>
                  <a:pt x="950" y="1275"/>
                </a:cubicBezTo>
                <a:cubicBezTo>
                  <a:pt x="702" y="1275"/>
                  <a:pt x="483" y="1205"/>
                  <a:pt x="345" y="1013"/>
                </a:cubicBezTo>
                <a:cubicBezTo>
                  <a:pt x="311" y="966"/>
                  <a:pt x="264" y="947"/>
                  <a:pt x="217" y="947"/>
                </a:cubicBezTo>
                <a:cubicBezTo>
                  <a:pt x="107" y="947"/>
                  <a:pt x="0" y="1055"/>
                  <a:pt x="81" y="1168"/>
                </a:cubicBezTo>
                <a:cubicBezTo>
                  <a:pt x="308" y="1485"/>
                  <a:pt x="621" y="1598"/>
                  <a:pt x="967" y="1598"/>
                </a:cubicBezTo>
                <a:cubicBezTo>
                  <a:pt x="1603" y="1598"/>
                  <a:pt x="2350" y="1215"/>
                  <a:pt x="2877" y="1010"/>
                </a:cubicBezTo>
                <a:cubicBezTo>
                  <a:pt x="3004" y="961"/>
                  <a:pt x="3130" y="888"/>
                  <a:pt x="3238" y="888"/>
                </a:cubicBezTo>
                <a:cubicBezTo>
                  <a:pt x="3312" y="888"/>
                  <a:pt x="3378" y="923"/>
                  <a:pt x="3429" y="1025"/>
                </a:cubicBezTo>
                <a:cubicBezTo>
                  <a:pt x="3475" y="1112"/>
                  <a:pt x="3542" y="1210"/>
                  <a:pt x="3644" y="1238"/>
                </a:cubicBezTo>
                <a:cubicBezTo>
                  <a:pt x="3709" y="1256"/>
                  <a:pt x="3781" y="1264"/>
                  <a:pt x="3858" y="1264"/>
                </a:cubicBezTo>
                <a:cubicBezTo>
                  <a:pt x="4260" y="1264"/>
                  <a:pt x="4796" y="1053"/>
                  <a:pt x="5145" y="1003"/>
                </a:cubicBezTo>
                <a:cubicBezTo>
                  <a:pt x="5543" y="945"/>
                  <a:pt x="5887" y="793"/>
                  <a:pt x="6242" y="793"/>
                </a:cubicBezTo>
                <a:cubicBezTo>
                  <a:pt x="6389" y="793"/>
                  <a:pt x="6539" y="819"/>
                  <a:pt x="6694" y="889"/>
                </a:cubicBezTo>
                <a:cubicBezTo>
                  <a:pt x="6798" y="936"/>
                  <a:pt x="6904" y="956"/>
                  <a:pt x="7008" y="956"/>
                </a:cubicBezTo>
                <a:cubicBezTo>
                  <a:pt x="7257" y="956"/>
                  <a:pt x="7499" y="840"/>
                  <a:pt x="7698" y="685"/>
                </a:cubicBezTo>
                <a:cubicBezTo>
                  <a:pt x="7959" y="479"/>
                  <a:pt x="8135" y="360"/>
                  <a:pt x="8403" y="360"/>
                </a:cubicBezTo>
                <a:cubicBezTo>
                  <a:pt x="8489" y="360"/>
                  <a:pt x="8585" y="373"/>
                  <a:pt x="8696" y="398"/>
                </a:cubicBezTo>
                <a:cubicBezTo>
                  <a:pt x="8975" y="463"/>
                  <a:pt x="9241" y="576"/>
                  <a:pt x="9520" y="645"/>
                </a:cubicBezTo>
                <a:cubicBezTo>
                  <a:pt x="9639" y="675"/>
                  <a:pt x="9756" y="688"/>
                  <a:pt x="9870" y="688"/>
                </a:cubicBezTo>
                <a:cubicBezTo>
                  <a:pt x="10276" y="688"/>
                  <a:pt x="10655" y="520"/>
                  <a:pt x="11011" y="305"/>
                </a:cubicBezTo>
                <a:cubicBezTo>
                  <a:pt x="11152" y="219"/>
                  <a:pt x="11066" y="18"/>
                  <a:pt x="10934" y="18"/>
                </a:cubicBezTo>
                <a:cubicBezTo>
                  <a:pt x="10909" y="18"/>
                  <a:pt x="10883" y="25"/>
                  <a:pt x="10856" y="41"/>
                </a:cubicBezTo>
                <a:cubicBezTo>
                  <a:pt x="10504" y="253"/>
                  <a:pt x="10194" y="347"/>
                  <a:pt x="9869" y="347"/>
                </a:cubicBezTo>
                <a:cubicBezTo>
                  <a:pt x="9632" y="347"/>
                  <a:pt x="9388" y="297"/>
                  <a:pt x="9114" y="206"/>
                </a:cubicBezTo>
                <a:cubicBezTo>
                  <a:pt x="8921" y="142"/>
                  <a:pt x="8575" y="0"/>
                  <a:pt x="830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1" name="Google Shape;661;p28"/>
          <p:cNvSpPr txBox="1">
            <a:spLocks noGrp="1"/>
          </p:cNvSpPr>
          <p:nvPr>
            <p:ph type="subTitle" idx="1"/>
          </p:nvPr>
        </p:nvSpPr>
        <p:spPr>
          <a:xfrm>
            <a:off x="1924434" y="1598200"/>
            <a:ext cx="5257800" cy="327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2" name="Google Shape;662;p28"/>
          <p:cNvSpPr/>
          <p:nvPr/>
        </p:nvSpPr>
        <p:spPr>
          <a:xfrm>
            <a:off x="427491" y="2246039"/>
            <a:ext cx="217114" cy="223755"/>
          </a:xfrm>
          <a:custGeom>
            <a:avLst/>
            <a:gdLst/>
            <a:ahLst/>
            <a:cxnLst/>
            <a:rect l="l" t="t" r="r" b="b"/>
            <a:pathLst>
              <a:path w="3629" h="3740" extrusionOk="0">
                <a:moveTo>
                  <a:pt x="2849" y="0"/>
                </a:moveTo>
                <a:cubicBezTo>
                  <a:pt x="2845" y="0"/>
                  <a:pt x="2841" y="0"/>
                  <a:pt x="2837" y="1"/>
                </a:cubicBezTo>
                <a:cubicBezTo>
                  <a:pt x="2272" y="59"/>
                  <a:pt x="1729" y="312"/>
                  <a:pt x="1262" y="626"/>
                </a:cubicBezTo>
                <a:cubicBezTo>
                  <a:pt x="799" y="937"/>
                  <a:pt x="343" y="1346"/>
                  <a:pt x="127" y="1871"/>
                </a:cubicBezTo>
                <a:cubicBezTo>
                  <a:pt x="35" y="2095"/>
                  <a:pt x="0" y="2340"/>
                  <a:pt x="56" y="2578"/>
                </a:cubicBezTo>
                <a:cubicBezTo>
                  <a:pt x="117" y="2831"/>
                  <a:pt x="284" y="3047"/>
                  <a:pt x="484" y="3206"/>
                </a:cubicBezTo>
                <a:cubicBezTo>
                  <a:pt x="773" y="3437"/>
                  <a:pt x="1132" y="3594"/>
                  <a:pt x="1488" y="3691"/>
                </a:cubicBezTo>
                <a:cubicBezTo>
                  <a:pt x="1609" y="3724"/>
                  <a:pt x="1734" y="3739"/>
                  <a:pt x="1859" y="3739"/>
                </a:cubicBezTo>
                <a:cubicBezTo>
                  <a:pt x="2018" y="3739"/>
                  <a:pt x="2177" y="3714"/>
                  <a:pt x="2329" y="3667"/>
                </a:cubicBezTo>
                <a:cubicBezTo>
                  <a:pt x="2845" y="3508"/>
                  <a:pt x="3309" y="3117"/>
                  <a:pt x="3512" y="2612"/>
                </a:cubicBezTo>
                <a:cubicBezTo>
                  <a:pt x="3603" y="2385"/>
                  <a:pt x="3629" y="2125"/>
                  <a:pt x="3554" y="1890"/>
                </a:cubicBezTo>
                <a:cubicBezTo>
                  <a:pt x="3468" y="1623"/>
                  <a:pt x="3268" y="1417"/>
                  <a:pt x="3030" y="1274"/>
                </a:cubicBezTo>
                <a:cubicBezTo>
                  <a:pt x="2784" y="1127"/>
                  <a:pt x="2473" y="1028"/>
                  <a:pt x="2170" y="1028"/>
                </a:cubicBezTo>
                <a:cubicBezTo>
                  <a:pt x="1942" y="1028"/>
                  <a:pt x="1719" y="1084"/>
                  <a:pt x="1531" y="1219"/>
                </a:cubicBezTo>
                <a:cubicBezTo>
                  <a:pt x="1228" y="1436"/>
                  <a:pt x="1084" y="1804"/>
                  <a:pt x="1092" y="2169"/>
                </a:cubicBezTo>
                <a:cubicBezTo>
                  <a:pt x="1100" y="2470"/>
                  <a:pt x="1206" y="2838"/>
                  <a:pt x="1488" y="2994"/>
                </a:cubicBezTo>
                <a:cubicBezTo>
                  <a:pt x="1571" y="3039"/>
                  <a:pt x="1652" y="3059"/>
                  <a:pt x="1732" y="3059"/>
                </a:cubicBezTo>
                <a:cubicBezTo>
                  <a:pt x="2016" y="3059"/>
                  <a:pt x="2272" y="2810"/>
                  <a:pt x="2437" y="2587"/>
                </a:cubicBezTo>
                <a:cubicBezTo>
                  <a:pt x="2522" y="2471"/>
                  <a:pt x="2597" y="2347"/>
                  <a:pt x="2664" y="2222"/>
                </a:cubicBezTo>
                <a:cubicBezTo>
                  <a:pt x="2694" y="2163"/>
                  <a:pt x="2691" y="2082"/>
                  <a:pt x="2640" y="2036"/>
                </a:cubicBezTo>
                <a:cubicBezTo>
                  <a:pt x="2552" y="1956"/>
                  <a:pt x="2445" y="1925"/>
                  <a:pt x="2336" y="1925"/>
                </a:cubicBezTo>
                <a:cubicBezTo>
                  <a:pt x="2220" y="1925"/>
                  <a:pt x="2100" y="1960"/>
                  <a:pt x="1995" y="2011"/>
                </a:cubicBezTo>
                <a:cubicBezTo>
                  <a:pt x="1843" y="2087"/>
                  <a:pt x="1936" y="2293"/>
                  <a:pt x="2078" y="2293"/>
                </a:cubicBezTo>
                <a:cubicBezTo>
                  <a:pt x="2101" y="2293"/>
                  <a:pt x="2125" y="2288"/>
                  <a:pt x="2150" y="2276"/>
                </a:cubicBezTo>
                <a:cubicBezTo>
                  <a:pt x="2152" y="2274"/>
                  <a:pt x="2155" y="2273"/>
                  <a:pt x="2156" y="2273"/>
                </a:cubicBezTo>
                <a:lnTo>
                  <a:pt x="2156" y="2273"/>
                </a:lnTo>
                <a:cubicBezTo>
                  <a:pt x="2157" y="2272"/>
                  <a:pt x="2158" y="2272"/>
                  <a:pt x="2160" y="2271"/>
                </a:cubicBezTo>
                <a:cubicBezTo>
                  <a:pt x="2192" y="2260"/>
                  <a:pt x="2223" y="2248"/>
                  <a:pt x="2256" y="2241"/>
                </a:cubicBezTo>
                <a:cubicBezTo>
                  <a:pt x="2272" y="2237"/>
                  <a:pt x="2290" y="2232"/>
                  <a:pt x="2308" y="2230"/>
                </a:cubicBezTo>
                <a:lnTo>
                  <a:pt x="2308" y="2230"/>
                </a:lnTo>
                <a:cubicBezTo>
                  <a:pt x="2220" y="2379"/>
                  <a:pt x="2123" y="2513"/>
                  <a:pt x="1991" y="2631"/>
                </a:cubicBezTo>
                <a:cubicBezTo>
                  <a:pt x="1985" y="2635"/>
                  <a:pt x="1955" y="2660"/>
                  <a:pt x="1956" y="2660"/>
                </a:cubicBezTo>
                <a:cubicBezTo>
                  <a:pt x="1956" y="2660"/>
                  <a:pt x="1956" y="2660"/>
                  <a:pt x="1956" y="2660"/>
                </a:cubicBezTo>
                <a:lnTo>
                  <a:pt x="1956" y="2660"/>
                </a:lnTo>
                <a:cubicBezTo>
                  <a:pt x="1944" y="2669"/>
                  <a:pt x="1932" y="2678"/>
                  <a:pt x="1919" y="2686"/>
                </a:cubicBezTo>
                <a:cubicBezTo>
                  <a:pt x="1904" y="2695"/>
                  <a:pt x="1890" y="2704"/>
                  <a:pt x="1874" y="2712"/>
                </a:cubicBezTo>
                <a:cubicBezTo>
                  <a:pt x="1867" y="2716"/>
                  <a:pt x="1843" y="2726"/>
                  <a:pt x="1835" y="2730"/>
                </a:cubicBezTo>
                <a:lnTo>
                  <a:pt x="1835" y="2730"/>
                </a:lnTo>
                <a:cubicBezTo>
                  <a:pt x="1812" y="2738"/>
                  <a:pt x="1787" y="2743"/>
                  <a:pt x="1764" y="2750"/>
                </a:cubicBezTo>
                <a:cubicBezTo>
                  <a:pt x="1763" y="2751"/>
                  <a:pt x="1762" y="2751"/>
                  <a:pt x="1763" y="2752"/>
                </a:cubicBezTo>
                <a:lnTo>
                  <a:pt x="1763" y="2752"/>
                </a:lnTo>
                <a:cubicBezTo>
                  <a:pt x="1761" y="2752"/>
                  <a:pt x="1759" y="2752"/>
                  <a:pt x="1757" y="2752"/>
                </a:cubicBezTo>
                <a:cubicBezTo>
                  <a:pt x="1746" y="2752"/>
                  <a:pt x="1735" y="2751"/>
                  <a:pt x="1725" y="2751"/>
                </a:cubicBezTo>
                <a:cubicBezTo>
                  <a:pt x="1719" y="2751"/>
                  <a:pt x="1714" y="2751"/>
                  <a:pt x="1709" y="2752"/>
                </a:cubicBezTo>
                <a:cubicBezTo>
                  <a:pt x="1709" y="2752"/>
                  <a:pt x="1709" y="2752"/>
                  <a:pt x="1709" y="2752"/>
                </a:cubicBezTo>
                <a:lnTo>
                  <a:pt x="1709" y="2752"/>
                </a:lnTo>
                <a:cubicBezTo>
                  <a:pt x="1707" y="2751"/>
                  <a:pt x="1706" y="2751"/>
                  <a:pt x="1704" y="2750"/>
                </a:cubicBezTo>
                <a:cubicBezTo>
                  <a:pt x="1693" y="2746"/>
                  <a:pt x="1681" y="2743"/>
                  <a:pt x="1668" y="2740"/>
                </a:cubicBezTo>
                <a:cubicBezTo>
                  <a:pt x="1666" y="2740"/>
                  <a:pt x="1665" y="2739"/>
                  <a:pt x="1663" y="2739"/>
                </a:cubicBezTo>
                <a:lnTo>
                  <a:pt x="1663" y="2739"/>
                </a:lnTo>
                <a:cubicBezTo>
                  <a:pt x="1663" y="2739"/>
                  <a:pt x="1663" y="2739"/>
                  <a:pt x="1663" y="2739"/>
                </a:cubicBezTo>
                <a:cubicBezTo>
                  <a:pt x="1650" y="2731"/>
                  <a:pt x="1637" y="2724"/>
                  <a:pt x="1624" y="2717"/>
                </a:cubicBezTo>
                <a:cubicBezTo>
                  <a:pt x="1616" y="2713"/>
                  <a:pt x="1599" y="2699"/>
                  <a:pt x="1599" y="2699"/>
                </a:cubicBezTo>
                <a:lnTo>
                  <a:pt x="1599" y="2699"/>
                </a:lnTo>
                <a:cubicBezTo>
                  <a:pt x="1599" y="2699"/>
                  <a:pt x="1604" y="2703"/>
                  <a:pt x="1617" y="2714"/>
                </a:cubicBezTo>
                <a:cubicBezTo>
                  <a:pt x="1606" y="2707"/>
                  <a:pt x="1596" y="2698"/>
                  <a:pt x="1587" y="2689"/>
                </a:cubicBezTo>
                <a:cubicBezTo>
                  <a:pt x="1577" y="2679"/>
                  <a:pt x="1569" y="2670"/>
                  <a:pt x="1558" y="2660"/>
                </a:cubicBezTo>
                <a:cubicBezTo>
                  <a:pt x="1555" y="2655"/>
                  <a:pt x="1552" y="2651"/>
                  <a:pt x="1548" y="2647"/>
                </a:cubicBezTo>
                <a:cubicBezTo>
                  <a:pt x="1548" y="2646"/>
                  <a:pt x="1547" y="2646"/>
                  <a:pt x="1547" y="2645"/>
                </a:cubicBezTo>
                <a:lnTo>
                  <a:pt x="1547" y="2645"/>
                </a:lnTo>
                <a:cubicBezTo>
                  <a:pt x="1547" y="2645"/>
                  <a:pt x="1547" y="2645"/>
                  <a:pt x="1547" y="2645"/>
                </a:cubicBezTo>
                <a:cubicBezTo>
                  <a:pt x="1529" y="2622"/>
                  <a:pt x="1513" y="2598"/>
                  <a:pt x="1498" y="2572"/>
                </a:cubicBezTo>
                <a:cubicBezTo>
                  <a:pt x="1491" y="2559"/>
                  <a:pt x="1485" y="2546"/>
                  <a:pt x="1478" y="2533"/>
                </a:cubicBezTo>
                <a:cubicBezTo>
                  <a:pt x="1470" y="2517"/>
                  <a:pt x="1465" y="2503"/>
                  <a:pt x="1465" y="2503"/>
                </a:cubicBezTo>
                <a:lnTo>
                  <a:pt x="1465" y="2503"/>
                </a:lnTo>
                <a:cubicBezTo>
                  <a:pt x="1465" y="2503"/>
                  <a:pt x="1466" y="2506"/>
                  <a:pt x="1469" y="2514"/>
                </a:cubicBezTo>
                <a:cubicBezTo>
                  <a:pt x="1446" y="2451"/>
                  <a:pt x="1427" y="2388"/>
                  <a:pt x="1414" y="2323"/>
                </a:cubicBezTo>
                <a:cubicBezTo>
                  <a:pt x="1412" y="2312"/>
                  <a:pt x="1410" y="2301"/>
                  <a:pt x="1408" y="2291"/>
                </a:cubicBezTo>
                <a:lnTo>
                  <a:pt x="1408" y="2291"/>
                </a:lnTo>
                <a:cubicBezTo>
                  <a:pt x="1408" y="2287"/>
                  <a:pt x="1404" y="2260"/>
                  <a:pt x="1403" y="2252"/>
                </a:cubicBezTo>
                <a:cubicBezTo>
                  <a:pt x="1401" y="2214"/>
                  <a:pt x="1398" y="2176"/>
                  <a:pt x="1399" y="2137"/>
                </a:cubicBezTo>
                <a:cubicBezTo>
                  <a:pt x="1399" y="2102"/>
                  <a:pt x="1401" y="2067"/>
                  <a:pt x="1403" y="2032"/>
                </a:cubicBezTo>
                <a:cubicBezTo>
                  <a:pt x="1405" y="2021"/>
                  <a:pt x="1409" y="1994"/>
                  <a:pt x="1408" y="1994"/>
                </a:cubicBezTo>
                <a:lnTo>
                  <a:pt x="1408" y="1994"/>
                </a:lnTo>
                <a:cubicBezTo>
                  <a:pt x="1408" y="1994"/>
                  <a:pt x="1408" y="1994"/>
                  <a:pt x="1408" y="1995"/>
                </a:cubicBezTo>
                <a:lnTo>
                  <a:pt x="1408" y="1995"/>
                </a:lnTo>
                <a:cubicBezTo>
                  <a:pt x="1411" y="1978"/>
                  <a:pt x="1413" y="1963"/>
                  <a:pt x="1417" y="1947"/>
                </a:cubicBezTo>
                <a:cubicBezTo>
                  <a:pt x="1424" y="1912"/>
                  <a:pt x="1433" y="1877"/>
                  <a:pt x="1443" y="1844"/>
                </a:cubicBezTo>
                <a:cubicBezTo>
                  <a:pt x="1449" y="1826"/>
                  <a:pt x="1455" y="1810"/>
                  <a:pt x="1460" y="1792"/>
                </a:cubicBezTo>
                <a:cubicBezTo>
                  <a:pt x="1463" y="1784"/>
                  <a:pt x="1467" y="1775"/>
                  <a:pt x="1470" y="1765"/>
                </a:cubicBezTo>
                <a:lnTo>
                  <a:pt x="1470" y="1765"/>
                </a:lnTo>
                <a:cubicBezTo>
                  <a:pt x="1471" y="1764"/>
                  <a:pt x="1471" y="1762"/>
                  <a:pt x="1472" y="1760"/>
                </a:cubicBezTo>
                <a:cubicBezTo>
                  <a:pt x="1488" y="1728"/>
                  <a:pt x="1504" y="1698"/>
                  <a:pt x="1522" y="1667"/>
                </a:cubicBezTo>
                <a:cubicBezTo>
                  <a:pt x="1532" y="1651"/>
                  <a:pt x="1542" y="1636"/>
                  <a:pt x="1551" y="1622"/>
                </a:cubicBezTo>
                <a:cubicBezTo>
                  <a:pt x="1557" y="1614"/>
                  <a:pt x="1561" y="1607"/>
                  <a:pt x="1567" y="1600"/>
                </a:cubicBezTo>
                <a:cubicBezTo>
                  <a:pt x="1567" y="1599"/>
                  <a:pt x="1567" y="1599"/>
                  <a:pt x="1567" y="1599"/>
                </a:cubicBezTo>
                <a:lnTo>
                  <a:pt x="1567" y="1599"/>
                </a:lnTo>
                <a:cubicBezTo>
                  <a:pt x="1567" y="1599"/>
                  <a:pt x="1564" y="1602"/>
                  <a:pt x="1563" y="1604"/>
                </a:cubicBezTo>
                <a:lnTo>
                  <a:pt x="1563" y="1604"/>
                </a:lnTo>
                <a:cubicBezTo>
                  <a:pt x="1564" y="1602"/>
                  <a:pt x="1567" y="1599"/>
                  <a:pt x="1573" y="1592"/>
                </a:cubicBezTo>
                <a:cubicBezTo>
                  <a:pt x="1598" y="1566"/>
                  <a:pt x="1621" y="1540"/>
                  <a:pt x="1647" y="1515"/>
                </a:cubicBezTo>
                <a:cubicBezTo>
                  <a:pt x="1660" y="1502"/>
                  <a:pt x="1675" y="1490"/>
                  <a:pt x="1690" y="1480"/>
                </a:cubicBezTo>
                <a:lnTo>
                  <a:pt x="1690" y="1480"/>
                </a:lnTo>
                <a:cubicBezTo>
                  <a:pt x="1682" y="1486"/>
                  <a:pt x="1680" y="1488"/>
                  <a:pt x="1680" y="1488"/>
                </a:cubicBezTo>
                <a:cubicBezTo>
                  <a:pt x="1681" y="1488"/>
                  <a:pt x="1715" y="1463"/>
                  <a:pt x="1722" y="1458"/>
                </a:cubicBezTo>
                <a:cubicBezTo>
                  <a:pt x="1755" y="1437"/>
                  <a:pt x="1788" y="1419"/>
                  <a:pt x="1822" y="1404"/>
                </a:cubicBezTo>
                <a:lnTo>
                  <a:pt x="1822" y="1404"/>
                </a:lnTo>
                <a:cubicBezTo>
                  <a:pt x="1822" y="1404"/>
                  <a:pt x="1821" y="1404"/>
                  <a:pt x="1821" y="1404"/>
                </a:cubicBezTo>
                <a:cubicBezTo>
                  <a:pt x="1833" y="1400"/>
                  <a:pt x="1843" y="1395"/>
                  <a:pt x="1855" y="1391"/>
                </a:cubicBezTo>
                <a:cubicBezTo>
                  <a:pt x="1880" y="1382"/>
                  <a:pt x="1903" y="1375"/>
                  <a:pt x="1928" y="1368"/>
                </a:cubicBezTo>
                <a:cubicBezTo>
                  <a:pt x="2007" y="1346"/>
                  <a:pt x="2099" y="1335"/>
                  <a:pt x="2194" y="1335"/>
                </a:cubicBezTo>
                <a:cubicBezTo>
                  <a:pt x="2302" y="1335"/>
                  <a:pt x="2414" y="1350"/>
                  <a:pt x="2515" y="1379"/>
                </a:cubicBezTo>
                <a:cubicBezTo>
                  <a:pt x="2759" y="1452"/>
                  <a:pt x="3030" y="1597"/>
                  <a:pt x="3165" y="1791"/>
                </a:cubicBezTo>
                <a:cubicBezTo>
                  <a:pt x="3230" y="1887"/>
                  <a:pt x="3257" y="1944"/>
                  <a:pt x="3280" y="2057"/>
                </a:cubicBezTo>
                <a:cubicBezTo>
                  <a:pt x="3290" y="2105"/>
                  <a:pt x="3290" y="2111"/>
                  <a:pt x="3290" y="2175"/>
                </a:cubicBezTo>
                <a:cubicBezTo>
                  <a:pt x="3292" y="2200"/>
                  <a:pt x="3290" y="2223"/>
                  <a:pt x="3289" y="2248"/>
                </a:cubicBezTo>
                <a:cubicBezTo>
                  <a:pt x="3287" y="2260"/>
                  <a:pt x="3286" y="2273"/>
                  <a:pt x="3284" y="2285"/>
                </a:cubicBezTo>
                <a:cubicBezTo>
                  <a:pt x="3284" y="2287"/>
                  <a:pt x="3284" y="2289"/>
                  <a:pt x="3284" y="2290"/>
                </a:cubicBezTo>
                <a:lnTo>
                  <a:pt x="3284" y="2290"/>
                </a:lnTo>
                <a:cubicBezTo>
                  <a:pt x="3283" y="2297"/>
                  <a:pt x="3282" y="2303"/>
                  <a:pt x="3280" y="2309"/>
                </a:cubicBezTo>
                <a:cubicBezTo>
                  <a:pt x="3238" y="2520"/>
                  <a:pt x="3143" y="2702"/>
                  <a:pt x="3008" y="2860"/>
                </a:cubicBezTo>
                <a:cubicBezTo>
                  <a:pt x="2854" y="3042"/>
                  <a:pt x="2681" y="3175"/>
                  <a:pt x="2469" y="3282"/>
                </a:cubicBezTo>
                <a:cubicBezTo>
                  <a:pt x="2282" y="3376"/>
                  <a:pt x="2072" y="3432"/>
                  <a:pt x="1860" y="3432"/>
                </a:cubicBezTo>
                <a:cubicBezTo>
                  <a:pt x="1842" y="3432"/>
                  <a:pt x="1824" y="3432"/>
                  <a:pt x="1807" y="3431"/>
                </a:cubicBezTo>
                <a:cubicBezTo>
                  <a:pt x="1528" y="3421"/>
                  <a:pt x="1209" y="3288"/>
                  <a:pt x="951" y="3149"/>
                </a:cubicBezTo>
                <a:cubicBezTo>
                  <a:pt x="730" y="3029"/>
                  <a:pt x="526" y="2872"/>
                  <a:pt x="413" y="2663"/>
                </a:cubicBezTo>
                <a:cubicBezTo>
                  <a:pt x="333" y="2512"/>
                  <a:pt x="316" y="2325"/>
                  <a:pt x="354" y="2159"/>
                </a:cubicBezTo>
                <a:cubicBezTo>
                  <a:pt x="454" y="1721"/>
                  <a:pt x="816" y="1349"/>
                  <a:pt x="1179" y="1061"/>
                </a:cubicBezTo>
                <a:cubicBezTo>
                  <a:pt x="1579" y="745"/>
                  <a:pt x="2047" y="491"/>
                  <a:pt x="2538" y="363"/>
                </a:cubicBezTo>
                <a:cubicBezTo>
                  <a:pt x="2640" y="337"/>
                  <a:pt x="2763" y="313"/>
                  <a:pt x="2837" y="306"/>
                </a:cubicBezTo>
                <a:cubicBezTo>
                  <a:pt x="2919" y="297"/>
                  <a:pt x="2991" y="242"/>
                  <a:pt x="2991" y="153"/>
                </a:cubicBezTo>
                <a:cubicBezTo>
                  <a:pt x="2991" y="80"/>
                  <a:pt x="2927" y="0"/>
                  <a:pt x="284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3" name="Google Shape;663;p28"/>
          <p:cNvSpPr/>
          <p:nvPr/>
        </p:nvSpPr>
        <p:spPr>
          <a:xfrm rot="-5400000">
            <a:off x="6519938" y="3894836"/>
            <a:ext cx="472681" cy="936497"/>
          </a:xfrm>
          <a:custGeom>
            <a:avLst/>
            <a:gdLst/>
            <a:ahLst/>
            <a:cxnLst/>
            <a:rect l="l" t="t" r="r" b="b"/>
            <a:pathLst>
              <a:path w="2563" h="5078" extrusionOk="0">
                <a:moveTo>
                  <a:pt x="1" y="1"/>
                </a:moveTo>
                <a:lnTo>
                  <a:pt x="2562" y="5078"/>
                </a:lnTo>
                <a:lnTo>
                  <a:pt x="2562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4" name="Google Shape;664;p28"/>
          <p:cNvSpPr/>
          <p:nvPr/>
        </p:nvSpPr>
        <p:spPr>
          <a:xfrm rot="-5400000">
            <a:off x="3846731" y="749137"/>
            <a:ext cx="1457806" cy="5297769"/>
          </a:xfrm>
          <a:custGeom>
            <a:avLst/>
            <a:gdLst/>
            <a:ahLst/>
            <a:cxnLst/>
            <a:rect l="l" t="t" r="r" b="b"/>
            <a:pathLst>
              <a:path w="7201" h="29009" extrusionOk="0">
                <a:moveTo>
                  <a:pt x="0" y="0"/>
                </a:moveTo>
                <a:lnTo>
                  <a:pt x="0" y="29009"/>
                </a:lnTo>
                <a:lnTo>
                  <a:pt x="7200" y="29009"/>
                </a:lnTo>
                <a:lnTo>
                  <a:pt x="7200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5" name="Google Shape;665;p28"/>
          <p:cNvSpPr/>
          <p:nvPr/>
        </p:nvSpPr>
        <p:spPr>
          <a:xfrm rot="-5400000">
            <a:off x="2151481" y="3894743"/>
            <a:ext cx="472681" cy="936682"/>
          </a:xfrm>
          <a:custGeom>
            <a:avLst/>
            <a:gdLst/>
            <a:ahLst/>
            <a:cxnLst/>
            <a:rect l="l" t="t" r="r" b="b"/>
            <a:pathLst>
              <a:path w="2563" h="5079" extrusionOk="0">
                <a:moveTo>
                  <a:pt x="2562" y="0"/>
                </a:moveTo>
                <a:lnTo>
                  <a:pt x="1" y="5079"/>
                </a:lnTo>
                <a:lnTo>
                  <a:pt x="2562" y="5079"/>
                </a:lnTo>
                <a:lnTo>
                  <a:pt x="2562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6" name="Google Shape;666;p28"/>
          <p:cNvSpPr txBox="1">
            <a:spLocks noGrp="1"/>
          </p:cNvSpPr>
          <p:nvPr>
            <p:ph type="title" idx="2" hasCustomPrompt="1"/>
          </p:nvPr>
        </p:nvSpPr>
        <p:spPr>
          <a:xfrm>
            <a:off x="1919475" y="2743299"/>
            <a:ext cx="5260200" cy="1128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667" name="Google Shape;667;p28"/>
          <p:cNvSpPr txBox="1">
            <a:spLocks noGrp="1"/>
          </p:cNvSpPr>
          <p:nvPr>
            <p:ph type="subTitle" idx="3"/>
          </p:nvPr>
        </p:nvSpPr>
        <p:spPr>
          <a:xfrm>
            <a:off x="1924434" y="3727825"/>
            <a:ext cx="5257800" cy="327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8" name="Google Shape;668;p28"/>
          <p:cNvSpPr/>
          <p:nvPr/>
        </p:nvSpPr>
        <p:spPr>
          <a:xfrm rot="5437919">
            <a:off x="4402253" y="2464238"/>
            <a:ext cx="451295" cy="333211"/>
          </a:xfrm>
          <a:custGeom>
            <a:avLst/>
            <a:gdLst/>
            <a:ahLst/>
            <a:cxnLst/>
            <a:rect l="l" t="t" r="r" b="b"/>
            <a:pathLst>
              <a:path w="5839" h="3866" extrusionOk="0">
                <a:moveTo>
                  <a:pt x="1121" y="316"/>
                </a:moveTo>
                <a:cubicBezTo>
                  <a:pt x="1225" y="316"/>
                  <a:pt x="1329" y="341"/>
                  <a:pt x="1424" y="390"/>
                </a:cubicBezTo>
                <a:lnTo>
                  <a:pt x="5127" y="2291"/>
                </a:lnTo>
                <a:cubicBezTo>
                  <a:pt x="5286" y="2372"/>
                  <a:pt x="5403" y="2510"/>
                  <a:pt x="5457" y="2679"/>
                </a:cubicBezTo>
                <a:cubicBezTo>
                  <a:pt x="5513" y="2849"/>
                  <a:pt x="5498" y="3030"/>
                  <a:pt x="5416" y="3187"/>
                </a:cubicBezTo>
                <a:cubicBezTo>
                  <a:pt x="5357" y="3304"/>
                  <a:pt x="5265" y="3399"/>
                  <a:pt x="5152" y="3463"/>
                </a:cubicBezTo>
                <a:cubicBezTo>
                  <a:pt x="5049" y="3521"/>
                  <a:pt x="4936" y="3550"/>
                  <a:pt x="4823" y="3550"/>
                </a:cubicBezTo>
                <a:cubicBezTo>
                  <a:pt x="4719" y="3550"/>
                  <a:pt x="4614" y="3525"/>
                  <a:pt x="4518" y="3476"/>
                </a:cubicBezTo>
                <a:lnTo>
                  <a:pt x="817" y="1577"/>
                </a:lnTo>
                <a:cubicBezTo>
                  <a:pt x="490" y="1409"/>
                  <a:pt x="360" y="1006"/>
                  <a:pt x="528" y="679"/>
                </a:cubicBezTo>
                <a:cubicBezTo>
                  <a:pt x="587" y="562"/>
                  <a:pt x="679" y="467"/>
                  <a:pt x="793" y="403"/>
                </a:cubicBezTo>
                <a:cubicBezTo>
                  <a:pt x="895" y="345"/>
                  <a:pt x="1008" y="316"/>
                  <a:pt x="1121" y="316"/>
                </a:cubicBezTo>
                <a:close/>
                <a:moveTo>
                  <a:pt x="1120" y="1"/>
                </a:moveTo>
                <a:cubicBezTo>
                  <a:pt x="954" y="1"/>
                  <a:pt x="788" y="43"/>
                  <a:pt x="639" y="128"/>
                </a:cubicBezTo>
                <a:cubicBezTo>
                  <a:pt x="471" y="222"/>
                  <a:pt x="335" y="363"/>
                  <a:pt x="247" y="534"/>
                </a:cubicBezTo>
                <a:cubicBezTo>
                  <a:pt x="0" y="1016"/>
                  <a:pt x="190" y="1609"/>
                  <a:pt x="672" y="1856"/>
                </a:cubicBezTo>
                <a:lnTo>
                  <a:pt x="4375" y="3757"/>
                </a:lnTo>
                <a:cubicBezTo>
                  <a:pt x="4517" y="3829"/>
                  <a:pt x="4671" y="3865"/>
                  <a:pt x="4824" y="3865"/>
                </a:cubicBezTo>
                <a:cubicBezTo>
                  <a:pt x="4990" y="3865"/>
                  <a:pt x="5156" y="3823"/>
                  <a:pt x="5305" y="3738"/>
                </a:cubicBezTo>
                <a:cubicBezTo>
                  <a:pt x="5473" y="3644"/>
                  <a:pt x="5609" y="3503"/>
                  <a:pt x="5697" y="3332"/>
                </a:cubicBezTo>
                <a:cubicBezTo>
                  <a:pt x="5816" y="3098"/>
                  <a:pt x="5838" y="2832"/>
                  <a:pt x="5758" y="2583"/>
                </a:cubicBezTo>
                <a:cubicBezTo>
                  <a:pt x="5678" y="2333"/>
                  <a:pt x="5504" y="2130"/>
                  <a:pt x="5272" y="2010"/>
                </a:cubicBezTo>
                <a:lnTo>
                  <a:pt x="1569" y="109"/>
                </a:lnTo>
                <a:cubicBezTo>
                  <a:pt x="1427" y="37"/>
                  <a:pt x="1273" y="1"/>
                  <a:pt x="112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9" name="Google Shape;669;p28"/>
          <p:cNvSpPr/>
          <p:nvPr/>
        </p:nvSpPr>
        <p:spPr>
          <a:xfrm rot="2145717">
            <a:off x="4292900" y="354691"/>
            <a:ext cx="451299" cy="333211"/>
          </a:xfrm>
          <a:custGeom>
            <a:avLst/>
            <a:gdLst/>
            <a:ahLst/>
            <a:cxnLst/>
            <a:rect l="l" t="t" r="r" b="b"/>
            <a:pathLst>
              <a:path w="5839" h="3866" extrusionOk="0">
                <a:moveTo>
                  <a:pt x="1121" y="316"/>
                </a:moveTo>
                <a:cubicBezTo>
                  <a:pt x="1225" y="316"/>
                  <a:pt x="1329" y="341"/>
                  <a:pt x="1424" y="390"/>
                </a:cubicBezTo>
                <a:lnTo>
                  <a:pt x="5127" y="2291"/>
                </a:lnTo>
                <a:cubicBezTo>
                  <a:pt x="5286" y="2372"/>
                  <a:pt x="5403" y="2510"/>
                  <a:pt x="5457" y="2679"/>
                </a:cubicBezTo>
                <a:cubicBezTo>
                  <a:pt x="5513" y="2849"/>
                  <a:pt x="5498" y="3030"/>
                  <a:pt x="5416" y="3187"/>
                </a:cubicBezTo>
                <a:cubicBezTo>
                  <a:pt x="5357" y="3304"/>
                  <a:pt x="5265" y="3399"/>
                  <a:pt x="5152" y="3463"/>
                </a:cubicBezTo>
                <a:cubicBezTo>
                  <a:pt x="5049" y="3521"/>
                  <a:pt x="4936" y="3550"/>
                  <a:pt x="4823" y="3550"/>
                </a:cubicBezTo>
                <a:cubicBezTo>
                  <a:pt x="4719" y="3550"/>
                  <a:pt x="4614" y="3525"/>
                  <a:pt x="4518" y="3476"/>
                </a:cubicBezTo>
                <a:lnTo>
                  <a:pt x="817" y="1577"/>
                </a:lnTo>
                <a:cubicBezTo>
                  <a:pt x="490" y="1409"/>
                  <a:pt x="360" y="1006"/>
                  <a:pt x="528" y="679"/>
                </a:cubicBezTo>
                <a:cubicBezTo>
                  <a:pt x="587" y="562"/>
                  <a:pt x="679" y="467"/>
                  <a:pt x="793" y="403"/>
                </a:cubicBezTo>
                <a:cubicBezTo>
                  <a:pt x="895" y="345"/>
                  <a:pt x="1008" y="316"/>
                  <a:pt x="1121" y="316"/>
                </a:cubicBezTo>
                <a:close/>
                <a:moveTo>
                  <a:pt x="1120" y="1"/>
                </a:moveTo>
                <a:cubicBezTo>
                  <a:pt x="954" y="1"/>
                  <a:pt x="788" y="43"/>
                  <a:pt x="639" y="128"/>
                </a:cubicBezTo>
                <a:cubicBezTo>
                  <a:pt x="471" y="222"/>
                  <a:pt x="335" y="363"/>
                  <a:pt x="247" y="534"/>
                </a:cubicBezTo>
                <a:cubicBezTo>
                  <a:pt x="0" y="1016"/>
                  <a:pt x="190" y="1609"/>
                  <a:pt x="672" y="1856"/>
                </a:cubicBezTo>
                <a:lnTo>
                  <a:pt x="4375" y="3757"/>
                </a:lnTo>
                <a:cubicBezTo>
                  <a:pt x="4517" y="3829"/>
                  <a:pt x="4671" y="3865"/>
                  <a:pt x="4824" y="3865"/>
                </a:cubicBezTo>
                <a:cubicBezTo>
                  <a:pt x="4990" y="3865"/>
                  <a:pt x="5156" y="3823"/>
                  <a:pt x="5305" y="3738"/>
                </a:cubicBezTo>
                <a:cubicBezTo>
                  <a:pt x="5473" y="3644"/>
                  <a:pt x="5609" y="3503"/>
                  <a:pt x="5697" y="3332"/>
                </a:cubicBezTo>
                <a:cubicBezTo>
                  <a:pt x="5816" y="3098"/>
                  <a:pt x="5838" y="2832"/>
                  <a:pt x="5758" y="2583"/>
                </a:cubicBezTo>
                <a:cubicBezTo>
                  <a:pt x="5678" y="2333"/>
                  <a:pt x="5504" y="2130"/>
                  <a:pt x="5272" y="2010"/>
                </a:cubicBezTo>
                <a:lnTo>
                  <a:pt x="1569" y="109"/>
                </a:lnTo>
                <a:cubicBezTo>
                  <a:pt x="1427" y="37"/>
                  <a:pt x="1273" y="1"/>
                  <a:pt x="112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70" name="Google Shape;670;p28"/>
          <p:cNvGrpSpPr/>
          <p:nvPr/>
        </p:nvGrpSpPr>
        <p:grpSpPr>
          <a:xfrm rot="-1079587">
            <a:off x="7471461" y="1539048"/>
            <a:ext cx="1918630" cy="2065415"/>
            <a:chOff x="5610224" y="3202528"/>
            <a:chExt cx="1340580" cy="1517079"/>
          </a:xfrm>
        </p:grpSpPr>
        <p:sp>
          <p:nvSpPr>
            <p:cNvPr id="671" name="Google Shape;671;p28"/>
            <p:cNvSpPr/>
            <p:nvPr/>
          </p:nvSpPr>
          <p:spPr>
            <a:xfrm>
              <a:off x="5827002" y="3225738"/>
              <a:ext cx="1119465" cy="1243111"/>
            </a:xfrm>
            <a:custGeom>
              <a:avLst/>
              <a:gdLst/>
              <a:ahLst/>
              <a:cxnLst/>
              <a:rect l="l" t="t" r="r" b="b"/>
              <a:pathLst>
                <a:path w="15482" h="17192" extrusionOk="0">
                  <a:moveTo>
                    <a:pt x="12532" y="1"/>
                  </a:moveTo>
                  <a:cubicBezTo>
                    <a:pt x="12532" y="1"/>
                    <a:pt x="7602" y="5300"/>
                    <a:pt x="6033" y="7137"/>
                  </a:cubicBezTo>
                  <a:cubicBezTo>
                    <a:pt x="4463" y="8975"/>
                    <a:pt x="1" y="14672"/>
                    <a:pt x="1" y="14672"/>
                  </a:cubicBezTo>
                  <a:lnTo>
                    <a:pt x="2950" y="17192"/>
                  </a:lnTo>
                  <a:cubicBezTo>
                    <a:pt x="2950" y="17192"/>
                    <a:pt x="7918" y="11926"/>
                    <a:pt x="9488" y="10088"/>
                  </a:cubicBezTo>
                  <a:cubicBezTo>
                    <a:pt x="11057" y="8251"/>
                    <a:pt x="15482" y="2521"/>
                    <a:pt x="15482" y="2521"/>
                  </a:cubicBezTo>
                  <a:lnTo>
                    <a:pt x="12532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28"/>
            <p:cNvSpPr/>
            <p:nvPr/>
          </p:nvSpPr>
          <p:spPr>
            <a:xfrm>
              <a:off x="5934595" y="3254083"/>
              <a:ext cx="753227" cy="807313"/>
            </a:xfrm>
            <a:custGeom>
              <a:avLst/>
              <a:gdLst/>
              <a:ahLst/>
              <a:cxnLst/>
              <a:rect l="l" t="t" r="r" b="b"/>
              <a:pathLst>
                <a:path w="10417" h="11165" extrusionOk="0">
                  <a:moveTo>
                    <a:pt x="9368" y="0"/>
                  </a:moveTo>
                  <a:cubicBezTo>
                    <a:pt x="903" y="9281"/>
                    <a:pt x="926" y="9239"/>
                    <a:pt x="123" y="10823"/>
                  </a:cubicBezTo>
                  <a:cubicBezTo>
                    <a:pt x="0" y="11037"/>
                    <a:pt x="74" y="11165"/>
                    <a:pt x="263" y="11165"/>
                  </a:cubicBezTo>
                  <a:cubicBezTo>
                    <a:pt x="710" y="11165"/>
                    <a:pt x="1801" y="10444"/>
                    <a:pt x="2433" y="8433"/>
                  </a:cubicBezTo>
                  <a:cubicBezTo>
                    <a:pt x="4112" y="6308"/>
                    <a:pt x="9616" y="631"/>
                    <a:pt x="9616" y="631"/>
                  </a:cubicBezTo>
                  <a:lnTo>
                    <a:pt x="10209" y="1138"/>
                  </a:lnTo>
                  <a:lnTo>
                    <a:pt x="10416" y="895"/>
                  </a:lnTo>
                  <a:lnTo>
                    <a:pt x="9368" y="0"/>
                  </a:lnTo>
                  <a:close/>
                </a:path>
              </a:pathLst>
            </a:custGeom>
            <a:solidFill>
              <a:srgbClr val="1817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28"/>
            <p:cNvSpPr/>
            <p:nvPr/>
          </p:nvSpPr>
          <p:spPr>
            <a:xfrm>
              <a:off x="6641834" y="3290453"/>
              <a:ext cx="250618" cy="223864"/>
            </a:xfrm>
            <a:custGeom>
              <a:avLst/>
              <a:gdLst/>
              <a:ahLst/>
              <a:cxnLst/>
              <a:rect l="l" t="t" r="r" b="b"/>
              <a:pathLst>
                <a:path w="3466" h="3096" extrusionOk="0">
                  <a:moveTo>
                    <a:pt x="434" y="1"/>
                  </a:moveTo>
                  <a:lnTo>
                    <a:pt x="0" y="470"/>
                  </a:lnTo>
                  <a:lnTo>
                    <a:pt x="3074" y="3095"/>
                  </a:lnTo>
                  <a:lnTo>
                    <a:pt x="3465" y="2591"/>
                  </a:lnTo>
                  <a:lnTo>
                    <a:pt x="434" y="1"/>
                  </a:lnTo>
                  <a:close/>
                </a:path>
              </a:pathLst>
            </a:custGeom>
            <a:solidFill>
              <a:srgbClr val="1817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674;p28"/>
            <p:cNvSpPr/>
            <p:nvPr/>
          </p:nvSpPr>
          <p:spPr>
            <a:xfrm>
              <a:off x="5703284" y="4353948"/>
              <a:ext cx="276359" cy="279830"/>
            </a:xfrm>
            <a:custGeom>
              <a:avLst/>
              <a:gdLst/>
              <a:ahLst/>
              <a:cxnLst/>
              <a:rect l="l" t="t" r="r" b="b"/>
              <a:pathLst>
                <a:path w="3822" h="3870" extrusionOk="0">
                  <a:moveTo>
                    <a:pt x="1386" y="0"/>
                  </a:moveTo>
                  <a:lnTo>
                    <a:pt x="0" y="2643"/>
                  </a:lnTo>
                  <a:lnTo>
                    <a:pt x="1437" y="3870"/>
                  </a:lnTo>
                  <a:lnTo>
                    <a:pt x="3822" y="2080"/>
                  </a:lnTo>
                  <a:lnTo>
                    <a:pt x="138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28"/>
            <p:cNvSpPr/>
            <p:nvPr/>
          </p:nvSpPr>
          <p:spPr>
            <a:xfrm>
              <a:off x="5657658" y="4556409"/>
              <a:ext cx="135866" cy="139337"/>
            </a:xfrm>
            <a:custGeom>
              <a:avLst/>
              <a:gdLst/>
              <a:ahLst/>
              <a:cxnLst/>
              <a:rect l="l" t="t" r="r" b="b"/>
              <a:pathLst>
                <a:path w="1879" h="1927" extrusionOk="0">
                  <a:moveTo>
                    <a:pt x="817" y="1"/>
                  </a:moveTo>
                  <a:lnTo>
                    <a:pt x="0" y="1368"/>
                  </a:lnTo>
                  <a:lnTo>
                    <a:pt x="656" y="1927"/>
                  </a:lnTo>
                  <a:lnTo>
                    <a:pt x="1878" y="908"/>
                  </a:lnTo>
                  <a:lnTo>
                    <a:pt x="817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28"/>
            <p:cNvSpPr/>
            <p:nvPr/>
          </p:nvSpPr>
          <p:spPr>
            <a:xfrm>
              <a:off x="5643413" y="4660893"/>
              <a:ext cx="55460" cy="58714"/>
            </a:xfrm>
            <a:custGeom>
              <a:avLst/>
              <a:gdLst/>
              <a:ahLst/>
              <a:cxnLst/>
              <a:rect l="l" t="t" r="r" b="b"/>
              <a:pathLst>
                <a:path w="767" h="812" extrusionOk="0">
                  <a:moveTo>
                    <a:pt x="288" y="0"/>
                  </a:moveTo>
                  <a:lnTo>
                    <a:pt x="13" y="698"/>
                  </a:lnTo>
                  <a:cubicBezTo>
                    <a:pt x="13" y="698"/>
                    <a:pt x="0" y="761"/>
                    <a:pt x="29" y="787"/>
                  </a:cubicBezTo>
                  <a:cubicBezTo>
                    <a:pt x="53" y="806"/>
                    <a:pt x="74" y="811"/>
                    <a:pt x="89" y="811"/>
                  </a:cubicBezTo>
                  <a:cubicBezTo>
                    <a:pt x="107" y="811"/>
                    <a:pt x="118" y="805"/>
                    <a:pt x="118" y="805"/>
                  </a:cubicBezTo>
                  <a:lnTo>
                    <a:pt x="767" y="409"/>
                  </a:lnTo>
                  <a:lnTo>
                    <a:pt x="28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" name="Google Shape;677;p28"/>
            <p:cNvSpPr/>
            <p:nvPr/>
          </p:nvSpPr>
          <p:spPr>
            <a:xfrm>
              <a:off x="5794391" y="4292921"/>
              <a:ext cx="239410" cy="218079"/>
            </a:xfrm>
            <a:custGeom>
              <a:avLst/>
              <a:gdLst/>
              <a:ahLst/>
              <a:cxnLst/>
              <a:rect l="l" t="t" r="r" b="b"/>
              <a:pathLst>
                <a:path w="3311" h="3016" extrusionOk="0">
                  <a:moveTo>
                    <a:pt x="554" y="0"/>
                  </a:moveTo>
                  <a:lnTo>
                    <a:pt x="0" y="736"/>
                  </a:lnTo>
                  <a:lnTo>
                    <a:pt x="2668" y="3016"/>
                  </a:lnTo>
                  <a:lnTo>
                    <a:pt x="3311" y="2356"/>
                  </a:lnTo>
                  <a:lnTo>
                    <a:pt x="554" y="0"/>
                  </a:lnTo>
                  <a:close/>
                </a:path>
              </a:pathLst>
            </a:custGeom>
            <a:solidFill>
              <a:srgbClr val="1817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" name="Google Shape;678;p28"/>
            <p:cNvSpPr/>
            <p:nvPr/>
          </p:nvSpPr>
          <p:spPr>
            <a:xfrm>
              <a:off x="6752754" y="3224726"/>
              <a:ext cx="198050" cy="167103"/>
            </a:xfrm>
            <a:custGeom>
              <a:avLst/>
              <a:gdLst/>
              <a:ahLst/>
              <a:cxnLst/>
              <a:rect l="l" t="t" r="r" b="b"/>
              <a:pathLst>
                <a:path w="2739" h="2311" extrusionOk="0">
                  <a:moveTo>
                    <a:pt x="475" y="1"/>
                  </a:moveTo>
                  <a:cubicBezTo>
                    <a:pt x="255" y="1"/>
                    <a:pt x="1" y="247"/>
                    <a:pt x="1" y="247"/>
                  </a:cubicBezTo>
                  <a:lnTo>
                    <a:pt x="2416" y="2310"/>
                  </a:lnTo>
                  <a:cubicBezTo>
                    <a:pt x="2417" y="2310"/>
                    <a:pt x="2739" y="1855"/>
                    <a:pt x="2505" y="1656"/>
                  </a:cubicBezTo>
                  <a:cubicBezTo>
                    <a:pt x="2273" y="1457"/>
                    <a:pt x="867" y="256"/>
                    <a:pt x="633" y="57"/>
                  </a:cubicBezTo>
                  <a:cubicBezTo>
                    <a:pt x="586" y="17"/>
                    <a:pt x="532" y="1"/>
                    <a:pt x="47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" name="Google Shape;679;p28"/>
            <p:cNvSpPr/>
            <p:nvPr/>
          </p:nvSpPr>
          <p:spPr>
            <a:xfrm>
              <a:off x="5793741" y="3203612"/>
              <a:ext cx="1119609" cy="1243111"/>
            </a:xfrm>
            <a:custGeom>
              <a:avLst/>
              <a:gdLst/>
              <a:ahLst/>
              <a:cxnLst/>
              <a:rect l="l" t="t" r="r" b="b"/>
              <a:pathLst>
                <a:path w="15484" h="17192" extrusionOk="0">
                  <a:moveTo>
                    <a:pt x="12532" y="0"/>
                  </a:moveTo>
                  <a:cubicBezTo>
                    <a:pt x="12532" y="0"/>
                    <a:pt x="7604" y="5299"/>
                    <a:pt x="6034" y="7138"/>
                  </a:cubicBezTo>
                  <a:cubicBezTo>
                    <a:pt x="4464" y="8975"/>
                    <a:pt x="1" y="14672"/>
                    <a:pt x="1" y="14672"/>
                  </a:cubicBezTo>
                  <a:lnTo>
                    <a:pt x="2950" y="17191"/>
                  </a:lnTo>
                  <a:cubicBezTo>
                    <a:pt x="2950" y="17191"/>
                    <a:pt x="7918" y="11926"/>
                    <a:pt x="9488" y="10087"/>
                  </a:cubicBezTo>
                  <a:cubicBezTo>
                    <a:pt x="11057" y="8250"/>
                    <a:pt x="15483" y="2520"/>
                    <a:pt x="15483" y="2520"/>
                  </a:cubicBezTo>
                  <a:lnTo>
                    <a:pt x="12532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" name="Google Shape;680;p28"/>
            <p:cNvSpPr/>
            <p:nvPr/>
          </p:nvSpPr>
          <p:spPr>
            <a:xfrm>
              <a:off x="5901334" y="3231884"/>
              <a:ext cx="753227" cy="807313"/>
            </a:xfrm>
            <a:custGeom>
              <a:avLst/>
              <a:gdLst/>
              <a:ahLst/>
              <a:cxnLst/>
              <a:rect l="l" t="t" r="r" b="b"/>
              <a:pathLst>
                <a:path w="10417" h="11165" extrusionOk="0">
                  <a:moveTo>
                    <a:pt x="9369" y="0"/>
                  </a:moveTo>
                  <a:cubicBezTo>
                    <a:pt x="903" y="9282"/>
                    <a:pt x="926" y="9239"/>
                    <a:pt x="123" y="10824"/>
                  </a:cubicBezTo>
                  <a:cubicBezTo>
                    <a:pt x="1" y="11037"/>
                    <a:pt x="75" y="11165"/>
                    <a:pt x="264" y="11165"/>
                  </a:cubicBezTo>
                  <a:cubicBezTo>
                    <a:pt x="711" y="11165"/>
                    <a:pt x="1803" y="10444"/>
                    <a:pt x="2435" y="8433"/>
                  </a:cubicBezTo>
                  <a:cubicBezTo>
                    <a:pt x="4114" y="6310"/>
                    <a:pt x="9616" y="631"/>
                    <a:pt x="9616" y="631"/>
                  </a:cubicBezTo>
                  <a:lnTo>
                    <a:pt x="10209" y="1138"/>
                  </a:lnTo>
                  <a:lnTo>
                    <a:pt x="10416" y="896"/>
                  </a:lnTo>
                  <a:lnTo>
                    <a:pt x="936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" name="Google Shape;681;p28"/>
            <p:cNvSpPr/>
            <p:nvPr/>
          </p:nvSpPr>
          <p:spPr>
            <a:xfrm>
              <a:off x="6608573" y="3268327"/>
              <a:ext cx="250618" cy="223792"/>
            </a:xfrm>
            <a:custGeom>
              <a:avLst/>
              <a:gdLst/>
              <a:ahLst/>
              <a:cxnLst/>
              <a:rect l="l" t="t" r="r" b="b"/>
              <a:pathLst>
                <a:path w="3466" h="3095" extrusionOk="0">
                  <a:moveTo>
                    <a:pt x="434" y="0"/>
                  </a:moveTo>
                  <a:lnTo>
                    <a:pt x="0" y="469"/>
                  </a:lnTo>
                  <a:lnTo>
                    <a:pt x="3074" y="3094"/>
                  </a:lnTo>
                  <a:lnTo>
                    <a:pt x="3465" y="2591"/>
                  </a:lnTo>
                  <a:lnTo>
                    <a:pt x="434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" name="Google Shape;682;p28"/>
            <p:cNvSpPr/>
            <p:nvPr/>
          </p:nvSpPr>
          <p:spPr>
            <a:xfrm>
              <a:off x="5670095" y="4331750"/>
              <a:ext cx="276287" cy="279902"/>
            </a:xfrm>
            <a:custGeom>
              <a:avLst/>
              <a:gdLst/>
              <a:ahLst/>
              <a:cxnLst/>
              <a:rect l="l" t="t" r="r" b="b"/>
              <a:pathLst>
                <a:path w="3821" h="3871" extrusionOk="0">
                  <a:moveTo>
                    <a:pt x="1386" y="1"/>
                  </a:moveTo>
                  <a:lnTo>
                    <a:pt x="1" y="2644"/>
                  </a:lnTo>
                  <a:lnTo>
                    <a:pt x="1436" y="3870"/>
                  </a:lnTo>
                  <a:lnTo>
                    <a:pt x="3821" y="2081"/>
                  </a:lnTo>
                  <a:lnTo>
                    <a:pt x="138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" name="Google Shape;683;p28"/>
            <p:cNvSpPr/>
            <p:nvPr/>
          </p:nvSpPr>
          <p:spPr>
            <a:xfrm>
              <a:off x="5624469" y="4534283"/>
              <a:ext cx="135866" cy="139409"/>
            </a:xfrm>
            <a:custGeom>
              <a:avLst/>
              <a:gdLst/>
              <a:ahLst/>
              <a:cxnLst/>
              <a:rect l="l" t="t" r="r" b="b"/>
              <a:pathLst>
                <a:path w="1879" h="1928" extrusionOk="0">
                  <a:moveTo>
                    <a:pt x="816" y="0"/>
                  </a:moveTo>
                  <a:lnTo>
                    <a:pt x="1" y="1367"/>
                  </a:lnTo>
                  <a:lnTo>
                    <a:pt x="655" y="1928"/>
                  </a:lnTo>
                  <a:lnTo>
                    <a:pt x="1879" y="908"/>
                  </a:lnTo>
                  <a:lnTo>
                    <a:pt x="816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" name="Google Shape;684;p28"/>
            <p:cNvSpPr/>
            <p:nvPr/>
          </p:nvSpPr>
          <p:spPr>
            <a:xfrm>
              <a:off x="5610224" y="4638694"/>
              <a:ext cx="55532" cy="58714"/>
            </a:xfrm>
            <a:custGeom>
              <a:avLst/>
              <a:gdLst/>
              <a:ahLst/>
              <a:cxnLst/>
              <a:rect l="l" t="t" r="r" b="b"/>
              <a:pathLst>
                <a:path w="768" h="812" extrusionOk="0">
                  <a:moveTo>
                    <a:pt x="287" y="0"/>
                  </a:moveTo>
                  <a:lnTo>
                    <a:pt x="14" y="698"/>
                  </a:lnTo>
                  <a:cubicBezTo>
                    <a:pt x="14" y="698"/>
                    <a:pt x="1" y="763"/>
                    <a:pt x="30" y="787"/>
                  </a:cubicBezTo>
                  <a:cubicBezTo>
                    <a:pt x="52" y="807"/>
                    <a:pt x="73" y="812"/>
                    <a:pt x="89" y="812"/>
                  </a:cubicBezTo>
                  <a:cubicBezTo>
                    <a:pt x="106" y="812"/>
                    <a:pt x="118" y="805"/>
                    <a:pt x="118" y="805"/>
                  </a:cubicBezTo>
                  <a:lnTo>
                    <a:pt x="767" y="409"/>
                  </a:lnTo>
                  <a:lnTo>
                    <a:pt x="2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" name="Google Shape;685;p28"/>
            <p:cNvSpPr/>
            <p:nvPr/>
          </p:nvSpPr>
          <p:spPr>
            <a:xfrm>
              <a:off x="5761130" y="4270723"/>
              <a:ext cx="239555" cy="218079"/>
            </a:xfrm>
            <a:custGeom>
              <a:avLst/>
              <a:gdLst/>
              <a:ahLst/>
              <a:cxnLst/>
              <a:rect l="l" t="t" r="r" b="b"/>
              <a:pathLst>
                <a:path w="3313" h="3016" extrusionOk="0">
                  <a:moveTo>
                    <a:pt x="554" y="1"/>
                  </a:moveTo>
                  <a:lnTo>
                    <a:pt x="0" y="736"/>
                  </a:lnTo>
                  <a:lnTo>
                    <a:pt x="2668" y="3016"/>
                  </a:lnTo>
                  <a:lnTo>
                    <a:pt x="3312" y="2356"/>
                  </a:lnTo>
                  <a:lnTo>
                    <a:pt x="554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" name="Google Shape;686;p28"/>
            <p:cNvSpPr/>
            <p:nvPr/>
          </p:nvSpPr>
          <p:spPr>
            <a:xfrm>
              <a:off x="6719637" y="3202528"/>
              <a:ext cx="197906" cy="167103"/>
            </a:xfrm>
            <a:custGeom>
              <a:avLst/>
              <a:gdLst/>
              <a:ahLst/>
              <a:cxnLst/>
              <a:rect l="l" t="t" r="r" b="b"/>
              <a:pathLst>
                <a:path w="2737" h="2311" extrusionOk="0">
                  <a:moveTo>
                    <a:pt x="474" y="1"/>
                  </a:moveTo>
                  <a:cubicBezTo>
                    <a:pt x="253" y="1"/>
                    <a:pt x="0" y="247"/>
                    <a:pt x="0" y="247"/>
                  </a:cubicBezTo>
                  <a:lnTo>
                    <a:pt x="2415" y="2311"/>
                  </a:lnTo>
                  <a:cubicBezTo>
                    <a:pt x="2415" y="2311"/>
                    <a:pt x="2737" y="1856"/>
                    <a:pt x="2505" y="1656"/>
                  </a:cubicBezTo>
                  <a:cubicBezTo>
                    <a:pt x="2271" y="1458"/>
                    <a:pt x="865" y="256"/>
                    <a:pt x="633" y="57"/>
                  </a:cubicBezTo>
                  <a:cubicBezTo>
                    <a:pt x="585" y="17"/>
                    <a:pt x="531" y="1"/>
                    <a:pt x="47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87" name="Google Shape;687;p28"/>
          <p:cNvGrpSpPr/>
          <p:nvPr/>
        </p:nvGrpSpPr>
        <p:grpSpPr>
          <a:xfrm>
            <a:off x="713237" y="2119224"/>
            <a:ext cx="218071" cy="228481"/>
            <a:chOff x="4930687" y="3942774"/>
            <a:chExt cx="218071" cy="228481"/>
          </a:xfrm>
        </p:grpSpPr>
        <p:sp>
          <p:nvSpPr>
            <p:cNvPr id="688" name="Google Shape;688;p28"/>
            <p:cNvSpPr/>
            <p:nvPr/>
          </p:nvSpPr>
          <p:spPr>
            <a:xfrm>
              <a:off x="5054410" y="3942774"/>
              <a:ext cx="18307" cy="63597"/>
            </a:xfrm>
            <a:custGeom>
              <a:avLst/>
              <a:gdLst/>
              <a:ahLst/>
              <a:cxnLst/>
              <a:rect l="l" t="t" r="r" b="b"/>
              <a:pathLst>
                <a:path w="306" h="1063" extrusionOk="0">
                  <a:moveTo>
                    <a:pt x="153" y="0"/>
                  </a:moveTo>
                  <a:cubicBezTo>
                    <a:pt x="77" y="0"/>
                    <a:pt x="1" y="49"/>
                    <a:pt x="1" y="148"/>
                  </a:cubicBezTo>
                  <a:lnTo>
                    <a:pt x="1" y="915"/>
                  </a:lnTo>
                  <a:cubicBezTo>
                    <a:pt x="1" y="1013"/>
                    <a:pt x="77" y="1062"/>
                    <a:pt x="153" y="1062"/>
                  </a:cubicBezTo>
                  <a:cubicBezTo>
                    <a:pt x="230" y="1062"/>
                    <a:pt x="306" y="1013"/>
                    <a:pt x="306" y="915"/>
                  </a:cubicBezTo>
                  <a:lnTo>
                    <a:pt x="306" y="148"/>
                  </a:lnTo>
                  <a:cubicBezTo>
                    <a:pt x="306" y="49"/>
                    <a:pt x="230" y="0"/>
                    <a:pt x="15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9" name="Google Shape;689;p28"/>
            <p:cNvSpPr/>
            <p:nvPr/>
          </p:nvSpPr>
          <p:spPr>
            <a:xfrm>
              <a:off x="4990095" y="3970295"/>
              <a:ext cx="40503" cy="54742"/>
            </a:xfrm>
            <a:custGeom>
              <a:avLst/>
              <a:gdLst/>
              <a:ahLst/>
              <a:cxnLst/>
              <a:rect l="l" t="t" r="r" b="b"/>
              <a:pathLst>
                <a:path w="677" h="915" extrusionOk="0">
                  <a:moveTo>
                    <a:pt x="152" y="0"/>
                  </a:moveTo>
                  <a:cubicBezTo>
                    <a:pt x="75" y="0"/>
                    <a:pt x="0" y="49"/>
                    <a:pt x="4" y="148"/>
                  </a:cubicBezTo>
                  <a:cubicBezTo>
                    <a:pt x="11" y="408"/>
                    <a:pt x="178" y="685"/>
                    <a:pt x="354" y="868"/>
                  </a:cubicBezTo>
                  <a:cubicBezTo>
                    <a:pt x="386" y="901"/>
                    <a:pt x="422" y="915"/>
                    <a:pt x="457" y="915"/>
                  </a:cubicBezTo>
                  <a:cubicBezTo>
                    <a:pt x="572" y="915"/>
                    <a:pt x="676" y="761"/>
                    <a:pt x="570" y="652"/>
                  </a:cubicBezTo>
                  <a:cubicBezTo>
                    <a:pt x="451" y="528"/>
                    <a:pt x="315" y="309"/>
                    <a:pt x="309" y="148"/>
                  </a:cubicBezTo>
                  <a:cubicBezTo>
                    <a:pt x="306" y="49"/>
                    <a:pt x="228" y="0"/>
                    <a:pt x="15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0" name="Google Shape;690;p28"/>
            <p:cNvSpPr/>
            <p:nvPr/>
          </p:nvSpPr>
          <p:spPr>
            <a:xfrm>
              <a:off x="4930687" y="4043464"/>
              <a:ext cx="80647" cy="27341"/>
            </a:xfrm>
            <a:custGeom>
              <a:avLst/>
              <a:gdLst/>
              <a:ahLst/>
              <a:cxnLst/>
              <a:rect l="l" t="t" r="r" b="b"/>
              <a:pathLst>
                <a:path w="1348" h="457" extrusionOk="0">
                  <a:moveTo>
                    <a:pt x="238" y="1"/>
                  </a:moveTo>
                  <a:cubicBezTo>
                    <a:pt x="95" y="1"/>
                    <a:pt x="0" y="208"/>
                    <a:pt x="153" y="283"/>
                  </a:cubicBezTo>
                  <a:cubicBezTo>
                    <a:pt x="461" y="430"/>
                    <a:pt x="811" y="457"/>
                    <a:pt x="1149" y="457"/>
                  </a:cubicBezTo>
                  <a:cubicBezTo>
                    <a:pt x="1346" y="457"/>
                    <a:pt x="1347" y="150"/>
                    <a:pt x="1149" y="150"/>
                  </a:cubicBezTo>
                  <a:cubicBezTo>
                    <a:pt x="870" y="150"/>
                    <a:pt x="565" y="141"/>
                    <a:pt x="308" y="17"/>
                  </a:cubicBezTo>
                  <a:cubicBezTo>
                    <a:pt x="284" y="6"/>
                    <a:pt x="260" y="1"/>
                    <a:pt x="2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" name="Google Shape;691;p28"/>
            <p:cNvSpPr/>
            <p:nvPr/>
          </p:nvSpPr>
          <p:spPr>
            <a:xfrm>
              <a:off x="4962575" y="4098206"/>
              <a:ext cx="48759" cy="36435"/>
            </a:xfrm>
            <a:custGeom>
              <a:avLst/>
              <a:gdLst/>
              <a:ahLst/>
              <a:cxnLst/>
              <a:rect l="l" t="t" r="r" b="b"/>
              <a:pathLst>
                <a:path w="815" h="609" extrusionOk="0">
                  <a:moveTo>
                    <a:pt x="619" y="0"/>
                  </a:moveTo>
                  <a:cubicBezTo>
                    <a:pt x="618" y="0"/>
                    <a:pt x="617" y="0"/>
                    <a:pt x="616" y="0"/>
                  </a:cubicBezTo>
                  <a:cubicBezTo>
                    <a:pt x="337" y="6"/>
                    <a:pt x="16" y="139"/>
                    <a:pt x="4" y="460"/>
                  </a:cubicBezTo>
                  <a:cubicBezTo>
                    <a:pt x="0" y="559"/>
                    <a:pt x="75" y="608"/>
                    <a:pt x="152" y="608"/>
                  </a:cubicBezTo>
                  <a:cubicBezTo>
                    <a:pt x="228" y="608"/>
                    <a:pt x="307" y="559"/>
                    <a:pt x="311" y="460"/>
                  </a:cubicBezTo>
                  <a:cubicBezTo>
                    <a:pt x="311" y="434"/>
                    <a:pt x="322" y="402"/>
                    <a:pt x="366" y="370"/>
                  </a:cubicBezTo>
                  <a:cubicBezTo>
                    <a:pt x="436" y="317"/>
                    <a:pt x="531" y="308"/>
                    <a:pt x="616" y="307"/>
                  </a:cubicBezTo>
                  <a:cubicBezTo>
                    <a:pt x="812" y="304"/>
                    <a:pt x="814" y="0"/>
                    <a:pt x="61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" name="Google Shape;692;p28"/>
            <p:cNvSpPr/>
            <p:nvPr/>
          </p:nvSpPr>
          <p:spPr>
            <a:xfrm>
              <a:off x="5023300" y="4116453"/>
              <a:ext cx="31170" cy="54802"/>
            </a:xfrm>
            <a:custGeom>
              <a:avLst/>
              <a:gdLst/>
              <a:ahLst/>
              <a:cxnLst/>
              <a:rect l="l" t="t" r="r" b="b"/>
              <a:pathLst>
                <a:path w="521" h="916" extrusionOk="0">
                  <a:moveTo>
                    <a:pt x="220" y="0"/>
                  </a:moveTo>
                  <a:cubicBezTo>
                    <a:pt x="104" y="0"/>
                    <a:pt x="0" y="154"/>
                    <a:pt x="106" y="263"/>
                  </a:cubicBezTo>
                  <a:cubicBezTo>
                    <a:pt x="235" y="396"/>
                    <a:pt x="214" y="590"/>
                    <a:pt x="214" y="767"/>
                  </a:cubicBezTo>
                  <a:cubicBezTo>
                    <a:pt x="214" y="866"/>
                    <a:pt x="291" y="915"/>
                    <a:pt x="368" y="915"/>
                  </a:cubicBezTo>
                  <a:cubicBezTo>
                    <a:pt x="444" y="915"/>
                    <a:pt x="521" y="866"/>
                    <a:pt x="521" y="767"/>
                  </a:cubicBezTo>
                  <a:cubicBezTo>
                    <a:pt x="521" y="503"/>
                    <a:pt x="516" y="249"/>
                    <a:pt x="322" y="47"/>
                  </a:cubicBezTo>
                  <a:cubicBezTo>
                    <a:pt x="290" y="14"/>
                    <a:pt x="255" y="0"/>
                    <a:pt x="22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" name="Google Shape;693;p28"/>
            <p:cNvSpPr/>
            <p:nvPr/>
          </p:nvSpPr>
          <p:spPr>
            <a:xfrm>
              <a:off x="5072657" y="4098206"/>
              <a:ext cx="36973" cy="36734"/>
            </a:xfrm>
            <a:custGeom>
              <a:avLst/>
              <a:gdLst/>
              <a:ahLst/>
              <a:cxnLst/>
              <a:rect l="l" t="t" r="r" b="b"/>
              <a:pathLst>
                <a:path w="618" h="614" extrusionOk="0">
                  <a:moveTo>
                    <a:pt x="150" y="0"/>
                  </a:moveTo>
                  <a:cubicBezTo>
                    <a:pt x="70" y="0"/>
                    <a:pt x="1" y="75"/>
                    <a:pt x="1" y="154"/>
                  </a:cubicBezTo>
                  <a:cubicBezTo>
                    <a:pt x="1" y="240"/>
                    <a:pt x="71" y="304"/>
                    <a:pt x="154" y="307"/>
                  </a:cubicBezTo>
                  <a:cubicBezTo>
                    <a:pt x="223" y="310"/>
                    <a:pt x="305" y="393"/>
                    <a:pt x="308" y="460"/>
                  </a:cubicBezTo>
                  <a:cubicBezTo>
                    <a:pt x="310" y="543"/>
                    <a:pt x="376" y="614"/>
                    <a:pt x="461" y="614"/>
                  </a:cubicBezTo>
                  <a:cubicBezTo>
                    <a:pt x="541" y="614"/>
                    <a:pt x="617" y="543"/>
                    <a:pt x="614" y="460"/>
                  </a:cubicBezTo>
                  <a:cubicBezTo>
                    <a:pt x="605" y="215"/>
                    <a:pt x="400" y="9"/>
                    <a:pt x="154" y="0"/>
                  </a:cubicBezTo>
                  <a:cubicBezTo>
                    <a:pt x="153" y="0"/>
                    <a:pt x="151" y="0"/>
                    <a:pt x="15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" name="Google Shape;694;p28"/>
            <p:cNvSpPr/>
            <p:nvPr/>
          </p:nvSpPr>
          <p:spPr>
            <a:xfrm>
              <a:off x="5088392" y="4043224"/>
              <a:ext cx="60366" cy="18427"/>
            </a:xfrm>
            <a:custGeom>
              <a:avLst/>
              <a:gdLst/>
              <a:ahLst/>
              <a:cxnLst/>
              <a:rect l="l" t="t" r="r" b="b"/>
              <a:pathLst>
                <a:path w="1009" h="308" extrusionOk="0">
                  <a:moveTo>
                    <a:pt x="198" y="1"/>
                  </a:moveTo>
                  <a:cubicBezTo>
                    <a:pt x="1" y="1"/>
                    <a:pt x="1" y="307"/>
                    <a:pt x="198" y="307"/>
                  </a:cubicBezTo>
                  <a:lnTo>
                    <a:pt x="810" y="307"/>
                  </a:lnTo>
                  <a:cubicBezTo>
                    <a:pt x="1007" y="307"/>
                    <a:pt x="1008" y="1"/>
                    <a:pt x="81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" name="Google Shape;695;p28"/>
            <p:cNvSpPr/>
            <p:nvPr/>
          </p:nvSpPr>
          <p:spPr>
            <a:xfrm>
              <a:off x="5090725" y="3970295"/>
              <a:ext cx="28179" cy="45170"/>
            </a:xfrm>
            <a:custGeom>
              <a:avLst/>
              <a:gdLst/>
              <a:ahLst/>
              <a:cxnLst/>
              <a:rect l="l" t="t" r="r" b="b"/>
              <a:pathLst>
                <a:path w="471" h="755" extrusionOk="0">
                  <a:moveTo>
                    <a:pt x="320" y="0"/>
                  </a:moveTo>
                  <a:cubicBezTo>
                    <a:pt x="243" y="0"/>
                    <a:pt x="164" y="49"/>
                    <a:pt x="159" y="148"/>
                  </a:cubicBezTo>
                  <a:cubicBezTo>
                    <a:pt x="154" y="220"/>
                    <a:pt x="108" y="288"/>
                    <a:pt x="79" y="351"/>
                  </a:cubicBezTo>
                  <a:cubicBezTo>
                    <a:pt x="39" y="434"/>
                    <a:pt x="11" y="514"/>
                    <a:pt x="6" y="608"/>
                  </a:cubicBezTo>
                  <a:cubicBezTo>
                    <a:pt x="0" y="706"/>
                    <a:pt x="75" y="755"/>
                    <a:pt x="151" y="755"/>
                  </a:cubicBezTo>
                  <a:cubicBezTo>
                    <a:pt x="228" y="755"/>
                    <a:pt x="307" y="706"/>
                    <a:pt x="312" y="608"/>
                  </a:cubicBezTo>
                  <a:cubicBezTo>
                    <a:pt x="317" y="535"/>
                    <a:pt x="363" y="468"/>
                    <a:pt x="393" y="404"/>
                  </a:cubicBezTo>
                  <a:cubicBezTo>
                    <a:pt x="432" y="320"/>
                    <a:pt x="460" y="240"/>
                    <a:pt x="466" y="148"/>
                  </a:cubicBezTo>
                  <a:cubicBezTo>
                    <a:pt x="471" y="49"/>
                    <a:pt x="397" y="0"/>
                    <a:pt x="32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ercentages">
  <p:cSld name="CAPTION_ONLY_1_1">
    <p:spTree>
      <p:nvGrpSpPr>
        <p:cNvPr id="1" name="Shape 6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" name="Google Shape;697;p29"/>
          <p:cNvSpPr/>
          <p:nvPr/>
        </p:nvSpPr>
        <p:spPr>
          <a:xfrm rot="-10692833">
            <a:off x="7986933" y="484806"/>
            <a:ext cx="520198" cy="387230"/>
          </a:xfrm>
          <a:custGeom>
            <a:avLst/>
            <a:gdLst/>
            <a:ahLst/>
            <a:cxnLst/>
            <a:rect l="l" t="t" r="r" b="b"/>
            <a:pathLst>
              <a:path w="8500" h="5674" extrusionOk="0">
                <a:moveTo>
                  <a:pt x="1497" y="316"/>
                </a:moveTo>
                <a:cubicBezTo>
                  <a:pt x="1656" y="316"/>
                  <a:pt x="1813" y="352"/>
                  <a:pt x="1956" y="426"/>
                </a:cubicBezTo>
                <a:lnTo>
                  <a:pt x="7429" y="3235"/>
                </a:lnTo>
                <a:cubicBezTo>
                  <a:pt x="7949" y="3503"/>
                  <a:pt x="8140" y="4171"/>
                  <a:pt x="7855" y="4726"/>
                </a:cubicBezTo>
                <a:cubicBezTo>
                  <a:pt x="7749" y="4935"/>
                  <a:pt x="7586" y="5104"/>
                  <a:pt x="7386" y="5217"/>
                </a:cubicBezTo>
                <a:cubicBezTo>
                  <a:pt x="7219" y="5312"/>
                  <a:pt x="7036" y="5359"/>
                  <a:pt x="6855" y="5359"/>
                </a:cubicBezTo>
                <a:cubicBezTo>
                  <a:pt x="6696" y="5359"/>
                  <a:pt x="6538" y="5323"/>
                  <a:pt x="6395" y="5249"/>
                </a:cubicBezTo>
                <a:lnTo>
                  <a:pt x="922" y="2440"/>
                </a:lnTo>
                <a:cubicBezTo>
                  <a:pt x="672" y="2311"/>
                  <a:pt x="490" y="2086"/>
                  <a:pt x="408" y="1807"/>
                </a:cubicBezTo>
                <a:cubicBezTo>
                  <a:pt x="326" y="1524"/>
                  <a:pt x="357" y="1219"/>
                  <a:pt x="496" y="949"/>
                </a:cubicBezTo>
                <a:cubicBezTo>
                  <a:pt x="602" y="740"/>
                  <a:pt x="766" y="570"/>
                  <a:pt x="964" y="458"/>
                </a:cubicBezTo>
                <a:cubicBezTo>
                  <a:pt x="1132" y="364"/>
                  <a:pt x="1316" y="316"/>
                  <a:pt x="1497" y="316"/>
                </a:cubicBezTo>
                <a:close/>
                <a:moveTo>
                  <a:pt x="1497" y="1"/>
                </a:moveTo>
                <a:cubicBezTo>
                  <a:pt x="1262" y="1"/>
                  <a:pt x="1026" y="62"/>
                  <a:pt x="810" y="183"/>
                </a:cubicBezTo>
                <a:cubicBezTo>
                  <a:pt x="555" y="327"/>
                  <a:pt x="351" y="541"/>
                  <a:pt x="215" y="804"/>
                </a:cubicBezTo>
                <a:cubicBezTo>
                  <a:pt x="40" y="1147"/>
                  <a:pt x="1" y="1534"/>
                  <a:pt x="106" y="1895"/>
                </a:cubicBezTo>
                <a:cubicBezTo>
                  <a:pt x="211" y="2258"/>
                  <a:pt x="450" y="2550"/>
                  <a:pt x="779" y="2720"/>
                </a:cubicBezTo>
                <a:lnTo>
                  <a:pt x="6252" y="5529"/>
                </a:lnTo>
                <a:cubicBezTo>
                  <a:pt x="6440" y="5626"/>
                  <a:pt x="6646" y="5674"/>
                  <a:pt x="6855" y="5674"/>
                </a:cubicBezTo>
                <a:cubicBezTo>
                  <a:pt x="7089" y="5674"/>
                  <a:pt x="7325" y="5613"/>
                  <a:pt x="7541" y="5491"/>
                </a:cubicBezTo>
                <a:cubicBezTo>
                  <a:pt x="7794" y="5348"/>
                  <a:pt x="8000" y="5134"/>
                  <a:pt x="8135" y="4871"/>
                </a:cubicBezTo>
                <a:cubicBezTo>
                  <a:pt x="8499" y="4161"/>
                  <a:pt x="8246" y="3301"/>
                  <a:pt x="7572" y="2955"/>
                </a:cubicBezTo>
                <a:lnTo>
                  <a:pt x="2099" y="146"/>
                </a:lnTo>
                <a:cubicBezTo>
                  <a:pt x="1911" y="49"/>
                  <a:pt x="1705" y="1"/>
                  <a:pt x="149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8" name="Google Shape;698;p29"/>
          <p:cNvSpPr/>
          <p:nvPr/>
        </p:nvSpPr>
        <p:spPr>
          <a:xfrm>
            <a:off x="0" y="539488"/>
            <a:ext cx="8430580" cy="522118"/>
          </a:xfrm>
          <a:custGeom>
            <a:avLst/>
            <a:gdLst/>
            <a:ahLst/>
            <a:cxnLst/>
            <a:rect l="l" t="t" r="r" b="b"/>
            <a:pathLst>
              <a:path w="93238" h="6394" extrusionOk="0">
                <a:moveTo>
                  <a:pt x="0" y="1"/>
                </a:moveTo>
                <a:lnTo>
                  <a:pt x="0" y="6393"/>
                </a:lnTo>
                <a:lnTo>
                  <a:pt x="93237" y="6393"/>
                </a:lnTo>
                <a:lnTo>
                  <a:pt x="91460" y="3197"/>
                </a:lnTo>
                <a:lnTo>
                  <a:pt x="93220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9" name="Google Shape;699;p29"/>
          <p:cNvSpPr/>
          <p:nvPr/>
        </p:nvSpPr>
        <p:spPr>
          <a:xfrm>
            <a:off x="96026" y="600159"/>
            <a:ext cx="80564" cy="400775"/>
          </a:xfrm>
          <a:custGeom>
            <a:avLst/>
            <a:gdLst/>
            <a:ahLst/>
            <a:cxnLst/>
            <a:rect l="l" t="t" r="r" b="b"/>
            <a:pathLst>
              <a:path w="891" h="4908" extrusionOk="0">
                <a:moveTo>
                  <a:pt x="0" y="1"/>
                </a:moveTo>
                <a:lnTo>
                  <a:pt x="0" y="4907"/>
                </a:lnTo>
                <a:lnTo>
                  <a:pt x="891" y="4907"/>
                </a:lnTo>
                <a:lnTo>
                  <a:pt x="891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0" name="Google Shape;700;p29"/>
          <p:cNvSpPr txBox="1">
            <a:spLocks noGrp="1"/>
          </p:cNvSpPr>
          <p:nvPr>
            <p:ph type="title"/>
          </p:nvPr>
        </p:nvSpPr>
        <p:spPr>
          <a:xfrm>
            <a:off x="713225" y="561450"/>
            <a:ext cx="77175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01" name="Google Shape;701;p29"/>
          <p:cNvSpPr/>
          <p:nvPr/>
        </p:nvSpPr>
        <p:spPr>
          <a:xfrm rot="-10692833">
            <a:off x="8150833" y="592359"/>
            <a:ext cx="357345" cy="263840"/>
          </a:xfrm>
          <a:custGeom>
            <a:avLst/>
            <a:gdLst/>
            <a:ahLst/>
            <a:cxnLst/>
            <a:rect l="l" t="t" r="r" b="b"/>
            <a:pathLst>
              <a:path w="5839" h="3866" extrusionOk="0">
                <a:moveTo>
                  <a:pt x="1121" y="316"/>
                </a:moveTo>
                <a:cubicBezTo>
                  <a:pt x="1225" y="316"/>
                  <a:pt x="1329" y="341"/>
                  <a:pt x="1424" y="390"/>
                </a:cubicBezTo>
                <a:lnTo>
                  <a:pt x="5127" y="2291"/>
                </a:lnTo>
                <a:cubicBezTo>
                  <a:pt x="5286" y="2372"/>
                  <a:pt x="5403" y="2510"/>
                  <a:pt x="5457" y="2679"/>
                </a:cubicBezTo>
                <a:cubicBezTo>
                  <a:pt x="5513" y="2849"/>
                  <a:pt x="5498" y="3030"/>
                  <a:pt x="5416" y="3187"/>
                </a:cubicBezTo>
                <a:cubicBezTo>
                  <a:pt x="5357" y="3304"/>
                  <a:pt x="5265" y="3399"/>
                  <a:pt x="5152" y="3463"/>
                </a:cubicBezTo>
                <a:cubicBezTo>
                  <a:pt x="5049" y="3521"/>
                  <a:pt x="4936" y="3550"/>
                  <a:pt x="4823" y="3550"/>
                </a:cubicBezTo>
                <a:cubicBezTo>
                  <a:pt x="4719" y="3550"/>
                  <a:pt x="4614" y="3525"/>
                  <a:pt x="4518" y="3476"/>
                </a:cubicBezTo>
                <a:lnTo>
                  <a:pt x="817" y="1577"/>
                </a:lnTo>
                <a:cubicBezTo>
                  <a:pt x="490" y="1409"/>
                  <a:pt x="360" y="1006"/>
                  <a:pt x="528" y="679"/>
                </a:cubicBezTo>
                <a:cubicBezTo>
                  <a:pt x="587" y="562"/>
                  <a:pt x="679" y="467"/>
                  <a:pt x="793" y="403"/>
                </a:cubicBezTo>
                <a:cubicBezTo>
                  <a:pt x="895" y="345"/>
                  <a:pt x="1008" y="316"/>
                  <a:pt x="1121" y="316"/>
                </a:cubicBezTo>
                <a:close/>
                <a:moveTo>
                  <a:pt x="1120" y="1"/>
                </a:moveTo>
                <a:cubicBezTo>
                  <a:pt x="954" y="1"/>
                  <a:pt x="788" y="43"/>
                  <a:pt x="639" y="128"/>
                </a:cubicBezTo>
                <a:cubicBezTo>
                  <a:pt x="471" y="222"/>
                  <a:pt x="335" y="363"/>
                  <a:pt x="247" y="534"/>
                </a:cubicBezTo>
                <a:cubicBezTo>
                  <a:pt x="0" y="1016"/>
                  <a:pt x="190" y="1609"/>
                  <a:pt x="672" y="1856"/>
                </a:cubicBezTo>
                <a:lnTo>
                  <a:pt x="4375" y="3757"/>
                </a:lnTo>
                <a:cubicBezTo>
                  <a:pt x="4517" y="3829"/>
                  <a:pt x="4671" y="3865"/>
                  <a:pt x="4824" y="3865"/>
                </a:cubicBezTo>
                <a:cubicBezTo>
                  <a:pt x="4990" y="3865"/>
                  <a:pt x="5156" y="3823"/>
                  <a:pt x="5305" y="3738"/>
                </a:cubicBezTo>
                <a:cubicBezTo>
                  <a:pt x="5473" y="3644"/>
                  <a:pt x="5609" y="3503"/>
                  <a:pt x="5697" y="3332"/>
                </a:cubicBezTo>
                <a:cubicBezTo>
                  <a:pt x="5816" y="3098"/>
                  <a:pt x="5838" y="2832"/>
                  <a:pt x="5758" y="2583"/>
                </a:cubicBezTo>
                <a:cubicBezTo>
                  <a:pt x="5678" y="2333"/>
                  <a:pt x="5504" y="2130"/>
                  <a:pt x="5272" y="2010"/>
                </a:cubicBezTo>
                <a:lnTo>
                  <a:pt x="1569" y="109"/>
                </a:lnTo>
                <a:cubicBezTo>
                  <a:pt x="1427" y="37"/>
                  <a:pt x="1273" y="1"/>
                  <a:pt x="112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02" name="Google Shape;702;p29"/>
          <p:cNvGrpSpPr/>
          <p:nvPr/>
        </p:nvGrpSpPr>
        <p:grpSpPr>
          <a:xfrm>
            <a:off x="4280963" y="4723225"/>
            <a:ext cx="218131" cy="228540"/>
            <a:chOff x="1567788" y="4831150"/>
            <a:chExt cx="218131" cy="228540"/>
          </a:xfrm>
        </p:grpSpPr>
        <p:sp>
          <p:nvSpPr>
            <p:cNvPr id="703" name="Google Shape;703;p29"/>
            <p:cNvSpPr/>
            <p:nvPr/>
          </p:nvSpPr>
          <p:spPr>
            <a:xfrm>
              <a:off x="1691630" y="4831150"/>
              <a:ext cx="18367" cy="63597"/>
            </a:xfrm>
            <a:custGeom>
              <a:avLst/>
              <a:gdLst/>
              <a:ahLst/>
              <a:cxnLst/>
              <a:rect l="l" t="t" r="r" b="b"/>
              <a:pathLst>
                <a:path w="307" h="1063" extrusionOk="0">
                  <a:moveTo>
                    <a:pt x="154" y="1"/>
                  </a:moveTo>
                  <a:cubicBezTo>
                    <a:pt x="77" y="1"/>
                    <a:pt x="0" y="50"/>
                    <a:pt x="0" y="149"/>
                  </a:cubicBezTo>
                  <a:lnTo>
                    <a:pt x="0" y="915"/>
                  </a:lnTo>
                  <a:cubicBezTo>
                    <a:pt x="0" y="1013"/>
                    <a:pt x="77" y="1062"/>
                    <a:pt x="154" y="1062"/>
                  </a:cubicBezTo>
                  <a:cubicBezTo>
                    <a:pt x="230" y="1062"/>
                    <a:pt x="307" y="1013"/>
                    <a:pt x="307" y="915"/>
                  </a:cubicBezTo>
                  <a:lnTo>
                    <a:pt x="307" y="149"/>
                  </a:lnTo>
                  <a:cubicBezTo>
                    <a:pt x="307" y="50"/>
                    <a:pt x="230" y="1"/>
                    <a:pt x="15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" name="Google Shape;704;p29"/>
            <p:cNvSpPr/>
            <p:nvPr/>
          </p:nvSpPr>
          <p:spPr>
            <a:xfrm>
              <a:off x="1627256" y="4858670"/>
              <a:ext cx="40503" cy="54862"/>
            </a:xfrm>
            <a:custGeom>
              <a:avLst/>
              <a:gdLst/>
              <a:ahLst/>
              <a:cxnLst/>
              <a:rect l="l" t="t" r="r" b="b"/>
              <a:pathLst>
                <a:path w="677" h="917" extrusionOk="0">
                  <a:moveTo>
                    <a:pt x="150" y="1"/>
                  </a:moveTo>
                  <a:cubicBezTo>
                    <a:pt x="74" y="1"/>
                    <a:pt x="0" y="50"/>
                    <a:pt x="4" y="148"/>
                  </a:cubicBezTo>
                  <a:cubicBezTo>
                    <a:pt x="16" y="411"/>
                    <a:pt x="177" y="684"/>
                    <a:pt x="355" y="869"/>
                  </a:cubicBezTo>
                  <a:cubicBezTo>
                    <a:pt x="387" y="902"/>
                    <a:pt x="422" y="916"/>
                    <a:pt x="457" y="916"/>
                  </a:cubicBezTo>
                  <a:cubicBezTo>
                    <a:pt x="573" y="916"/>
                    <a:pt x="677" y="762"/>
                    <a:pt x="571" y="653"/>
                  </a:cubicBezTo>
                  <a:cubicBezTo>
                    <a:pt x="453" y="528"/>
                    <a:pt x="318" y="326"/>
                    <a:pt x="310" y="148"/>
                  </a:cubicBezTo>
                  <a:cubicBezTo>
                    <a:pt x="305" y="50"/>
                    <a:pt x="226" y="1"/>
                    <a:pt x="15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" name="Google Shape;705;p29"/>
            <p:cNvSpPr/>
            <p:nvPr/>
          </p:nvSpPr>
          <p:spPr>
            <a:xfrm>
              <a:off x="1567788" y="4931959"/>
              <a:ext cx="80707" cy="27222"/>
            </a:xfrm>
            <a:custGeom>
              <a:avLst/>
              <a:gdLst/>
              <a:ahLst/>
              <a:cxnLst/>
              <a:rect l="l" t="t" r="r" b="b"/>
              <a:pathLst>
                <a:path w="1349" h="455" extrusionOk="0">
                  <a:moveTo>
                    <a:pt x="240" y="1"/>
                  </a:moveTo>
                  <a:cubicBezTo>
                    <a:pt x="96" y="1"/>
                    <a:pt x="0" y="209"/>
                    <a:pt x="154" y="281"/>
                  </a:cubicBezTo>
                  <a:cubicBezTo>
                    <a:pt x="467" y="426"/>
                    <a:pt x="812" y="455"/>
                    <a:pt x="1152" y="455"/>
                  </a:cubicBezTo>
                  <a:cubicBezTo>
                    <a:pt x="1349" y="455"/>
                    <a:pt x="1349" y="148"/>
                    <a:pt x="1152" y="148"/>
                  </a:cubicBezTo>
                  <a:cubicBezTo>
                    <a:pt x="870" y="148"/>
                    <a:pt x="569" y="136"/>
                    <a:pt x="309" y="17"/>
                  </a:cubicBezTo>
                  <a:cubicBezTo>
                    <a:pt x="285" y="6"/>
                    <a:pt x="262" y="1"/>
                    <a:pt x="24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" name="Google Shape;706;p29"/>
            <p:cNvSpPr/>
            <p:nvPr/>
          </p:nvSpPr>
          <p:spPr>
            <a:xfrm>
              <a:off x="1599735" y="4986641"/>
              <a:ext cx="48759" cy="36375"/>
            </a:xfrm>
            <a:custGeom>
              <a:avLst/>
              <a:gdLst/>
              <a:ahLst/>
              <a:cxnLst/>
              <a:rect l="l" t="t" r="r" b="b"/>
              <a:pathLst>
                <a:path w="815" h="608" extrusionOk="0">
                  <a:moveTo>
                    <a:pt x="622" y="1"/>
                  </a:moveTo>
                  <a:cubicBezTo>
                    <a:pt x="621" y="1"/>
                    <a:pt x="619" y="1"/>
                    <a:pt x="618" y="1"/>
                  </a:cubicBezTo>
                  <a:cubicBezTo>
                    <a:pt x="336" y="5"/>
                    <a:pt x="16" y="138"/>
                    <a:pt x="4" y="459"/>
                  </a:cubicBezTo>
                  <a:cubicBezTo>
                    <a:pt x="1" y="558"/>
                    <a:pt x="76" y="607"/>
                    <a:pt x="152" y="607"/>
                  </a:cubicBezTo>
                  <a:cubicBezTo>
                    <a:pt x="229" y="607"/>
                    <a:pt x="307" y="558"/>
                    <a:pt x="311" y="459"/>
                  </a:cubicBezTo>
                  <a:cubicBezTo>
                    <a:pt x="311" y="433"/>
                    <a:pt x="324" y="399"/>
                    <a:pt x="367" y="369"/>
                  </a:cubicBezTo>
                  <a:cubicBezTo>
                    <a:pt x="440" y="318"/>
                    <a:pt x="530" y="307"/>
                    <a:pt x="618" y="306"/>
                  </a:cubicBezTo>
                  <a:cubicBezTo>
                    <a:pt x="814" y="303"/>
                    <a:pt x="815" y="1"/>
                    <a:pt x="62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" name="Google Shape;707;p29"/>
            <p:cNvSpPr/>
            <p:nvPr/>
          </p:nvSpPr>
          <p:spPr>
            <a:xfrm>
              <a:off x="1660580" y="5004828"/>
              <a:ext cx="31110" cy="54862"/>
            </a:xfrm>
            <a:custGeom>
              <a:avLst/>
              <a:gdLst/>
              <a:ahLst/>
              <a:cxnLst/>
              <a:rect l="l" t="t" r="r" b="b"/>
              <a:pathLst>
                <a:path w="520" h="917" extrusionOk="0">
                  <a:moveTo>
                    <a:pt x="219" y="0"/>
                  </a:moveTo>
                  <a:cubicBezTo>
                    <a:pt x="104" y="0"/>
                    <a:pt x="0" y="153"/>
                    <a:pt x="105" y="263"/>
                  </a:cubicBezTo>
                  <a:cubicBezTo>
                    <a:pt x="235" y="399"/>
                    <a:pt x="213" y="593"/>
                    <a:pt x="213" y="769"/>
                  </a:cubicBezTo>
                  <a:cubicBezTo>
                    <a:pt x="213" y="867"/>
                    <a:pt x="289" y="916"/>
                    <a:pt x="366" y="916"/>
                  </a:cubicBezTo>
                  <a:cubicBezTo>
                    <a:pt x="443" y="916"/>
                    <a:pt x="519" y="867"/>
                    <a:pt x="519" y="769"/>
                  </a:cubicBezTo>
                  <a:cubicBezTo>
                    <a:pt x="519" y="501"/>
                    <a:pt x="515" y="250"/>
                    <a:pt x="321" y="47"/>
                  </a:cubicBezTo>
                  <a:cubicBezTo>
                    <a:pt x="289" y="14"/>
                    <a:pt x="254" y="0"/>
                    <a:pt x="21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" name="Google Shape;708;p29"/>
            <p:cNvSpPr/>
            <p:nvPr/>
          </p:nvSpPr>
          <p:spPr>
            <a:xfrm>
              <a:off x="1707245" y="4986641"/>
              <a:ext cx="39666" cy="36375"/>
            </a:xfrm>
            <a:custGeom>
              <a:avLst/>
              <a:gdLst/>
              <a:ahLst/>
              <a:cxnLst/>
              <a:rect l="l" t="t" r="r" b="b"/>
              <a:pathLst>
                <a:path w="663" h="608" extrusionOk="0">
                  <a:moveTo>
                    <a:pt x="190" y="1"/>
                  </a:moveTo>
                  <a:cubicBezTo>
                    <a:pt x="1" y="1"/>
                    <a:pt x="5" y="297"/>
                    <a:pt x="198" y="306"/>
                  </a:cubicBezTo>
                  <a:cubicBezTo>
                    <a:pt x="272" y="310"/>
                    <a:pt x="348" y="385"/>
                    <a:pt x="351" y="459"/>
                  </a:cubicBezTo>
                  <a:cubicBezTo>
                    <a:pt x="355" y="558"/>
                    <a:pt x="434" y="607"/>
                    <a:pt x="511" y="607"/>
                  </a:cubicBezTo>
                  <a:cubicBezTo>
                    <a:pt x="588" y="607"/>
                    <a:pt x="662" y="558"/>
                    <a:pt x="658" y="459"/>
                  </a:cubicBezTo>
                  <a:cubicBezTo>
                    <a:pt x="646" y="214"/>
                    <a:pt x="445" y="11"/>
                    <a:pt x="198" y="1"/>
                  </a:cubicBezTo>
                  <a:cubicBezTo>
                    <a:pt x="195" y="1"/>
                    <a:pt x="192" y="1"/>
                    <a:pt x="19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" name="Google Shape;709;p29"/>
            <p:cNvSpPr/>
            <p:nvPr/>
          </p:nvSpPr>
          <p:spPr>
            <a:xfrm>
              <a:off x="1725612" y="4931600"/>
              <a:ext cx="60306" cy="18427"/>
            </a:xfrm>
            <a:custGeom>
              <a:avLst/>
              <a:gdLst/>
              <a:ahLst/>
              <a:cxnLst/>
              <a:rect l="l" t="t" r="r" b="b"/>
              <a:pathLst>
                <a:path w="1008" h="308" extrusionOk="0">
                  <a:moveTo>
                    <a:pt x="197" y="1"/>
                  </a:moveTo>
                  <a:cubicBezTo>
                    <a:pt x="0" y="1"/>
                    <a:pt x="0" y="307"/>
                    <a:pt x="197" y="307"/>
                  </a:cubicBezTo>
                  <a:lnTo>
                    <a:pt x="811" y="307"/>
                  </a:lnTo>
                  <a:cubicBezTo>
                    <a:pt x="1008" y="307"/>
                    <a:pt x="1008" y="1"/>
                    <a:pt x="81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" name="Google Shape;710;p29"/>
            <p:cNvSpPr/>
            <p:nvPr/>
          </p:nvSpPr>
          <p:spPr>
            <a:xfrm>
              <a:off x="1727946" y="4858670"/>
              <a:ext cx="28179" cy="45230"/>
            </a:xfrm>
            <a:custGeom>
              <a:avLst/>
              <a:gdLst/>
              <a:ahLst/>
              <a:cxnLst/>
              <a:rect l="l" t="t" r="r" b="b"/>
              <a:pathLst>
                <a:path w="471" h="756" extrusionOk="0">
                  <a:moveTo>
                    <a:pt x="320" y="1"/>
                  </a:moveTo>
                  <a:cubicBezTo>
                    <a:pt x="243" y="1"/>
                    <a:pt x="164" y="50"/>
                    <a:pt x="158" y="148"/>
                  </a:cubicBezTo>
                  <a:cubicBezTo>
                    <a:pt x="154" y="221"/>
                    <a:pt x="109" y="288"/>
                    <a:pt x="78" y="352"/>
                  </a:cubicBezTo>
                  <a:cubicBezTo>
                    <a:pt x="37" y="434"/>
                    <a:pt x="9" y="516"/>
                    <a:pt x="5" y="608"/>
                  </a:cubicBezTo>
                  <a:cubicBezTo>
                    <a:pt x="0" y="706"/>
                    <a:pt x="74" y="755"/>
                    <a:pt x="150" y="755"/>
                  </a:cubicBezTo>
                  <a:cubicBezTo>
                    <a:pt x="227" y="755"/>
                    <a:pt x="307" y="706"/>
                    <a:pt x="312" y="608"/>
                  </a:cubicBezTo>
                  <a:cubicBezTo>
                    <a:pt x="316" y="536"/>
                    <a:pt x="361" y="468"/>
                    <a:pt x="392" y="405"/>
                  </a:cubicBezTo>
                  <a:cubicBezTo>
                    <a:pt x="433" y="322"/>
                    <a:pt x="459" y="240"/>
                    <a:pt x="465" y="148"/>
                  </a:cubicBezTo>
                  <a:cubicBezTo>
                    <a:pt x="470" y="50"/>
                    <a:pt x="396" y="1"/>
                    <a:pt x="32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11" name="Google Shape;711;p29"/>
          <p:cNvGrpSpPr/>
          <p:nvPr/>
        </p:nvGrpSpPr>
        <p:grpSpPr>
          <a:xfrm>
            <a:off x="4572000" y="4705711"/>
            <a:ext cx="263669" cy="263588"/>
            <a:chOff x="4028549" y="3239505"/>
            <a:chExt cx="131381" cy="131321"/>
          </a:xfrm>
        </p:grpSpPr>
        <p:sp>
          <p:nvSpPr>
            <p:cNvPr id="712" name="Google Shape;712;p29"/>
            <p:cNvSpPr/>
            <p:nvPr/>
          </p:nvSpPr>
          <p:spPr>
            <a:xfrm>
              <a:off x="4028549" y="3239505"/>
              <a:ext cx="73767" cy="106254"/>
            </a:xfrm>
            <a:custGeom>
              <a:avLst/>
              <a:gdLst/>
              <a:ahLst/>
              <a:cxnLst/>
              <a:rect l="l" t="t" r="r" b="b"/>
              <a:pathLst>
                <a:path w="1233" h="1776" extrusionOk="0">
                  <a:moveTo>
                    <a:pt x="992" y="153"/>
                  </a:moveTo>
                  <a:cubicBezTo>
                    <a:pt x="997" y="153"/>
                    <a:pt x="1002" y="154"/>
                    <a:pt x="1006" y="154"/>
                  </a:cubicBezTo>
                  <a:cubicBezTo>
                    <a:pt x="1007" y="154"/>
                    <a:pt x="1018" y="155"/>
                    <a:pt x="1020" y="155"/>
                  </a:cubicBezTo>
                  <a:lnTo>
                    <a:pt x="1020" y="155"/>
                  </a:lnTo>
                  <a:cubicBezTo>
                    <a:pt x="1025" y="156"/>
                    <a:pt x="1029" y="157"/>
                    <a:pt x="1034" y="158"/>
                  </a:cubicBezTo>
                  <a:cubicBezTo>
                    <a:pt x="1042" y="160"/>
                    <a:pt x="1049" y="161"/>
                    <a:pt x="1056" y="164"/>
                  </a:cubicBezTo>
                  <a:lnTo>
                    <a:pt x="1056" y="164"/>
                  </a:lnTo>
                  <a:cubicBezTo>
                    <a:pt x="1057" y="164"/>
                    <a:pt x="1057" y="165"/>
                    <a:pt x="1057" y="166"/>
                  </a:cubicBezTo>
                  <a:cubicBezTo>
                    <a:pt x="1060" y="170"/>
                    <a:pt x="1062" y="174"/>
                    <a:pt x="1064" y="177"/>
                  </a:cubicBezTo>
                  <a:lnTo>
                    <a:pt x="1064" y="177"/>
                  </a:lnTo>
                  <a:cubicBezTo>
                    <a:pt x="1064" y="177"/>
                    <a:pt x="1065" y="178"/>
                    <a:pt x="1065" y="179"/>
                  </a:cubicBezTo>
                  <a:cubicBezTo>
                    <a:pt x="1068" y="186"/>
                    <a:pt x="1071" y="195"/>
                    <a:pt x="1072" y="204"/>
                  </a:cubicBezTo>
                  <a:cubicBezTo>
                    <a:pt x="1073" y="208"/>
                    <a:pt x="1074" y="212"/>
                    <a:pt x="1075" y="217"/>
                  </a:cubicBezTo>
                  <a:lnTo>
                    <a:pt x="1075" y="217"/>
                  </a:lnTo>
                  <a:cubicBezTo>
                    <a:pt x="1075" y="218"/>
                    <a:pt x="1075" y="220"/>
                    <a:pt x="1075" y="221"/>
                  </a:cubicBezTo>
                  <a:cubicBezTo>
                    <a:pt x="1078" y="275"/>
                    <a:pt x="1075" y="293"/>
                    <a:pt x="1060" y="345"/>
                  </a:cubicBezTo>
                  <a:cubicBezTo>
                    <a:pt x="1030" y="458"/>
                    <a:pt x="971" y="561"/>
                    <a:pt x="906" y="664"/>
                  </a:cubicBezTo>
                  <a:cubicBezTo>
                    <a:pt x="746" y="912"/>
                    <a:pt x="546" y="1137"/>
                    <a:pt x="341" y="1347"/>
                  </a:cubicBezTo>
                  <a:cubicBezTo>
                    <a:pt x="285" y="1404"/>
                    <a:pt x="228" y="1460"/>
                    <a:pt x="171" y="1515"/>
                  </a:cubicBezTo>
                  <a:lnTo>
                    <a:pt x="171" y="1515"/>
                  </a:lnTo>
                  <a:cubicBezTo>
                    <a:pt x="178" y="1463"/>
                    <a:pt x="189" y="1411"/>
                    <a:pt x="202" y="1354"/>
                  </a:cubicBezTo>
                  <a:cubicBezTo>
                    <a:pt x="237" y="1205"/>
                    <a:pt x="284" y="1059"/>
                    <a:pt x="339" y="918"/>
                  </a:cubicBezTo>
                  <a:cubicBezTo>
                    <a:pt x="395" y="778"/>
                    <a:pt x="460" y="640"/>
                    <a:pt x="541" y="512"/>
                  </a:cubicBezTo>
                  <a:cubicBezTo>
                    <a:pt x="577" y="455"/>
                    <a:pt x="615" y="401"/>
                    <a:pt x="659" y="351"/>
                  </a:cubicBezTo>
                  <a:cubicBezTo>
                    <a:pt x="695" y="309"/>
                    <a:pt x="749" y="256"/>
                    <a:pt x="784" y="230"/>
                  </a:cubicBezTo>
                  <a:cubicBezTo>
                    <a:pt x="809" y="212"/>
                    <a:pt x="836" y="196"/>
                    <a:pt x="863" y="183"/>
                  </a:cubicBezTo>
                  <a:cubicBezTo>
                    <a:pt x="868" y="180"/>
                    <a:pt x="873" y="177"/>
                    <a:pt x="878" y="175"/>
                  </a:cubicBezTo>
                  <a:lnTo>
                    <a:pt x="878" y="175"/>
                  </a:lnTo>
                  <a:cubicBezTo>
                    <a:pt x="878" y="175"/>
                    <a:pt x="878" y="175"/>
                    <a:pt x="878" y="175"/>
                  </a:cubicBezTo>
                  <a:cubicBezTo>
                    <a:pt x="880" y="175"/>
                    <a:pt x="896" y="170"/>
                    <a:pt x="897" y="169"/>
                  </a:cubicBezTo>
                  <a:cubicBezTo>
                    <a:pt x="910" y="164"/>
                    <a:pt x="925" y="160"/>
                    <a:pt x="938" y="157"/>
                  </a:cubicBezTo>
                  <a:cubicBezTo>
                    <a:pt x="942" y="157"/>
                    <a:pt x="947" y="156"/>
                    <a:pt x="951" y="156"/>
                  </a:cubicBezTo>
                  <a:cubicBezTo>
                    <a:pt x="955" y="154"/>
                    <a:pt x="956" y="154"/>
                    <a:pt x="955" y="154"/>
                  </a:cubicBezTo>
                  <a:lnTo>
                    <a:pt x="955" y="154"/>
                  </a:lnTo>
                  <a:cubicBezTo>
                    <a:pt x="956" y="154"/>
                    <a:pt x="959" y="154"/>
                    <a:pt x="966" y="154"/>
                  </a:cubicBezTo>
                  <a:cubicBezTo>
                    <a:pt x="974" y="154"/>
                    <a:pt x="983" y="153"/>
                    <a:pt x="992" y="153"/>
                  </a:cubicBezTo>
                  <a:close/>
                  <a:moveTo>
                    <a:pt x="991" y="0"/>
                  </a:moveTo>
                  <a:cubicBezTo>
                    <a:pt x="903" y="0"/>
                    <a:pt x="815" y="29"/>
                    <a:pt x="739" y="77"/>
                  </a:cubicBezTo>
                  <a:cubicBezTo>
                    <a:pt x="497" y="229"/>
                    <a:pt x="346" y="513"/>
                    <a:pt x="235" y="769"/>
                  </a:cubicBezTo>
                  <a:cubicBezTo>
                    <a:pt x="165" y="932"/>
                    <a:pt x="107" y="1100"/>
                    <a:pt x="65" y="1273"/>
                  </a:cubicBezTo>
                  <a:cubicBezTo>
                    <a:pt x="33" y="1405"/>
                    <a:pt x="6" y="1543"/>
                    <a:pt x="5" y="1681"/>
                  </a:cubicBezTo>
                  <a:lnTo>
                    <a:pt x="5" y="1681"/>
                  </a:lnTo>
                  <a:cubicBezTo>
                    <a:pt x="0" y="1695"/>
                    <a:pt x="2" y="1710"/>
                    <a:pt x="8" y="1724"/>
                  </a:cubicBezTo>
                  <a:lnTo>
                    <a:pt x="8" y="1724"/>
                  </a:lnTo>
                  <a:cubicBezTo>
                    <a:pt x="17" y="1755"/>
                    <a:pt x="45" y="1772"/>
                    <a:pt x="75" y="1775"/>
                  </a:cubicBezTo>
                  <a:lnTo>
                    <a:pt x="75" y="1775"/>
                  </a:lnTo>
                  <a:cubicBezTo>
                    <a:pt x="78" y="1775"/>
                    <a:pt x="81" y="1776"/>
                    <a:pt x="85" y="1776"/>
                  </a:cubicBezTo>
                  <a:cubicBezTo>
                    <a:pt x="94" y="1776"/>
                    <a:pt x="104" y="1774"/>
                    <a:pt x="113" y="1770"/>
                  </a:cubicBezTo>
                  <a:lnTo>
                    <a:pt x="113" y="1770"/>
                  </a:lnTo>
                  <a:cubicBezTo>
                    <a:pt x="125" y="1765"/>
                    <a:pt x="135" y="1758"/>
                    <a:pt x="143" y="1749"/>
                  </a:cubicBezTo>
                  <a:lnTo>
                    <a:pt x="143" y="1749"/>
                  </a:lnTo>
                  <a:cubicBezTo>
                    <a:pt x="378" y="1542"/>
                    <a:pt x="597" y="1312"/>
                    <a:pt x="795" y="1070"/>
                  </a:cubicBezTo>
                  <a:cubicBezTo>
                    <a:pt x="901" y="941"/>
                    <a:pt x="1002" y="807"/>
                    <a:pt x="1087" y="662"/>
                  </a:cubicBezTo>
                  <a:cubicBezTo>
                    <a:pt x="1152" y="548"/>
                    <a:pt x="1211" y="426"/>
                    <a:pt x="1227" y="294"/>
                  </a:cubicBezTo>
                  <a:cubicBezTo>
                    <a:pt x="1233" y="242"/>
                    <a:pt x="1230" y="188"/>
                    <a:pt x="1212" y="138"/>
                  </a:cubicBezTo>
                  <a:cubicBezTo>
                    <a:pt x="1205" y="115"/>
                    <a:pt x="1193" y="91"/>
                    <a:pt x="1179" y="71"/>
                  </a:cubicBezTo>
                  <a:cubicBezTo>
                    <a:pt x="1154" y="36"/>
                    <a:pt x="1123" y="21"/>
                    <a:pt x="1082" y="11"/>
                  </a:cubicBezTo>
                  <a:cubicBezTo>
                    <a:pt x="1052" y="4"/>
                    <a:pt x="1021" y="0"/>
                    <a:pt x="99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" name="Google Shape;713;p29"/>
            <p:cNvSpPr/>
            <p:nvPr/>
          </p:nvSpPr>
          <p:spPr>
            <a:xfrm>
              <a:off x="4050446" y="3325177"/>
              <a:ext cx="109484" cy="45648"/>
            </a:xfrm>
            <a:custGeom>
              <a:avLst/>
              <a:gdLst/>
              <a:ahLst/>
              <a:cxnLst/>
              <a:rect l="l" t="t" r="r" b="b"/>
              <a:pathLst>
                <a:path w="1830" h="763" extrusionOk="0">
                  <a:moveTo>
                    <a:pt x="1643" y="229"/>
                  </a:moveTo>
                  <a:cubicBezTo>
                    <a:pt x="1643" y="229"/>
                    <a:pt x="1643" y="232"/>
                    <a:pt x="1642" y="235"/>
                  </a:cubicBezTo>
                  <a:lnTo>
                    <a:pt x="1642" y="235"/>
                  </a:lnTo>
                  <a:cubicBezTo>
                    <a:pt x="1642" y="235"/>
                    <a:pt x="1642" y="235"/>
                    <a:pt x="1642" y="235"/>
                  </a:cubicBezTo>
                  <a:cubicBezTo>
                    <a:pt x="1643" y="231"/>
                    <a:pt x="1643" y="229"/>
                    <a:pt x="1643" y="229"/>
                  </a:cubicBezTo>
                  <a:close/>
                  <a:moveTo>
                    <a:pt x="1606" y="317"/>
                  </a:moveTo>
                  <a:cubicBezTo>
                    <a:pt x="1605" y="318"/>
                    <a:pt x="1604" y="319"/>
                    <a:pt x="1603" y="321"/>
                  </a:cubicBezTo>
                  <a:lnTo>
                    <a:pt x="1603" y="321"/>
                  </a:lnTo>
                  <a:cubicBezTo>
                    <a:pt x="1604" y="319"/>
                    <a:pt x="1605" y="318"/>
                    <a:pt x="1606" y="317"/>
                  </a:cubicBezTo>
                  <a:close/>
                  <a:moveTo>
                    <a:pt x="1404" y="155"/>
                  </a:moveTo>
                  <a:cubicBezTo>
                    <a:pt x="1424" y="155"/>
                    <a:pt x="1444" y="156"/>
                    <a:pt x="1464" y="157"/>
                  </a:cubicBezTo>
                  <a:cubicBezTo>
                    <a:pt x="1493" y="159"/>
                    <a:pt x="1553" y="175"/>
                    <a:pt x="1579" y="190"/>
                  </a:cubicBezTo>
                  <a:cubicBezTo>
                    <a:pt x="1584" y="193"/>
                    <a:pt x="1599" y="203"/>
                    <a:pt x="1603" y="206"/>
                  </a:cubicBezTo>
                  <a:lnTo>
                    <a:pt x="1603" y="206"/>
                  </a:lnTo>
                  <a:cubicBezTo>
                    <a:pt x="1602" y="205"/>
                    <a:pt x="1602" y="205"/>
                    <a:pt x="1602" y="205"/>
                  </a:cubicBezTo>
                  <a:lnTo>
                    <a:pt x="1602" y="205"/>
                  </a:lnTo>
                  <a:cubicBezTo>
                    <a:pt x="1602" y="205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6" y="209"/>
                    <a:pt x="1620" y="221"/>
                    <a:pt x="1623" y="225"/>
                  </a:cubicBezTo>
                  <a:cubicBezTo>
                    <a:pt x="1629" y="231"/>
                    <a:pt x="1630" y="231"/>
                    <a:pt x="1630" y="231"/>
                  </a:cubicBezTo>
                  <a:cubicBezTo>
                    <a:pt x="1630" y="231"/>
                    <a:pt x="1630" y="231"/>
                    <a:pt x="1630" y="231"/>
                  </a:cubicBezTo>
                  <a:lnTo>
                    <a:pt x="1630" y="231"/>
                  </a:lnTo>
                  <a:cubicBezTo>
                    <a:pt x="1630" y="231"/>
                    <a:pt x="1630" y="231"/>
                    <a:pt x="1635" y="239"/>
                  </a:cubicBezTo>
                  <a:cubicBezTo>
                    <a:pt x="1636" y="242"/>
                    <a:pt x="1638" y="245"/>
                    <a:pt x="1640" y="249"/>
                  </a:cubicBezTo>
                  <a:lnTo>
                    <a:pt x="1640" y="249"/>
                  </a:lnTo>
                  <a:cubicBezTo>
                    <a:pt x="1640" y="250"/>
                    <a:pt x="1639" y="250"/>
                    <a:pt x="1639" y="251"/>
                  </a:cubicBezTo>
                  <a:cubicBezTo>
                    <a:pt x="1637" y="258"/>
                    <a:pt x="1634" y="265"/>
                    <a:pt x="1632" y="273"/>
                  </a:cubicBezTo>
                  <a:lnTo>
                    <a:pt x="1632" y="273"/>
                  </a:lnTo>
                  <a:cubicBezTo>
                    <a:pt x="1631" y="273"/>
                    <a:pt x="1625" y="286"/>
                    <a:pt x="1623" y="289"/>
                  </a:cubicBezTo>
                  <a:cubicBezTo>
                    <a:pt x="1619" y="299"/>
                    <a:pt x="1613" y="308"/>
                    <a:pt x="1606" y="317"/>
                  </a:cubicBezTo>
                  <a:cubicBezTo>
                    <a:pt x="1606" y="317"/>
                    <a:pt x="1606" y="317"/>
                    <a:pt x="1606" y="317"/>
                  </a:cubicBezTo>
                  <a:lnTo>
                    <a:pt x="1606" y="317"/>
                  </a:lnTo>
                  <a:cubicBezTo>
                    <a:pt x="1602" y="321"/>
                    <a:pt x="1601" y="322"/>
                    <a:pt x="1601" y="322"/>
                  </a:cubicBezTo>
                  <a:cubicBezTo>
                    <a:pt x="1601" y="322"/>
                    <a:pt x="1602" y="321"/>
                    <a:pt x="1603" y="321"/>
                  </a:cubicBezTo>
                  <a:lnTo>
                    <a:pt x="1603" y="321"/>
                  </a:lnTo>
                  <a:cubicBezTo>
                    <a:pt x="1601" y="323"/>
                    <a:pt x="1599" y="325"/>
                    <a:pt x="1597" y="327"/>
                  </a:cubicBezTo>
                  <a:cubicBezTo>
                    <a:pt x="1591" y="334"/>
                    <a:pt x="1584" y="341"/>
                    <a:pt x="1578" y="347"/>
                  </a:cubicBezTo>
                  <a:cubicBezTo>
                    <a:pt x="1556" y="368"/>
                    <a:pt x="1554" y="369"/>
                    <a:pt x="1533" y="384"/>
                  </a:cubicBezTo>
                  <a:cubicBezTo>
                    <a:pt x="1445" y="442"/>
                    <a:pt x="1353" y="473"/>
                    <a:pt x="1252" y="501"/>
                  </a:cubicBezTo>
                  <a:cubicBezTo>
                    <a:pt x="1003" y="569"/>
                    <a:pt x="740" y="591"/>
                    <a:pt x="483" y="601"/>
                  </a:cubicBezTo>
                  <a:cubicBezTo>
                    <a:pt x="415" y="604"/>
                    <a:pt x="348" y="606"/>
                    <a:pt x="281" y="608"/>
                  </a:cubicBezTo>
                  <a:lnTo>
                    <a:pt x="281" y="608"/>
                  </a:lnTo>
                  <a:cubicBezTo>
                    <a:pt x="424" y="498"/>
                    <a:pt x="590" y="410"/>
                    <a:pt x="751" y="336"/>
                  </a:cubicBezTo>
                  <a:cubicBezTo>
                    <a:pt x="954" y="242"/>
                    <a:pt x="1182" y="155"/>
                    <a:pt x="1404" y="155"/>
                  </a:cubicBezTo>
                  <a:close/>
                  <a:moveTo>
                    <a:pt x="1392" y="1"/>
                  </a:moveTo>
                  <a:cubicBezTo>
                    <a:pt x="1186" y="1"/>
                    <a:pt x="972" y="77"/>
                    <a:pt x="789" y="153"/>
                  </a:cubicBezTo>
                  <a:cubicBezTo>
                    <a:pt x="521" y="266"/>
                    <a:pt x="239" y="413"/>
                    <a:pt x="33" y="624"/>
                  </a:cubicBezTo>
                  <a:lnTo>
                    <a:pt x="33" y="624"/>
                  </a:lnTo>
                  <a:cubicBezTo>
                    <a:pt x="27" y="628"/>
                    <a:pt x="22" y="633"/>
                    <a:pt x="18" y="639"/>
                  </a:cubicBezTo>
                  <a:lnTo>
                    <a:pt x="18" y="639"/>
                  </a:lnTo>
                  <a:cubicBezTo>
                    <a:pt x="2" y="661"/>
                    <a:pt x="1" y="684"/>
                    <a:pt x="8" y="705"/>
                  </a:cubicBezTo>
                  <a:lnTo>
                    <a:pt x="8" y="705"/>
                  </a:lnTo>
                  <a:cubicBezTo>
                    <a:pt x="15" y="735"/>
                    <a:pt x="39" y="761"/>
                    <a:pt x="80" y="762"/>
                  </a:cubicBezTo>
                  <a:cubicBezTo>
                    <a:pt x="99" y="762"/>
                    <a:pt x="118" y="762"/>
                    <a:pt x="137" y="762"/>
                  </a:cubicBezTo>
                  <a:cubicBezTo>
                    <a:pt x="400" y="762"/>
                    <a:pt x="664" y="752"/>
                    <a:pt x="925" y="718"/>
                  </a:cubicBezTo>
                  <a:cubicBezTo>
                    <a:pt x="1176" y="685"/>
                    <a:pt x="1471" y="641"/>
                    <a:pt x="1670" y="470"/>
                  </a:cubicBezTo>
                  <a:cubicBezTo>
                    <a:pt x="1746" y="406"/>
                    <a:pt x="1829" y="279"/>
                    <a:pt x="1776" y="179"/>
                  </a:cubicBezTo>
                  <a:cubicBezTo>
                    <a:pt x="1730" y="90"/>
                    <a:pt x="1639" y="36"/>
                    <a:pt x="1543" y="16"/>
                  </a:cubicBezTo>
                  <a:cubicBezTo>
                    <a:pt x="1493" y="5"/>
                    <a:pt x="1443" y="1"/>
                    <a:pt x="139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14" name="Google Shape;714;p29"/>
          <p:cNvSpPr txBox="1">
            <a:spLocks noGrp="1"/>
          </p:cNvSpPr>
          <p:nvPr>
            <p:ph type="subTitle" idx="1"/>
          </p:nvPr>
        </p:nvSpPr>
        <p:spPr>
          <a:xfrm>
            <a:off x="916875" y="2656700"/>
            <a:ext cx="1773000" cy="40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>
                <a:solidFill>
                  <a:schemeClr val="lt1"/>
                </a:solidFill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715" name="Google Shape;715;p29"/>
          <p:cNvSpPr txBox="1">
            <a:spLocks noGrp="1"/>
          </p:cNvSpPr>
          <p:nvPr>
            <p:ph type="title" idx="2" hasCustomPrompt="1"/>
          </p:nvPr>
        </p:nvSpPr>
        <p:spPr>
          <a:xfrm>
            <a:off x="1101613" y="3305575"/>
            <a:ext cx="1458600" cy="86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716" name="Google Shape;716;p29"/>
          <p:cNvSpPr txBox="1">
            <a:spLocks noGrp="1"/>
          </p:cNvSpPr>
          <p:nvPr>
            <p:ph type="subTitle" idx="3"/>
          </p:nvPr>
        </p:nvSpPr>
        <p:spPr>
          <a:xfrm>
            <a:off x="3685475" y="2656700"/>
            <a:ext cx="1773000" cy="40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>
                <a:solidFill>
                  <a:schemeClr val="lt1"/>
                </a:solidFill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717" name="Google Shape;717;p29"/>
          <p:cNvSpPr txBox="1">
            <a:spLocks noGrp="1"/>
          </p:cNvSpPr>
          <p:nvPr>
            <p:ph type="title" idx="4" hasCustomPrompt="1"/>
          </p:nvPr>
        </p:nvSpPr>
        <p:spPr>
          <a:xfrm>
            <a:off x="3870213" y="3305575"/>
            <a:ext cx="1458600" cy="86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718" name="Google Shape;718;p29"/>
          <p:cNvSpPr txBox="1">
            <a:spLocks noGrp="1"/>
          </p:cNvSpPr>
          <p:nvPr>
            <p:ph type="subTitle" idx="5"/>
          </p:nvPr>
        </p:nvSpPr>
        <p:spPr>
          <a:xfrm>
            <a:off x="6399513" y="2656700"/>
            <a:ext cx="1773000" cy="40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>
                <a:solidFill>
                  <a:schemeClr val="lt1"/>
                </a:solidFill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719" name="Google Shape;719;p29"/>
          <p:cNvSpPr txBox="1">
            <a:spLocks noGrp="1"/>
          </p:cNvSpPr>
          <p:nvPr>
            <p:ph type="title" idx="6" hasCustomPrompt="1"/>
          </p:nvPr>
        </p:nvSpPr>
        <p:spPr>
          <a:xfrm>
            <a:off x="6584250" y="3305575"/>
            <a:ext cx="1458600" cy="86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2">
  <p:cSld name="SECTION_HEADER_1">
    <p:spTree>
      <p:nvGrpSpPr>
        <p:cNvPr id="1" name="Shape 7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1" name="Google Shape;721;p30"/>
          <p:cNvSpPr txBox="1">
            <a:spLocks noGrp="1"/>
          </p:cNvSpPr>
          <p:nvPr>
            <p:ph type="title" hasCustomPrompt="1"/>
          </p:nvPr>
        </p:nvSpPr>
        <p:spPr>
          <a:xfrm>
            <a:off x="713225" y="1187550"/>
            <a:ext cx="3435300" cy="276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722" name="Google Shape;722;p30"/>
          <p:cNvSpPr/>
          <p:nvPr/>
        </p:nvSpPr>
        <p:spPr>
          <a:xfrm rot="4499988">
            <a:off x="8508571" y="1132137"/>
            <a:ext cx="217118" cy="223759"/>
          </a:xfrm>
          <a:custGeom>
            <a:avLst/>
            <a:gdLst/>
            <a:ahLst/>
            <a:cxnLst/>
            <a:rect l="l" t="t" r="r" b="b"/>
            <a:pathLst>
              <a:path w="3629" h="3740" extrusionOk="0">
                <a:moveTo>
                  <a:pt x="2849" y="0"/>
                </a:moveTo>
                <a:cubicBezTo>
                  <a:pt x="2845" y="0"/>
                  <a:pt x="2841" y="0"/>
                  <a:pt x="2837" y="1"/>
                </a:cubicBezTo>
                <a:cubicBezTo>
                  <a:pt x="2272" y="59"/>
                  <a:pt x="1729" y="312"/>
                  <a:pt x="1262" y="626"/>
                </a:cubicBezTo>
                <a:cubicBezTo>
                  <a:pt x="799" y="937"/>
                  <a:pt x="343" y="1346"/>
                  <a:pt x="127" y="1871"/>
                </a:cubicBezTo>
                <a:cubicBezTo>
                  <a:pt x="35" y="2095"/>
                  <a:pt x="0" y="2340"/>
                  <a:pt x="56" y="2578"/>
                </a:cubicBezTo>
                <a:cubicBezTo>
                  <a:pt x="117" y="2831"/>
                  <a:pt x="284" y="3047"/>
                  <a:pt x="484" y="3206"/>
                </a:cubicBezTo>
                <a:cubicBezTo>
                  <a:pt x="773" y="3437"/>
                  <a:pt x="1132" y="3594"/>
                  <a:pt x="1488" y="3691"/>
                </a:cubicBezTo>
                <a:cubicBezTo>
                  <a:pt x="1609" y="3724"/>
                  <a:pt x="1734" y="3739"/>
                  <a:pt x="1859" y="3739"/>
                </a:cubicBezTo>
                <a:cubicBezTo>
                  <a:pt x="2018" y="3739"/>
                  <a:pt x="2177" y="3714"/>
                  <a:pt x="2329" y="3667"/>
                </a:cubicBezTo>
                <a:cubicBezTo>
                  <a:pt x="2845" y="3508"/>
                  <a:pt x="3309" y="3117"/>
                  <a:pt x="3512" y="2612"/>
                </a:cubicBezTo>
                <a:cubicBezTo>
                  <a:pt x="3603" y="2385"/>
                  <a:pt x="3629" y="2125"/>
                  <a:pt x="3554" y="1890"/>
                </a:cubicBezTo>
                <a:cubicBezTo>
                  <a:pt x="3468" y="1623"/>
                  <a:pt x="3268" y="1417"/>
                  <a:pt x="3030" y="1274"/>
                </a:cubicBezTo>
                <a:cubicBezTo>
                  <a:pt x="2784" y="1127"/>
                  <a:pt x="2473" y="1028"/>
                  <a:pt x="2170" y="1028"/>
                </a:cubicBezTo>
                <a:cubicBezTo>
                  <a:pt x="1942" y="1028"/>
                  <a:pt x="1719" y="1084"/>
                  <a:pt x="1531" y="1219"/>
                </a:cubicBezTo>
                <a:cubicBezTo>
                  <a:pt x="1228" y="1436"/>
                  <a:pt x="1084" y="1804"/>
                  <a:pt x="1092" y="2169"/>
                </a:cubicBezTo>
                <a:cubicBezTo>
                  <a:pt x="1100" y="2470"/>
                  <a:pt x="1206" y="2838"/>
                  <a:pt x="1488" y="2994"/>
                </a:cubicBezTo>
                <a:cubicBezTo>
                  <a:pt x="1571" y="3039"/>
                  <a:pt x="1652" y="3059"/>
                  <a:pt x="1732" y="3059"/>
                </a:cubicBezTo>
                <a:cubicBezTo>
                  <a:pt x="2016" y="3059"/>
                  <a:pt x="2272" y="2810"/>
                  <a:pt x="2437" y="2587"/>
                </a:cubicBezTo>
                <a:cubicBezTo>
                  <a:pt x="2522" y="2471"/>
                  <a:pt x="2597" y="2347"/>
                  <a:pt x="2664" y="2222"/>
                </a:cubicBezTo>
                <a:cubicBezTo>
                  <a:pt x="2694" y="2163"/>
                  <a:pt x="2691" y="2082"/>
                  <a:pt x="2640" y="2036"/>
                </a:cubicBezTo>
                <a:cubicBezTo>
                  <a:pt x="2552" y="1956"/>
                  <a:pt x="2445" y="1925"/>
                  <a:pt x="2336" y="1925"/>
                </a:cubicBezTo>
                <a:cubicBezTo>
                  <a:pt x="2220" y="1925"/>
                  <a:pt x="2100" y="1960"/>
                  <a:pt x="1995" y="2011"/>
                </a:cubicBezTo>
                <a:cubicBezTo>
                  <a:pt x="1843" y="2087"/>
                  <a:pt x="1936" y="2293"/>
                  <a:pt x="2078" y="2293"/>
                </a:cubicBezTo>
                <a:cubicBezTo>
                  <a:pt x="2101" y="2293"/>
                  <a:pt x="2125" y="2288"/>
                  <a:pt x="2150" y="2276"/>
                </a:cubicBezTo>
                <a:cubicBezTo>
                  <a:pt x="2152" y="2274"/>
                  <a:pt x="2155" y="2273"/>
                  <a:pt x="2156" y="2273"/>
                </a:cubicBezTo>
                <a:lnTo>
                  <a:pt x="2156" y="2273"/>
                </a:lnTo>
                <a:cubicBezTo>
                  <a:pt x="2157" y="2272"/>
                  <a:pt x="2158" y="2272"/>
                  <a:pt x="2160" y="2271"/>
                </a:cubicBezTo>
                <a:cubicBezTo>
                  <a:pt x="2192" y="2260"/>
                  <a:pt x="2223" y="2248"/>
                  <a:pt x="2256" y="2241"/>
                </a:cubicBezTo>
                <a:cubicBezTo>
                  <a:pt x="2272" y="2237"/>
                  <a:pt x="2290" y="2232"/>
                  <a:pt x="2308" y="2230"/>
                </a:cubicBezTo>
                <a:lnTo>
                  <a:pt x="2308" y="2230"/>
                </a:lnTo>
                <a:cubicBezTo>
                  <a:pt x="2220" y="2379"/>
                  <a:pt x="2123" y="2513"/>
                  <a:pt x="1991" y="2631"/>
                </a:cubicBezTo>
                <a:cubicBezTo>
                  <a:pt x="1985" y="2635"/>
                  <a:pt x="1955" y="2660"/>
                  <a:pt x="1956" y="2660"/>
                </a:cubicBezTo>
                <a:cubicBezTo>
                  <a:pt x="1956" y="2660"/>
                  <a:pt x="1956" y="2660"/>
                  <a:pt x="1956" y="2660"/>
                </a:cubicBezTo>
                <a:lnTo>
                  <a:pt x="1956" y="2660"/>
                </a:lnTo>
                <a:cubicBezTo>
                  <a:pt x="1944" y="2669"/>
                  <a:pt x="1932" y="2678"/>
                  <a:pt x="1919" y="2686"/>
                </a:cubicBezTo>
                <a:cubicBezTo>
                  <a:pt x="1904" y="2695"/>
                  <a:pt x="1890" y="2704"/>
                  <a:pt x="1874" y="2712"/>
                </a:cubicBezTo>
                <a:cubicBezTo>
                  <a:pt x="1867" y="2716"/>
                  <a:pt x="1843" y="2726"/>
                  <a:pt x="1835" y="2730"/>
                </a:cubicBezTo>
                <a:lnTo>
                  <a:pt x="1835" y="2730"/>
                </a:lnTo>
                <a:cubicBezTo>
                  <a:pt x="1812" y="2738"/>
                  <a:pt x="1787" y="2743"/>
                  <a:pt x="1764" y="2750"/>
                </a:cubicBezTo>
                <a:cubicBezTo>
                  <a:pt x="1763" y="2751"/>
                  <a:pt x="1762" y="2751"/>
                  <a:pt x="1763" y="2752"/>
                </a:cubicBezTo>
                <a:lnTo>
                  <a:pt x="1763" y="2752"/>
                </a:lnTo>
                <a:cubicBezTo>
                  <a:pt x="1761" y="2752"/>
                  <a:pt x="1759" y="2752"/>
                  <a:pt x="1757" y="2752"/>
                </a:cubicBezTo>
                <a:cubicBezTo>
                  <a:pt x="1746" y="2752"/>
                  <a:pt x="1735" y="2751"/>
                  <a:pt x="1725" y="2751"/>
                </a:cubicBezTo>
                <a:cubicBezTo>
                  <a:pt x="1719" y="2751"/>
                  <a:pt x="1714" y="2751"/>
                  <a:pt x="1709" y="2752"/>
                </a:cubicBezTo>
                <a:cubicBezTo>
                  <a:pt x="1709" y="2752"/>
                  <a:pt x="1709" y="2752"/>
                  <a:pt x="1709" y="2752"/>
                </a:cubicBezTo>
                <a:lnTo>
                  <a:pt x="1709" y="2752"/>
                </a:lnTo>
                <a:cubicBezTo>
                  <a:pt x="1707" y="2751"/>
                  <a:pt x="1706" y="2751"/>
                  <a:pt x="1704" y="2750"/>
                </a:cubicBezTo>
                <a:cubicBezTo>
                  <a:pt x="1693" y="2746"/>
                  <a:pt x="1681" y="2743"/>
                  <a:pt x="1668" y="2740"/>
                </a:cubicBezTo>
                <a:cubicBezTo>
                  <a:pt x="1666" y="2740"/>
                  <a:pt x="1665" y="2739"/>
                  <a:pt x="1663" y="2739"/>
                </a:cubicBezTo>
                <a:lnTo>
                  <a:pt x="1663" y="2739"/>
                </a:lnTo>
                <a:cubicBezTo>
                  <a:pt x="1663" y="2739"/>
                  <a:pt x="1663" y="2739"/>
                  <a:pt x="1663" y="2739"/>
                </a:cubicBezTo>
                <a:cubicBezTo>
                  <a:pt x="1650" y="2731"/>
                  <a:pt x="1637" y="2724"/>
                  <a:pt x="1624" y="2717"/>
                </a:cubicBezTo>
                <a:cubicBezTo>
                  <a:pt x="1616" y="2713"/>
                  <a:pt x="1599" y="2699"/>
                  <a:pt x="1599" y="2699"/>
                </a:cubicBezTo>
                <a:lnTo>
                  <a:pt x="1599" y="2699"/>
                </a:lnTo>
                <a:cubicBezTo>
                  <a:pt x="1599" y="2699"/>
                  <a:pt x="1604" y="2703"/>
                  <a:pt x="1617" y="2714"/>
                </a:cubicBezTo>
                <a:cubicBezTo>
                  <a:pt x="1606" y="2707"/>
                  <a:pt x="1596" y="2698"/>
                  <a:pt x="1587" y="2689"/>
                </a:cubicBezTo>
                <a:cubicBezTo>
                  <a:pt x="1577" y="2679"/>
                  <a:pt x="1569" y="2670"/>
                  <a:pt x="1558" y="2660"/>
                </a:cubicBezTo>
                <a:cubicBezTo>
                  <a:pt x="1555" y="2655"/>
                  <a:pt x="1552" y="2651"/>
                  <a:pt x="1548" y="2647"/>
                </a:cubicBezTo>
                <a:cubicBezTo>
                  <a:pt x="1548" y="2646"/>
                  <a:pt x="1547" y="2646"/>
                  <a:pt x="1547" y="2645"/>
                </a:cubicBezTo>
                <a:lnTo>
                  <a:pt x="1547" y="2645"/>
                </a:lnTo>
                <a:cubicBezTo>
                  <a:pt x="1547" y="2645"/>
                  <a:pt x="1547" y="2645"/>
                  <a:pt x="1547" y="2645"/>
                </a:cubicBezTo>
                <a:cubicBezTo>
                  <a:pt x="1529" y="2622"/>
                  <a:pt x="1513" y="2598"/>
                  <a:pt x="1498" y="2572"/>
                </a:cubicBezTo>
                <a:cubicBezTo>
                  <a:pt x="1491" y="2559"/>
                  <a:pt x="1485" y="2546"/>
                  <a:pt x="1478" y="2533"/>
                </a:cubicBezTo>
                <a:cubicBezTo>
                  <a:pt x="1470" y="2517"/>
                  <a:pt x="1465" y="2503"/>
                  <a:pt x="1465" y="2503"/>
                </a:cubicBezTo>
                <a:lnTo>
                  <a:pt x="1465" y="2503"/>
                </a:lnTo>
                <a:cubicBezTo>
                  <a:pt x="1465" y="2503"/>
                  <a:pt x="1466" y="2506"/>
                  <a:pt x="1469" y="2514"/>
                </a:cubicBezTo>
                <a:cubicBezTo>
                  <a:pt x="1446" y="2451"/>
                  <a:pt x="1427" y="2388"/>
                  <a:pt x="1414" y="2323"/>
                </a:cubicBezTo>
                <a:cubicBezTo>
                  <a:pt x="1412" y="2312"/>
                  <a:pt x="1410" y="2301"/>
                  <a:pt x="1408" y="2291"/>
                </a:cubicBezTo>
                <a:lnTo>
                  <a:pt x="1408" y="2291"/>
                </a:lnTo>
                <a:cubicBezTo>
                  <a:pt x="1408" y="2287"/>
                  <a:pt x="1404" y="2260"/>
                  <a:pt x="1403" y="2252"/>
                </a:cubicBezTo>
                <a:cubicBezTo>
                  <a:pt x="1401" y="2214"/>
                  <a:pt x="1398" y="2176"/>
                  <a:pt x="1399" y="2137"/>
                </a:cubicBezTo>
                <a:cubicBezTo>
                  <a:pt x="1399" y="2102"/>
                  <a:pt x="1401" y="2067"/>
                  <a:pt x="1403" y="2032"/>
                </a:cubicBezTo>
                <a:cubicBezTo>
                  <a:pt x="1405" y="2021"/>
                  <a:pt x="1409" y="1994"/>
                  <a:pt x="1408" y="1994"/>
                </a:cubicBezTo>
                <a:lnTo>
                  <a:pt x="1408" y="1994"/>
                </a:lnTo>
                <a:cubicBezTo>
                  <a:pt x="1408" y="1994"/>
                  <a:pt x="1408" y="1994"/>
                  <a:pt x="1408" y="1995"/>
                </a:cubicBezTo>
                <a:lnTo>
                  <a:pt x="1408" y="1995"/>
                </a:lnTo>
                <a:cubicBezTo>
                  <a:pt x="1411" y="1978"/>
                  <a:pt x="1413" y="1963"/>
                  <a:pt x="1417" y="1947"/>
                </a:cubicBezTo>
                <a:cubicBezTo>
                  <a:pt x="1424" y="1912"/>
                  <a:pt x="1433" y="1877"/>
                  <a:pt x="1443" y="1844"/>
                </a:cubicBezTo>
                <a:cubicBezTo>
                  <a:pt x="1449" y="1826"/>
                  <a:pt x="1455" y="1810"/>
                  <a:pt x="1460" y="1792"/>
                </a:cubicBezTo>
                <a:cubicBezTo>
                  <a:pt x="1463" y="1784"/>
                  <a:pt x="1467" y="1775"/>
                  <a:pt x="1470" y="1765"/>
                </a:cubicBezTo>
                <a:lnTo>
                  <a:pt x="1470" y="1765"/>
                </a:lnTo>
                <a:cubicBezTo>
                  <a:pt x="1471" y="1764"/>
                  <a:pt x="1471" y="1762"/>
                  <a:pt x="1472" y="1760"/>
                </a:cubicBezTo>
                <a:cubicBezTo>
                  <a:pt x="1488" y="1728"/>
                  <a:pt x="1504" y="1698"/>
                  <a:pt x="1522" y="1667"/>
                </a:cubicBezTo>
                <a:cubicBezTo>
                  <a:pt x="1532" y="1651"/>
                  <a:pt x="1542" y="1636"/>
                  <a:pt x="1551" y="1622"/>
                </a:cubicBezTo>
                <a:cubicBezTo>
                  <a:pt x="1557" y="1614"/>
                  <a:pt x="1561" y="1607"/>
                  <a:pt x="1567" y="1600"/>
                </a:cubicBezTo>
                <a:cubicBezTo>
                  <a:pt x="1567" y="1599"/>
                  <a:pt x="1567" y="1599"/>
                  <a:pt x="1567" y="1599"/>
                </a:cubicBezTo>
                <a:lnTo>
                  <a:pt x="1567" y="1599"/>
                </a:lnTo>
                <a:cubicBezTo>
                  <a:pt x="1567" y="1599"/>
                  <a:pt x="1564" y="1602"/>
                  <a:pt x="1563" y="1604"/>
                </a:cubicBezTo>
                <a:lnTo>
                  <a:pt x="1563" y="1604"/>
                </a:lnTo>
                <a:cubicBezTo>
                  <a:pt x="1564" y="1602"/>
                  <a:pt x="1567" y="1599"/>
                  <a:pt x="1573" y="1592"/>
                </a:cubicBezTo>
                <a:cubicBezTo>
                  <a:pt x="1598" y="1566"/>
                  <a:pt x="1621" y="1540"/>
                  <a:pt x="1647" y="1515"/>
                </a:cubicBezTo>
                <a:cubicBezTo>
                  <a:pt x="1660" y="1502"/>
                  <a:pt x="1675" y="1490"/>
                  <a:pt x="1690" y="1480"/>
                </a:cubicBezTo>
                <a:lnTo>
                  <a:pt x="1690" y="1480"/>
                </a:lnTo>
                <a:cubicBezTo>
                  <a:pt x="1682" y="1486"/>
                  <a:pt x="1680" y="1488"/>
                  <a:pt x="1680" y="1488"/>
                </a:cubicBezTo>
                <a:cubicBezTo>
                  <a:pt x="1681" y="1488"/>
                  <a:pt x="1715" y="1463"/>
                  <a:pt x="1722" y="1458"/>
                </a:cubicBezTo>
                <a:cubicBezTo>
                  <a:pt x="1755" y="1437"/>
                  <a:pt x="1788" y="1419"/>
                  <a:pt x="1822" y="1404"/>
                </a:cubicBezTo>
                <a:lnTo>
                  <a:pt x="1822" y="1404"/>
                </a:lnTo>
                <a:cubicBezTo>
                  <a:pt x="1822" y="1404"/>
                  <a:pt x="1821" y="1404"/>
                  <a:pt x="1821" y="1404"/>
                </a:cubicBezTo>
                <a:cubicBezTo>
                  <a:pt x="1833" y="1400"/>
                  <a:pt x="1843" y="1395"/>
                  <a:pt x="1855" y="1391"/>
                </a:cubicBezTo>
                <a:cubicBezTo>
                  <a:pt x="1880" y="1382"/>
                  <a:pt x="1903" y="1375"/>
                  <a:pt x="1928" y="1368"/>
                </a:cubicBezTo>
                <a:cubicBezTo>
                  <a:pt x="2007" y="1346"/>
                  <a:pt x="2099" y="1335"/>
                  <a:pt x="2194" y="1335"/>
                </a:cubicBezTo>
                <a:cubicBezTo>
                  <a:pt x="2302" y="1335"/>
                  <a:pt x="2414" y="1350"/>
                  <a:pt x="2515" y="1379"/>
                </a:cubicBezTo>
                <a:cubicBezTo>
                  <a:pt x="2759" y="1452"/>
                  <a:pt x="3030" y="1597"/>
                  <a:pt x="3165" y="1791"/>
                </a:cubicBezTo>
                <a:cubicBezTo>
                  <a:pt x="3230" y="1887"/>
                  <a:pt x="3257" y="1944"/>
                  <a:pt x="3280" y="2057"/>
                </a:cubicBezTo>
                <a:cubicBezTo>
                  <a:pt x="3290" y="2105"/>
                  <a:pt x="3290" y="2111"/>
                  <a:pt x="3290" y="2175"/>
                </a:cubicBezTo>
                <a:cubicBezTo>
                  <a:pt x="3292" y="2200"/>
                  <a:pt x="3290" y="2223"/>
                  <a:pt x="3289" y="2248"/>
                </a:cubicBezTo>
                <a:cubicBezTo>
                  <a:pt x="3287" y="2260"/>
                  <a:pt x="3286" y="2273"/>
                  <a:pt x="3284" y="2285"/>
                </a:cubicBezTo>
                <a:cubicBezTo>
                  <a:pt x="3284" y="2287"/>
                  <a:pt x="3284" y="2289"/>
                  <a:pt x="3284" y="2290"/>
                </a:cubicBezTo>
                <a:lnTo>
                  <a:pt x="3284" y="2290"/>
                </a:lnTo>
                <a:cubicBezTo>
                  <a:pt x="3283" y="2297"/>
                  <a:pt x="3282" y="2303"/>
                  <a:pt x="3280" y="2309"/>
                </a:cubicBezTo>
                <a:cubicBezTo>
                  <a:pt x="3238" y="2520"/>
                  <a:pt x="3143" y="2702"/>
                  <a:pt x="3008" y="2860"/>
                </a:cubicBezTo>
                <a:cubicBezTo>
                  <a:pt x="2854" y="3042"/>
                  <a:pt x="2681" y="3175"/>
                  <a:pt x="2469" y="3282"/>
                </a:cubicBezTo>
                <a:cubicBezTo>
                  <a:pt x="2282" y="3376"/>
                  <a:pt x="2072" y="3432"/>
                  <a:pt x="1860" y="3432"/>
                </a:cubicBezTo>
                <a:cubicBezTo>
                  <a:pt x="1842" y="3432"/>
                  <a:pt x="1824" y="3432"/>
                  <a:pt x="1807" y="3431"/>
                </a:cubicBezTo>
                <a:cubicBezTo>
                  <a:pt x="1528" y="3421"/>
                  <a:pt x="1209" y="3288"/>
                  <a:pt x="951" y="3149"/>
                </a:cubicBezTo>
                <a:cubicBezTo>
                  <a:pt x="730" y="3029"/>
                  <a:pt x="526" y="2872"/>
                  <a:pt x="413" y="2663"/>
                </a:cubicBezTo>
                <a:cubicBezTo>
                  <a:pt x="333" y="2512"/>
                  <a:pt x="316" y="2325"/>
                  <a:pt x="354" y="2159"/>
                </a:cubicBezTo>
                <a:cubicBezTo>
                  <a:pt x="454" y="1721"/>
                  <a:pt x="816" y="1349"/>
                  <a:pt x="1179" y="1061"/>
                </a:cubicBezTo>
                <a:cubicBezTo>
                  <a:pt x="1579" y="745"/>
                  <a:pt x="2047" y="491"/>
                  <a:pt x="2538" y="363"/>
                </a:cubicBezTo>
                <a:cubicBezTo>
                  <a:pt x="2640" y="337"/>
                  <a:pt x="2763" y="313"/>
                  <a:pt x="2837" y="306"/>
                </a:cubicBezTo>
                <a:cubicBezTo>
                  <a:pt x="2919" y="297"/>
                  <a:pt x="2991" y="242"/>
                  <a:pt x="2991" y="153"/>
                </a:cubicBezTo>
                <a:cubicBezTo>
                  <a:pt x="2991" y="80"/>
                  <a:pt x="2927" y="0"/>
                  <a:pt x="284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23" name="Google Shape;723;p30"/>
          <p:cNvGrpSpPr/>
          <p:nvPr/>
        </p:nvGrpSpPr>
        <p:grpSpPr>
          <a:xfrm rot="8413903">
            <a:off x="8299501" y="1383123"/>
            <a:ext cx="263672" cy="263580"/>
            <a:chOff x="4028549" y="3239505"/>
            <a:chExt cx="131381" cy="131321"/>
          </a:xfrm>
        </p:grpSpPr>
        <p:sp>
          <p:nvSpPr>
            <p:cNvPr id="724" name="Google Shape;724;p30"/>
            <p:cNvSpPr/>
            <p:nvPr/>
          </p:nvSpPr>
          <p:spPr>
            <a:xfrm>
              <a:off x="4028549" y="3239505"/>
              <a:ext cx="73767" cy="106254"/>
            </a:xfrm>
            <a:custGeom>
              <a:avLst/>
              <a:gdLst/>
              <a:ahLst/>
              <a:cxnLst/>
              <a:rect l="l" t="t" r="r" b="b"/>
              <a:pathLst>
                <a:path w="1233" h="1776" extrusionOk="0">
                  <a:moveTo>
                    <a:pt x="992" y="153"/>
                  </a:moveTo>
                  <a:cubicBezTo>
                    <a:pt x="997" y="153"/>
                    <a:pt x="1002" y="154"/>
                    <a:pt x="1006" y="154"/>
                  </a:cubicBezTo>
                  <a:cubicBezTo>
                    <a:pt x="1007" y="154"/>
                    <a:pt x="1018" y="155"/>
                    <a:pt x="1020" y="155"/>
                  </a:cubicBezTo>
                  <a:lnTo>
                    <a:pt x="1020" y="155"/>
                  </a:lnTo>
                  <a:cubicBezTo>
                    <a:pt x="1025" y="156"/>
                    <a:pt x="1029" y="157"/>
                    <a:pt x="1034" y="158"/>
                  </a:cubicBezTo>
                  <a:cubicBezTo>
                    <a:pt x="1042" y="160"/>
                    <a:pt x="1049" y="161"/>
                    <a:pt x="1056" y="164"/>
                  </a:cubicBezTo>
                  <a:lnTo>
                    <a:pt x="1056" y="164"/>
                  </a:lnTo>
                  <a:cubicBezTo>
                    <a:pt x="1057" y="164"/>
                    <a:pt x="1057" y="165"/>
                    <a:pt x="1057" y="166"/>
                  </a:cubicBezTo>
                  <a:cubicBezTo>
                    <a:pt x="1060" y="170"/>
                    <a:pt x="1062" y="174"/>
                    <a:pt x="1064" y="177"/>
                  </a:cubicBezTo>
                  <a:lnTo>
                    <a:pt x="1064" y="177"/>
                  </a:lnTo>
                  <a:cubicBezTo>
                    <a:pt x="1064" y="177"/>
                    <a:pt x="1065" y="178"/>
                    <a:pt x="1065" y="179"/>
                  </a:cubicBezTo>
                  <a:cubicBezTo>
                    <a:pt x="1068" y="186"/>
                    <a:pt x="1071" y="195"/>
                    <a:pt x="1072" y="204"/>
                  </a:cubicBezTo>
                  <a:cubicBezTo>
                    <a:pt x="1073" y="208"/>
                    <a:pt x="1074" y="212"/>
                    <a:pt x="1075" y="217"/>
                  </a:cubicBezTo>
                  <a:lnTo>
                    <a:pt x="1075" y="217"/>
                  </a:lnTo>
                  <a:cubicBezTo>
                    <a:pt x="1075" y="218"/>
                    <a:pt x="1075" y="220"/>
                    <a:pt x="1075" y="221"/>
                  </a:cubicBezTo>
                  <a:cubicBezTo>
                    <a:pt x="1078" y="275"/>
                    <a:pt x="1075" y="293"/>
                    <a:pt x="1060" y="345"/>
                  </a:cubicBezTo>
                  <a:cubicBezTo>
                    <a:pt x="1030" y="458"/>
                    <a:pt x="971" y="561"/>
                    <a:pt x="906" y="664"/>
                  </a:cubicBezTo>
                  <a:cubicBezTo>
                    <a:pt x="746" y="912"/>
                    <a:pt x="546" y="1137"/>
                    <a:pt x="341" y="1347"/>
                  </a:cubicBezTo>
                  <a:cubicBezTo>
                    <a:pt x="285" y="1404"/>
                    <a:pt x="228" y="1460"/>
                    <a:pt x="171" y="1515"/>
                  </a:cubicBezTo>
                  <a:lnTo>
                    <a:pt x="171" y="1515"/>
                  </a:lnTo>
                  <a:cubicBezTo>
                    <a:pt x="178" y="1463"/>
                    <a:pt x="189" y="1411"/>
                    <a:pt x="202" y="1354"/>
                  </a:cubicBezTo>
                  <a:cubicBezTo>
                    <a:pt x="237" y="1205"/>
                    <a:pt x="284" y="1059"/>
                    <a:pt x="339" y="918"/>
                  </a:cubicBezTo>
                  <a:cubicBezTo>
                    <a:pt x="395" y="778"/>
                    <a:pt x="460" y="640"/>
                    <a:pt x="541" y="512"/>
                  </a:cubicBezTo>
                  <a:cubicBezTo>
                    <a:pt x="577" y="455"/>
                    <a:pt x="615" y="401"/>
                    <a:pt x="659" y="351"/>
                  </a:cubicBezTo>
                  <a:cubicBezTo>
                    <a:pt x="695" y="309"/>
                    <a:pt x="749" y="256"/>
                    <a:pt x="784" y="230"/>
                  </a:cubicBezTo>
                  <a:cubicBezTo>
                    <a:pt x="809" y="212"/>
                    <a:pt x="836" y="196"/>
                    <a:pt x="863" y="183"/>
                  </a:cubicBezTo>
                  <a:cubicBezTo>
                    <a:pt x="868" y="180"/>
                    <a:pt x="873" y="177"/>
                    <a:pt x="878" y="175"/>
                  </a:cubicBezTo>
                  <a:lnTo>
                    <a:pt x="878" y="175"/>
                  </a:lnTo>
                  <a:cubicBezTo>
                    <a:pt x="878" y="175"/>
                    <a:pt x="878" y="175"/>
                    <a:pt x="878" y="175"/>
                  </a:cubicBezTo>
                  <a:cubicBezTo>
                    <a:pt x="880" y="175"/>
                    <a:pt x="896" y="170"/>
                    <a:pt x="897" y="169"/>
                  </a:cubicBezTo>
                  <a:cubicBezTo>
                    <a:pt x="910" y="164"/>
                    <a:pt x="925" y="160"/>
                    <a:pt x="938" y="157"/>
                  </a:cubicBezTo>
                  <a:cubicBezTo>
                    <a:pt x="942" y="157"/>
                    <a:pt x="947" y="156"/>
                    <a:pt x="951" y="156"/>
                  </a:cubicBezTo>
                  <a:cubicBezTo>
                    <a:pt x="955" y="154"/>
                    <a:pt x="956" y="154"/>
                    <a:pt x="955" y="154"/>
                  </a:cubicBezTo>
                  <a:lnTo>
                    <a:pt x="955" y="154"/>
                  </a:lnTo>
                  <a:cubicBezTo>
                    <a:pt x="956" y="154"/>
                    <a:pt x="959" y="154"/>
                    <a:pt x="966" y="154"/>
                  </a:cubicBezTo>
                  <a:cubicBezTo>
                    <a:pt x="974" y="154"/>
                    <a:pt x="983" y="153"/>
                    <a:pt x="992" y="153"/>
                  </a:cubicBezTo>
                  <a:close/>
                  <a:moveTo>
                    <a:pt x="991" y="0"/>
                  </a:moveTo>
                  <a:cubicBezTo>
                    <a:pt x="903" y="0"/>
                    <a:pt x="815" y="29"/>
                    <a:pt x="739" y="77"/>
                  </a:cubicBezTo>
                  <a:cubicBezTo>
                    <a:pt x="497" y="229"/>
                    <a:pt x="346" y="513"/>
                    <a:pt x="235" y="769"/>
                  </a:cubicBezTo>
                  <a:cubicBezTo>
                    <a:pt x="165" y="932"/>
                    <a:pt x="107" y="1100"/>
                    <a:pt x="65" y="1273"/>
                  </a:cubicBezTo>
                  <a:cubicBezTo>
                    <a:pt x="33" y="1405"/>
                    <a:pt x="6" y="1543"/>
                    <a:pt x="5" y="1681"/>
                  </a:cubicBezTo>
                  <a:lnTo>
                    <a:pt x="5" y="1681"/>
                  </a:lnTo>
                  <a:cubicBezTo>
                    <a:pt x="0" y="1695"/>
                    <a:pt x="2" y="1710"/>
                    <a:pt x="8" y="1724"/>
                  </a:cubicBezTo>
                  <a:lnTo>
                    <a:pt x="8" y="1724"/>
                  </a:lnTo>
                  <a:cubicBezTo>
                    <a:pt x="17" y="1755"/>
                    <a:pt x="45" y="1772"/>
                    <a:pt x="75" y="1775"/>
                  </a:cubicBezTo>
                  <a:lnTo>
                    <a:pt x="75" y="1775"/>
                  </a:lnTo>
                  <a:cubicBezTo>
                    <a:pt x="78" y="1775"/>
                    <a:pt x="81" y="1776"/>
                    <a:pt x="85" y="1776"/>
                  </a:cubicBezTo>
                  <a:cubicBezTo>
                    <a:pt x="94" y="1776"/>
                    <a:pt x="104" y="1774"/>
                    <a:pt x="113" y="1770"/>
                  </a:cubicBezTo>
                  <a:lnTo>
                    <a:pt x="113" y="1770"/>
                  </a:lnTo>
                  <a:cubicBezTo>
                    <a:pt x="125" y="1765"/>
                    <a:pt x="135" y="1758"/>
                    <a:pt x="143" y="1749"/>
                  </a:cubicBezTo>
                  <a:lnTo>
                    <a:pt x="143" y="1749"/>
                  </a:lnTo>
                  <a:cubicBezTo>
                    <a:pt x="378" y="1542"/>
                    <a:pt x="597" y="1312"/>
                    <a:pt x="795" y="1070"/>
                  </a:cubicBezTo>
                  <a:cubicBezTo>
                    <a:pt x="901" y="941"/>
                    <a:pt x="1002" y="807"/>
                    <a:pt x="1087" y="662"/>
                  </a:cubicBezTo>
                  <a:cubicBezTo>
                    <a:pt x="1152" y="548"/>
                    <a:pt x="1211" y="426"/>
                    <a:pt x="1227" y="294"/>
                  </a:cubicBezTo>
                  <a:cubicBezTo>
                    <a:pt x="1233" y="242"/>
                    <a:pt x="1230" y="188"/>
                    <a:pt x="1212" y="138"/>
                  </a:cubicBezTo>
                  <a:cubicBezTo>
                    <a:pt x="1205" y="115"/>
                    <a:pt x="1193" y="91"/>
                    <a:pt x="1179" y="71"/>
                  </a:cubicBezTo>
                  <a:cubicBezTo>
                    <a:pt x="1154" y="36"/>
                    <a:pt x="1123" y="21"/>
                    <a:pt x="1082" y="11"/>
                  </a:cubicBezTo>
                  <a:cubicBezTo>
                    <a:pt x="1052" y="4"/>
                    <a:pt x="1021" y="0"/>
                    <a:pt x="99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5" name="Google Shape;725;p30"/>
            <p:cNvSpPr/>
            <p:nvPr/>
          </p:nvSpPr>
          <p:spPr>
            <a:xfrm>
              <a:off x="4050446" y="3325177"/>
              <a:ext cx="109484" cy="45648"/>
            </a:xfrm>
            <a:custGeom>
              <a:avLst/>
              <a:gdLst/>
              <a:ahLst/>
              <a:cxnLst/>
              <a:rect l="l" t="t" r="r" b="b"/>
              <a:pathLst>
                <a:path w="1830" h="763" extrusionOk="0">
                  <a:moveTo>
                    <a:pt x="1643" y="229"/>
                  </a:moveTo>
                  <a:cubicBezTo>
                    <a:pt x="1643" y="229"/>
                    <a:pt x="1643" y="232"/>
                    <a:pt x="1642" y="235"/>
                  </a:cubicBezTo>
                  <a:lnTo>
                    <a:pt x="1642" y="235"/>
                  </a:lnTo>
                  <a:cubicBezTo>
                    <a:pt x="1642" y="235"/>
                    <a:pt x="1642" y="235"/>
                    <a:pt x="1642" y="235"/>
                  </a:cubicBezTo>
                  <a:cubicBezTo>
                    <a:pt x="1643" y="231"/>
                    <a:pt x="1643" y="229"/>
                    <a:pt x="1643" y="229"/>
                  </a:cubicBezTo>
                  <a:close/>
                  <a:moveTo>
                    <a:pt x="1606" y="317"/>
                  </a:moveTo>
                  <a:cubicBezTo>
                    <a:pt x="1605" y="318"/>
                    <a:pt x="1604" y="319"/>
                    <a:pt x="1603" y="321"/>
                  </a:cubicBezTo>
                  <a:lnTo>
                    <a:pt x="1603" y="321"/>
                  </a:lnTo>
                  <a:cubicBezTo>
                    <a:pt x="1604" y="319"/>
                    <a:pt x="1605" y="318"/>
                    <a:pt x="1606" y="317"/>
                  </a:cubicBezTo>
                  <a:close/>
                  <a:moveTo>
                    <a:pt x="1404" y="155"/>
                  </a:moveTo>
                  <a:cubicBezTo>
                    <a:pt x="1424" y="155"/>
                    <a:pt x="1444" y="156"/>
                    <a:pt x="1464" y="157"/>
                  </a:cubicBezTo>
                  <a:cubicBezTo>
                    <a:pt x="1493" y="159"/>
                    <a:pt x="1553" y="175"/>
                    <a:pt x="1579" y="190"/>
                  </a:cubicBezTo>
                  <a:cubicBezTo>
                    <a:pt x="1584" y="193"/>
                    <a:pt x="1599" y="203"/>
                    <a:pt x="1603" y="206"/>
                  </a:cubicBezTo>
                  <a:lnTo>
                    <a:pt x="1603" y="206"/>
                  </a:lnTo>
                  <a:cubicBezTo>
                    <a:pt x="1602" y="205"/>
                    <a:pt x="1602" y="205"/>
                    <a:pt x="1602" y="205"/>
                  </a:cubicBezTo>
                  <a:lnTo>
                    <a:pt x="1602" y="205"/>
                  </a:lnTo>
                  <a:cubicBezTo>
                    <a:pt x="1602" y="205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6" y="209"/>
                    <a:pt x="1620" y="221"/>
                    <a:pt x="1623" y="225"/>
                  </a:cubicBezTo>
                  <a:cubicBezTo>
                    <a:pt x="1629" y="231"/>
                    <a:pt x="1630" y="231"/>
                    <a:pt x="1630" y="231"/>
                  </a:cubicBezTo>
                  <a:cubicBezTo>
                    <a:pt x="1630" y="231"/>
                    <a:pt x="1630" y="231"/>
                    <a:pt x="1630" y="231"/>
                  </a:cubicBezTo>
                  <a:lnTo>
                    <a:pt x="1630" y="231"/>
                  </a:lnTo>
                  <a:cubicBezTo>
                    <a:pt x="1630" y="231"/>
                    <a:pt x="1630" y="231"/>
                    <a:pt x="1635" y="239"/>
                  </a:cubicBezTo>
                  <a:cubicBezTo>
                    <a:pt x="1636" y="242"/>
                    <a:pt x="1638" y="245"/>
                    <a:pt x="1640" y="249"/>
                  </a:cubicBezTo>
                  <a:lnTo>
                    <a:pt x="1640" y="249"/>
                  </a:lnTo>
                  <a:cubicBezTo>
                    <a:pt x="1640" y="250"/>
                    <a:pt x="1639" y="250"/>
                    <a:pt x="1639" y="251"/>
                  </a:cubicBezTo>
                  <a:cubicBezTo>
                    <a:pt x="1637" y="258"/>
                    <a:pt x="1634" y="265"/>
                    <a:pt x="1632" y="273"/>
                  </a:cubicBezTo>
                  <a:lnTo>
                    <a:pt x="1632" y="273"/>
                  </a:lnTo>
                  <a:cubicBezTo>
                    <a:pt x="1631" y="273"/>
                    <a:pt x="1625" y="286"/>
                    <a:pt x="1623" y="289"/>
                  </a:cubicBezTo>
                  <a:cubicBezTo>
                    <a:pt x="1619" y="299"/>
                    <a:pt x="1613" y="308"/>
                    <a:pt x="1606" y="317"/>
                  </a:cubicBezTo>
                  <a:cubicBezTo>
                    <a:pt x="1606" y="317"/>
                    <a:pt x="1606" y="317"/>
                    <a:pt x="1606" y="317"/>
                  </a:cubicBezTo>
                  <a:lnTo>
                    <a:pt x="1606" y="317"/>
                  </a:lnTo>
                  <a:cubicBezTo>
                    <a:pt x="1602" y="321"/>
                    <a:pt x="1601" y="322"/>
                    <a:pt x="1601" y="322"/>
                  </a:cubicBezTo>
                  <a:cubicBezTo>
                    <a:pt x="1601" y="322"/>
                    <a:pt x="1602" y="321"/>
                    <a:pt x="1603" y="321"/>
                  </a:cubicBezTo>
                  <a:lnTo>
                    <a:pt x="1603" y="321"/>
                  </a:lnTo>
                  <a:cubicBezTo>
                    <a:pt x="1601" y="323"/>
                    <a:pt x="1599" y="325"/>
                    <a:pt x="1597" y="327"/>
                  </a:cubicBezTo>
                  <a:cubicBezTo>
                    <a:pt x="1591" y="334"/>
                    <a:pt x="1584" y="341"/>
                    <a:pt x="1578" y="347"/>
                  </a:cubicBezTo>
                  <a:cubicBezTo>
                    <a:pt x="1556" y="368"/>
                    <a:pt x="1554" y="369"/>
                    <a:pt x="1533" y="384"/>
                  </a:cubicBezTo>
                  <a:cubicBezTo>
                    <a:pt x="1445" y="442"/>
                    <a:pt x="1353" y="473"/>
                    <a:pt x="1252" y="501"/>
                  </a:cubicBezTo>
                  <a:cubicBezTo>
                    <a:pt x="1003" y="569"/>
                    <a:pt x="740" y="591"/>
                    <a:pt x="483" y="601"/>
                  </a:cubicBezTo>
                  <a:cubicBezTo>
                    <a:pt x="415" y="604"/>
                    <a:pt x="348" y="606"/>
                    <a:pt x="281" y="608"/>
                  </a:cubicBezTo>
                  <a:lnTo>
                    <a:pt x="281" y="608"/>
                  </a:lnTo>
                  <a:cubicBezTo>
                    <a:pt x="424" y="498"/>
                    <a:pt x="590" y="410"/>
                    <a:pt x="751" y="336"/>
                  </a:cubicBezTo>
                  <a:cubicBezTo>
                    <a:pt x="954" y="242"/>
                    <a:pt x="1182" y="155"/>
                    <a:pt x="1404" y="155"/>
                  </a:cubicBezTo>
                  <a:close/>
                  <a:moveTo>
                    <a:pt x="1392" y="1"/>
                  </a:moveTo>
                  <a:cubicBezTo>
                    <a:pt x="1186" y="1"/>
                    <a:pt x="972" y="77"/>
                    <a:pt x="789" y="153"/>
                  </a:cubicBezTo>
                  <a:cubicBezTo>
                    <a:pt x="521" y="266"/>
                    <a:pt x="239" y="413"/>
                    <a:pt x="33" y="624"/>
                  </a:cubicBezTo>
                  <a:lnTo>
                    <a:pt x="33" y="624"/>
                  </a:lnTo>
                  <a:cubicBezTo>
                    <a:pt x="27" y="628"/>
                    <a:pt x="22" y="633"/>
                    <a:pt x="18" y="639"/>
                  </a:cubicBezTo>
                  <a:lnTo>
                    <a:pt x="18" y="639"/>
                  </a:lnTo>
                  <a:cubicBezTo>
                    <a:pt x="2" y="661"/>
                    <a:pt x="1" y="684"/>
                    <a:pt x="8" y="705"/>
                  </a:cubicBezTo>
                  <a:lnTo>
                    <a:pt x="8" y="705"/>
                  </a:lnTo>
                  <a:cubicBezTo>
                    <a:pt x="15" y="735"/>
                    <a:pt x="39" y="761"/>
                    <a:pt x="80" y="762"/>
                  </a:cubicBezTo>
                  <a:cubicBezTo>
                    <a:pt x="99" y="762"/>
                    <a:pt x="118" y="762"/>
                    <a:pt x="137" y="762"/>
                  </a:cubicBezTo>
                  <a:cubicBezTo>
                    <a:pt x="400" y="762"/>
                    <a:pt x="664" y="752"/>
                    <a:pt x="925" y="718"/>
                  </a:cubicBezTo>
                  <a:cubicBezTo>
                    <a:pt x="1176" y="685"/>
                    <a:pt x="1471" y="641"/>
                    <a:pt x="1670" y="470"/>
                  </a:cubicBezTo>
                  <a:cubicBezTo>
                    <a:pt x="1746" y="406"/>
                    <a:pt x="1829" y="279"/>
                    <a:pt x="1776" y="179"/>
                  </a:cubicBezTo>
                  <a:cubicBezTo>
                    <a:pt x="1730" y="90"/>
                    <a:pt x="1639" y="36"/>
                    <a:pt x="1543" y="16"/>
                  </a:cubicBezTo>
                  <a:cubicBezTo>
                    <a:pt x="1493" y="5"/>
                    <a:pt x="1443" y="1"/>
                    <a:pt x="139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26" name="Google Shape;726;p30"/>
          <p:cNvSpPr/>
          <p:nvPr/>
        </p:nvSpPr>
        <p:spPr>
          <a:xfrm rot="-5399635">
            <a:off x="134529" y="3482865"/>
            <a:ext cx="1454659" cy="1866612"/>
          </a:xfrm>
          <a:custGeom>
            <a:avLst/>
            <a:gdLst/>
            <a:ahLst/>
            <a:cxnLst/>
            <a:rect l="l" t="t" r="r" b="b"/>
            <a:pathLst>
              <a:path w="30873" h="39614" extrusionOk="0">
                <a:moveTo>
                  <a:pt x="0" y="0"/>
                </a:moveTo>
                <a:lnTo>
                  <a:pt x="0" y="36352"/>
                </a:lnTo>
                <a:lnTo>
                  <a:pt x="18457" y="39613"/>
                </a:lnTo>
                <a:lnTo>
                  <a:pt x="30872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7" name="Google Shape;727;p30"/>
          <p:cNvSpPr/>
          <p:nvPr/>
        </p:nvSpPr>
        <p:spPr>
          <a:xfrm>
            <a:off x="3619263" y="271491"/>
            <a:ext cx="4257333" cy="4768644"/>
          </a:xfrm>
          <a:custGeom>
            <a:avLst/>
            <a:gdLst/>
            <a:ahLst/>
            <a:cxnLst/>
            <a:rect l="l" t="t" r="r" b="b"/>
            <a:pathLst>
              <a:path w="40997" h="45923" extrusionOk="0">
                <a:moveTo>
                  <a:pt x="7135" y="1509"/>
                </a:moveTo>
                <a:cubicBezTo>
                  <a:pt x="7176" y="1509"/>
                  <a:pt x="7217" y="1511"/>
                  <a:pt x="7258" y="1516"/>
                </a:cubicBezTo>
                <a:cubicBezTo>
                  <a:pt x="7804" y="1585"/>
                  <a:pt x="8191" y="2081"/>
                  <a:pt x="8124" y="2627"/>
                </a:cubicBezTo>
                <a:cubicBezTo>
                  <a:pt x="8062" y="3130"/>
                  <a:pt x="7633" y="3500"/>
                  <a:pt x="7139" y="3500"/>
                </a:cubicBezTo>
                <a:cubicBezTo>
                  <a:pt x="7098" y="3500"/>
                  <a:pt x="7056" y="3497"/>
                  <a:pt x="7014" y="3492"/>
                </a:cubicBezTo>
                <a:cubicBezTo>
                  <a:pt x="6468" y="3425"/>
                  <a:pt x="6081" y="2928"/>
                  <a:pt x="6148" y="2382"/>
                </a:cubicBezTo>
                <a:cubicBezTo>
                  <a:pt x="6210" y="1878"/>
                  <a:pt x="6641" y="1509"/>
                  <a:pt x="7135" y="1509"/>
                </a:cubicBezTo>
                <a:close/>
                <a:moveTo>
                  <a:pt x="14998" y="2481"/>
                </a:moveTo>
                <a:cubicBezTo>
                  <a:pt x="15039" y="2481"/>
                  <a:pt x="15080" y="2483"/>
                  <a:pt x="15121" y="2489"/>
                </a:cubicBezTo>
                <a:cubicBezTo>
                  <a:pt x="15666" y="2556"/>
                  <a:pt x="16054" y="3054"/>
                  <a:pt x="15987" y="3598"/>
                </a:cubicBezTo>
                <a:cubicBezTo>
                  <a:pt x="15924" y="4103"/>
                  <a:pt x="15495" y="4472"/>
                  <a:pt x="14999" y="4472"/>
                </a:cubicBezTo>
                <a:cubicBezTo>
                  <a:pt x="14959" y="4472"/>
                  <a:pt x="14917" y="4469"/>
                  <a:pt x="14876" y="4464"/>
                </a:cubicBezTo>
                <a:cubicBezTo>
                  <a:pt x="14331" y="4397"/>
                  <a:pt x="13943" y="3901"/>
                  <a:pt x="14012" y="3354"/>
                </a:cubicBezTo>
                <a:cubicBezTo>
                  <a:pt x="14074" y="2850"/>
                  <a:pt x="14502" y="2481"/>
                  <a:pt x="14998" y="2481"/>
                </a:cubicBezTo>
                <a:close/>
                <a:moveTo>
                  <a:pt x="22521" y="3411"/>
                </a:moveTo>
                <a:cubicBezTo>
                  <a:pt x="22562" y="3411"/>
                  <a:pt x="22603" y="3414"/>
                  <a:pt x="22644" y="3419"/>
                </a:cubicBezTo>
                <a:cubicBezTo>
                  <a:pt x="23189" y="3486"/>
                  <a:pt x="23577" y="3982"/>
                  <a:pt x="23509" y="4529"/>
                </a:cubicBezTo>
                <a:cubicBezTo>
                  <a:pt x="23447" y="5033"/>
                  <a:pt x="23018" y="5402"/>
                  <a:pt x="22522" y="5402"/>
                </a:cubicBezTo>
                <a:cubicBezTo>
                  <a:pt x="22482" y="5402"/>
                  <a:pt x="22441" y="5400"/>
                  <a:pt x="22399" y="5394"/>
                </a:cubicBezTo>
                <a:cubicBezTo>
                  <a:pt x="21854" y="5327"/>
                  <a:pt x="21466" y="4829"/>
                  <a:pt x="21533" y="4285"/>
                </a:cubicBezTo>
                <a:cubicBezTo>
                  <a:pt x="21597" y="3780"/>
                  <a:pt x="22025" y="3411"/>
                  <a:pt x="22521" y="3411"/>
                </a:cubicBezTo>
                <a:close/>
                <a:moveTo>
                  <a:pt x="30391" y="4384"/>
                </a:moveTo>
                <a:cubicBezTo>
                  <a:pt x="30431" y="4384"/>
                  <a:pt x="30472" y="4386"/>
                  <a:pt x="30514" y="4391"/>
                </a:cubicBezTo>
                <a:cubicBezTo>
                  <a:pt x="31060" y="4458"/>
                  <a:pt x="31447" y="4956"/>
                  <a:pt x="31379" y="5501"/>
                </a:cubicBezTo>
                <a:cubicBezTo>
                  <a:pt x="31317" y="6006"/>
                  <a:pt x="30889" y="6375"/>
                  <a:pt x="30393" y="6375"/>
                </a:cubicBezTo>
                <a:cubicBezTo>
                  <a:pt x="30352" y="6375"/>
                  <a:pt x="30311" y="6372"/>
                  <a:pt x="30270" y="6367"/>
                </a:cubicBezTo>
                <a:cubicBezTo>
                  <a:pt x="29724" y="6300"/>
                  <a:pt x="29337" y="5803"/>
                  <a:pt x="29404" y="5257"/>
                </a:cubicBezTo>
                <a:cubicBezTo>
                  <a:pt x="29466" y="4754"/>
                  <a:pt x="29896" y="4384"/>
                  <a:pt x="30391" y="4384"/>
                </a:cubicBezTo>
                <a:close/>
                <a:moveTo>
                  <a:pt x="38199" y="5350"/>
                </a:moveTo>
                <a:cubicBezTo>
                  <a:pt x="38241" y="5350"/>
                  <a:pt x="38282" y="5353"/>
                  <a:pt x="38324" y="5358"/>
                </a:cubicBezTo>
                <a:cubicBezTo>
                  <a:pt x="38870" y="5425"/>
                  <a:pt x="39259" y="5922"/>
                  <a:pt x="39190" y="6468"/>
                </a:cubicBezTo>
                <a:cubicBezTo>
                  <a:pt x="39128" y="6971"/>
                  <a:pt x="38699" y="7341"/>
                  <a:pt x="38203" y="7341"/>
                </a:cubicBezTo>
                <a:cubicBezTo>
                  <a:pt x="38163" y="7341"/>
                  <a:pt x="38122" y="7339"/>
                  <a:pt x="38080" y="7334"/>
                </a:cubicBezTo>
                <a:cubicBezTo>
                  <a:pt x="37534" y="7265"/>
                  <a:pt x="37147" y="6768"/>
                  <a:pt x="37215" y="6222"/>
                </a:cubicBezTo>
                <a:cubicBezTo>
                  <a:pt x="37277" y="5720"/>
                  <a:pt x="37705" y="5350"/>
                  <a:pt x="38199" y="5350"/>
                </a:cubicBezTo>
                <a:close/>
                <a:moveTo>
                  <a:pt x="5129" y="0"/>
                </a:moveTo>
                <a:lnTo>
                  <a:pt x="1" y="41490"/>
                </a:lnTo>
                <a:lnTo>
                  <a:pt x="35867" y="45923"/>
                </a:lnTo>
                <a:lnTo>
                  <a:pt x="40997" y="4434"/>
                </a:lnTo>
                <a:lnTo>
                  <a:pt x="5129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8" name="Google Shape;728;p30"/>
          <p:cNvSpPr/>
          <p:nvPr/>
        </p:nvSpPr>
        <p:spPr>
          <a:xfrm rot="5437892">
            <a:off x="7229092" y="575482"/>
            <a:ext cx="613078" cy="456374"/>
          </a:xfrm>
          <a:custGeom>
            <a:avLst/>
            <a:gdLst/>
            <a:ahLst/>
            <a:cxnLst/>
            <a:rect l="l" t="t" r="r" b="b"/>
            <a:pathLst>
              <a:path w="8500" h="5674" extrusionOk="0">
                <a:moveTo>
                  <a:pt x="1497" y="316"/>
                </a:moveTo>
                <a:cubicBezTo>
                  <a:pt x="1656" y="316"/>
                  <a:pt x="1813" y="352"/>
                  <a:pt x="1956" y="426"/>
                </a:cubicBezTo>
                <a:lnTo>
                  <a:pt x="7429" y="3235"/>
                </a:lnTo>
                <a:cubicBezTo>
                  <a:pt x="7949" y="3503"/>
                  <a:pt x="8140" y="4171"/>
                  <a:pt x="7855" y="4726"/>
                </a:cubicBezTo>
                <a:cubicBezTo>
                  <a:pt x="7749" y="4935"/>
                  <a:pt x="7586" y="5104"/>
                  <a:pt x="7386" y="5217"/>
                </a:cubicBezTo>
                <a:cubicBezTo>
                  <a:pt x="7219" y="5312"/>
                  <a:pt x="7036" y="5359"/>
                  <a:pt x="6855" y="5359"/>
                </a:cubicBezTo>
                <a:cubicBezTo>
                  <a:pt x="6696" y="5359"/>
                  <a:pt x="6538" y="5323"/>
                  <a:pt x="6395" y="5249"/>
                </a:cubicBezTo>
                <a:lnTo>
                  <a:pt x="922" y="2440"/>
                </a:lnTo>
                <a:cubicBezTo>
                  <a:pt x="672" y="2311"/>
                  <a:pt x="490" y="2086"/>
                  <a:pt x="408" y="1807"/>
                </a:cubicBezTo>
                <a:cubicBezTo>
                  <a:pt x="326" y="1524"/>
                  <a:pt x="357" y="1219"/>
                  <a:pt x="496" y="949"/>
                </a:cubicBezTo>
                <a:cubicBezTo>
                  <a:pt x="602" y="740"/>
                  <a:pt x="766" y="570"/>
                  <a:pt x="964" y="458"/>
                </a:cubicBezTo>
                <a:cubicBezTo>
                  <a:pt x="1132" y="364"/>
                  <a:pt x="1316" y="316"/>
                  <a:pt x="1497" y="316"/>
                </a:cubicBezTo>
                <a:close/>
                <a:moveTo>
                  <a:pt x="1497" y="1"/>
                </a:moveTo>
                <a:cubicBezTo>
                  <a:pt x="1262" y="1"/>
                  <a:pt x="1026" y="62"/>
                  <a:pt x="810" y="183"/>
                </a:cubicBezTo>
                <a:cubicBezTo>
                  <a:pt x="555" y="327"/>
                  <a:pt x="351" y="541"/>
                  <a:pt x="215" y="804"/>
                </a:cubicBezTo>
                <a:cubicBezTo>
                  <a:pt x="40" y="1147"/>
                  <a:pt x="1" y="1534"/>
                  <a:pt x="106" y="1895"/>
                </a:cubicBezTo>
                <a:cubicBezTo>
                  <a:pt x="211" y="2258"/>
                  <a:pt x="450" y="2550"/>
                  <a:pt x="779" y="2720"/>
                </a:cubicBezTo>
                <a:lnTo>
                  <a:pt x="6252" y="5529"/>
                </a:lnTo>
                <a:cubicBezTo>
                  <a:pt x="6440" y="5626"/>
                  <a:pt x="6646" y="5674"/>
                  <a:pt x="6855" y="5674"/>
                </a:cubicBezTo>
                <a:cubicBezTo>
                  <a:pt x="7089" y="5674"/>
                  <a:pt x="7325" y="5613"/>
                  <a:pt x="7541" y="5491"/>
                </a:cubicBezTo>
                <a:cubicBezTo>
                  <a:pt x="7794" y="5348"/>
                  <a:pt x="8000" y="5134"/>
                  <a:pt x="8135" y="4871"/>
                </a:cubicBezTo>
                <a:cubicBezTo>
                  <a:pt x="8499" y="4161"/>
                  <a:pt x="8246" y="3301"/>
                  <a:pt x="7572" y="2955"/>
                </a:cubicBezTo>
                <a:lnTo>
                  <a:pt x="2099" y="146"/>
                </a:lnTo>
                <a:cubicBezTo>
                  <a:pt x="1911" y="49"/>
                  <a:pt x="1705" y="1"/>
                  <a:pt x="1497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9" name="Google Shape;729;p30"/>
          <p:cNvSpPr/>
          <p:nvPr/>
        </p:nvSpPr>
        <p:spPr>
          <a:xfrm>
            <a:off x="3565025" y="237825"/>
            <a:ext cx="4257333" cy="4768644"/>
          </a:xfrm>
          <a:custGeom>
            <a:avLst/>
            <a:gdLst/>
            <a:ahLst/>
            <a:cxnLst/>
            <a:rect l="l" t="t" r="r" b="b"/>
            <a:pathLst>
              <a:path w="40997" h="45923" extrusionOk="0">
                <a:moveTo>
                  <a:pt x="7135" y="1509"/>
                </a:moveTo>
                <a:cubicBezTo>
                  <a:pt x="7176" y="1509"/>
                  <a:pt x="7217" y="1511"/>
                  <a:pt x="7258" y="1516"/>
                </a:cubicBezTo>
                <a:cubicBezTo>
                  <a:pt x="7804" y="1585"/>
                  <a:pt x="8191" y="2081"/>
                  <a:pt x="8124" y="2627"/>
                </a:cubicBezTo>
                <a:cubicBezTo>
                  <a:pt x="8062" y="3130"/>
                  <a:pt x="7633" y="3500"/>
                  <a:pt x="7139" y="3500"/>
                </a:cubicBezTo>
                <a:cubicBezTo>
                  <a:pt x="7098" y="3500"/>
                  <a:pt x="7056" y="3497"/>
                  <a:pt x="7014" y="3492"/>
                </a:cubicBezTo>
                <a:cubicBezTo>
                  <a:pt x="6468" y="3425"/>
                  <a:pt x="6081" y="2928"/>
                  <a:pt x="6148" y="2382"/>
                </a:cubicBezTo>
                <a:cubicBezTo>
                  <a:pt x="6210" y="1878"/>
                  <a:pt x="6641" y="1509"/>
                  <a:pt x="7135" y="1509"/>
                </a:cubicBezTo>
                <a:close/>
                <a:moveTo>
                  <a:pt x="14998" y="2481"/>
                </a:moveTo>
                <a:cubicBezTo>
                  <a:pt x="15039" y="2481"/>
                  <a:pt x="15080" y="2483"/>
                  <a:pt x="15121" y="2489"/>
                </a:cubicBezTo>
                <a:cubicBezTo>
                  <a:pt x="15666" y="2556"/>
                  <a:pt x="16054" y="3054"/>
                  <a:pt x="15987" y="3598"/>
                </a:cubicBezTo>
                <a:cubicBezTo>
                  <a:pt x="15924" y="4103"/>
                  <a:pt x="15495" y="4472"/>
                  <a:pt x="14999" y="4472"/>
                </a:cubicBezTo>
                <a:cubicBezTo>
                  <a:pt x="14959" y="4472"/>
                  <a:pt x="14917" y="4469"/>
                  <a:pt x="14876" y="4464"/>
                </a:cubicBezTo>
                <a:cubicBezTo>
                  <a:pt x="14331" y="4397"/>
                  <a:pt x="13943" y="3901"/>
                  <a:pt x="14012" y="3354"/>
                </a:cubicBezTo>
                <a:cubicBezTo>
                  <a:pt x="14074" y="2850"/>
                  <a:pt x="14502" y="2481"/>
                  <a:pt x="14998" y="2481"/>
                </a:cubicBezTo>
                <a:close/>
                <a:moveTo>
                  <a:pt x="22521" y="3411"/>
                </a:moveTo>
                <a:cubicBezTo>
                  <a:pt x="22562" y="3411"/>
                  <a:pt x="22603" y="3414"/>
                  <a:pt x="22644" y="3419"/>
                </a:cubicBezTo>
                <a:cubicBezTo>
                  <a:pt x="23189" y="3486"/>
                  <a:pt x="23577" y="3982"/>
                  <a:pt x="23509" y="4529"/>
                </a:cubicBezTo>
                <a:cubicBezTo>
                  <a:pt x="23447" y="5033"/>
                  <a:pt x="23018" y="5402"/>
                  <a:pt x="22522" y="5402"/>
                </a:cubicBezTo>
                <a:cubicBezTo>
                  <a:pt x="22482" y="5402"/>
                  <a:pt x="22441" y="5400"/>
                  <a:pt x="22399" y="5394"/>
                </a:cubicBezTo>
                <a:cubicBezTo>
                  <a:pt x="21854" y="5327"/>
                  <a:pt x="21466" y="4829"/>
                  <a:pt x="21533" y="4285"/>
                </a:cubicBezTo>
                <a:cubicBezTo>
                  <a:pt x="21597" y="3780"/>
                  <a:pt x="22025" y="3411"/>
                  <a:pt x="22521" y="3411"/>
                </a:cubicBezTo>
                <a:close/>
                <a:moveTo>
                  <a:pt x="30391" y="4384"/>
                </a:moveTo>
                <a:cubicBezTo>
                  <a:pt x="30431" y="4384"/>
                  <a:pt x="30472" y="4386"/>
                  <a:pt x="30514" y="4391"/>
                </a:cubicBezTo>
                <a:cubicBezTo>
                  <a:pt x="31060" y="4458"/>
                  <a:pt x="31447" y="4956"/>
                  <a:pt x="31379" y="5501"/>
                </a:cubicBezTo>
                <a:cubicBezTo>
                  <a:pt x="31317" y="6006"/>
                  <a:pt x="30889" y="6375"/>
                  <a:pt x="30393" y="6375"/>
                </a:cubicBezTo>
                <a:cubicBezTo>
                  <a:pt x="30352" y="6375"/>
                  <a:pt x="30311" y="6372"/>
                  <a:pt x="30270" y="6367"/>
                </a:cubicBezTo>
                <a:cubicBezTo>
                  <a:pt x="29724" y="6300"/>
                  <a:pt x="29337" y="5803"/>
                  <a:pt x="29404" y="5257"/>
                </a:cubicBezTo>
                <a:cubicBezTo>
                  <a:pt x="29466" y="4754"/>
                  <a:pt x="29896" y="4384"/>
                  <a:pt x="30391" y="4384"/>
                </a:cubicBezTo>
                <a:close/>
                <a:moveTo>
                  <a:pt x="38199" y="5350"/>
                </a:moveTo>
                <a:cubicBezTo>
                  <a:pt x="38241" y="5350"/>
                  <a:pt x="38282" y="5353"/>
                  <a:pt x="38324" y="5358"/>
                </a:cubicBezTo>
                <a:cubicBezTo>
                  <a:pt x="38870" y="5425"/>
                  <a:pt x="39259" y="5922"/>
                  <a:pt x="39190" y="6468"/>
                </a:cubicBezTo>
                <a:cubicBezTo>
                  <a:pt x="39128" y="6971"/>
                  <a:pt x="38699" y="7341"/>
                  <a:pt x="38203" y="7341"/>
                </a:cubicBezTo>
                <a:cubicBezTo>
                  <a:pt x="38163" y="7341"/>
                  <a:pt x="38122" y="7339"/>
                  <a:pt x="38080" y="7334"/>
                </a:cubicBezTo>
                <a:cubicBezTo>
                  <a:pt x="37534" y="7265"/>
                  <a:pt x="37147" y="6768"/>
                  <a:pt x="37215" y="6222"/>
                </a:cubicBezTo>
                <a:cubicBezTo>
                  <a:pt x="37277" y="5720"/>
                  <a:pt x="37705" y="5350"/>
                  <a:pt x="38199" y="5350"/>
                </a:cubicBezTo>
                <a:close/>
                <a:moveTo>
                  <a:pt x="5129" y="0"/>
                </a:moveTo>
                <a:lnTo>
                  <a:pt x="1" y="41490"/>
                </a:lnTo>
                <a:lnTo>
                  <a:pt x="35867" y="45923"/>
                </a:lnTo>
                <a:lnTo>
                  <a:pt x="40997" y="4434"/>
                </a:lnTo>
                <a:lnTo>
                  <a:pt x="5129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0" name="Google Shape;730;p30"/>
          <p:cNvSpPr/>
          <p:nvPr/>
        </p:nvSpPr>
        <p:spPr>
          <a:xfrm rot="5437892">
            <a:off x="7377135" y="552226"/>
            <a:ext cx="421149" cy="310952"/>
          </a:xfrm>
          <a:custGeom>
            <a:avLst/>
            <a:gdLst/>
            <a:ahLst/>
            <a:cxnLst/>
            <a:rect l="l" t="t" r="r" b="b"/>
            <a:pathLst>
              <a:path w="5839" h="3866" extrusionOk="0">
                <a:moveTo>
                  <a:pt x="1121" y="316"/>
                </a:moveTo>
                <a:cubicBezTo>
                  <a:pt x="1225" y="316"/>
                  <a:pt x="1329" y="341"/>
                  <a:pt x="1424" y="390"/>
                </a:cubicBezTo>
                <a:lnTo>
                  <a:pt x="5127" y="2291"/>
                </a:lnTo>
                <a:cubicBezTo>
                  <a:pt x="5286" y="2372"/>
                  <a:pt x="5403" y="2510"/>
                  <a:pt x="5457" y="2679"/>
                </a:cubicBezTo>
                <a:cubicBezTo>
                  <a:pt x="5513" y="2849"/>
                  <a:pt x="5498" y="3030"/>
                  <a:pt x="5416" y="3187"/>
                </a:cubicBezTo>
                <a:cubicBezTo>
                  <a:pt x="5357" y="3304"/>
                  <a:pt x="5265" y="3399"/>
                  <a:pt x="5152" y="3463"/>
                </a:cubicBezTo>
                <a:cubicBezTo>
                  <a:pt x="5049" y="3521"/>
                  <a:pt x="4936" y="3550"/>
                  <a:pt x="4823" y="3550"/>
                </a:cubicBezTo>
                <a:cubicBezTo>
                  <a:pt x="4719" y="3550"/>
                  <a:pt x="4614" y="3525"/>
                  <a:pt x="4518" y="3476"/>
                </a:cubicBezTo>
                <a:lnTo>
                  <a:pt x="817" y="1577"/>
                </a:lnTo>
                <a:cubicBezTo>
                  <a:pt x="490" y="1409"/>
                  <a:pt x="360" y="1006"/>
                  <a:pt x="528" y="679"/>
                </a:cubicBezTo>
                <a:cubicBezTo>
                  <a:pt x="587" y="562"/>
                  <a:pt x="679" y="467"/>
                  <a:pt x="793" y="403"/>
                </a:cubicBezTo>
                <a:cubicBezTo>
                  <a:pt x="895" y="345"/>
                  <a:pt x="1008" y="316"/>
                  <a:pt x="1121" y="316"/>
                </a:cubicBezTo>
                <a:close/>
                <a:moveTo>
                  <a:pt x="1120" y="1"/>
                </a:moveTo>
                <a:cubicBezTo>
                  <a:pt x="954" y="1"/>
                  <a:pt x="788" y="43"/>
                  <a:pt x="639" y="128"/>
                </a:cubicBezTo>
                <a:cubicBezTo>
                  <a:pt x="471" y="222"/>
                  <a:pt x="335" y="363"/>
                  <a:pt x="247" y="534"/>
                </a:cubicBezTo>
                <a:cubicBezTo>
                  <a:pt x="0" y="1016"/>
                  <a:pt x="190" y="1609"/>
                  <a:pt x="672" y="1856"/>
                </a:cubicBezTo>
                <a:lnTo>
                  <a:pt x="4375" y="3757"/>
                </a:lnTo>
                <a:cubicBezTo>
                  <a:pt x="4517" y="3829"/>
                  <a:pt x="4671" y="3865"/>
                  <a:pt x="4824" y="3865"/>
                </a:cubicBezTo>
                <a:cubicBezTo>
                  <a:pt x="4990" y="3865"/>
                  <a:pt x="5156" y="3823"/>
                  <a:pt x="5305" y="3738"/>
                </a:cubicBezTo>
                <a:cubicBezTo>
                  <a:pt x="5473" y="3644"/>
                  <a:pt x="5609" y="3503"/>
                  <a:pt x="5697" y="3332"/>
                </a:cubicBezTo>
                <a:cubicBezTo>
                  <a:pt x="5816" y="3098"/>
                  <a:pt x="5838" y="2832"/>
                  <a:pt x="5758" y="2583"/>
                </a:cubicBezTo>
                <a:cubicBezTo>
                  <a:pt x="5678" y="2333"/>
                  <a:pt x="5504" y="2130"/>
                  <a:pt x="5272" y="2010"/>
                </a:cubicBezTo>
                <a:lnTo>
                  <a:pt x="1569" y="109"/>
                </a:lnTo>
                <a:cubicBezTo>
                  <a:pt x="1427" y="37"/>
                  <a:pt x="1273" y="1"/>
                  <a:pt x="112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1" name="Google Shape;731;p30"/>
          <p:cNvSpPr txBox="1">
            <a:spLocks noGrp="1"/>
          </p:cNvSpPr>
          <p:nvPr>
            <p:ph type="title" idx="2"/>
          </p:nvPr>
        </p:nvSpPr>
        <p:spPr>
          <a:xfrm rot="457638">
            <a:off x="4125941" y="1642138"/>
            <a:ext cx="3234417" cy="126397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500"/>
              <a:buNone/>
              <a:defRPr sz="5500" b="1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732" name="Google Shape;732;p30"/>
          <p:cNvSpPr txBox="1">
            <a:spLocks noGrp="1"/>
          </p:cNvSpPr>
          <p:nvPr>
            <p:ph type="subTitle" idx="1"/>
          </p:nvPr>
        </p:nvSpPr>
        <p:spPr>
          <a:xfrm rot="458062">
            <a:off x="3940803" y="3142598"/>
            <a:ext cx="3231443" cy="76790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733" name="Google Shape;733;p30"/>
          <p:cNvSpPr/>
          <p:nvPr/>
        </p:nvSpPr>
        <p:spPr>
          <a:xfrm rot="-5399610">
            <a:off x="-61377" y="3588642"/>
            <a:ext cx="1615144" cy="1494563"/>
          </a:xfrm>
          <a:custGeom>
            <a:avLst/>
            <a:gdLst/>
            <a:ahLst/>
            <a:cxnLst/>
            <a:rect l="l" t="t" r="r" b="b"/>
            <a:pathLst>
              <a:path w="36662" h="33923" extrusionOk="0">
                <a:moveTo>
                  <a:pt x="0" y="0"/>
                </a:moveTo>
                <a:lnTo>
                  <a:pt x="0" y="26481"/>
                </a:lnTo>
                <a:lnTo>
                  <a:pt x="15058" y="33923"/>
                </a:lnTo>
                <a:lnTo>
                  <a:pt x="36662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4" name="Google Shape;734;p30"/>
          <p:cNvSpPr/>
          <p:nvPr/>
        </p:nvSpPr>
        <p:spPr>
          <a:xfrm rot="-10799574">
            <a:off x="7876598" y="3364589"/>
            <a:ext cx="1245803" cy="1862056"/>
          </a:xfrm>
          <a:custGeom>
            <a:avLst/>
            <a:gdLst/>
            <a:ahLst/>
            <a:cxnLst/>
            <a:rect l="l" t="t" r="r" b="b"/>
            <a:pathLst>
              <a:path w="30873" h="39614" extrusionOk="0">
                <a:moveTo>
                  <a:pt x="0" y="0"/>
                </a:moveTo>
                <a:lnTo>
                  <a:pt x="0" y="36352"/>
                </a:lnTo>
                <a:lnTo>
                  <a:pt x="18457" y="39613"/>
                </a:lnTo>
                <a:lnTo>
                  <a:pt x="30872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5" name="Google Shape;735;p30"/>
          <p:cNvSpPr/>
          <p:nvPr/>
        </p:nvSpPr>
        <p:spPr>
          <a:xfrm rot="-10799544">
            <a:off x="7739139" y="3665542"/>
            <a:ext cx="1383257" cy="1490916"/>
          </a:xfrm>
          <a:custGeom>
            <a:avLst/>
            <a:gdLst/>
            <a:ahLst/>
            <a:cxnLst/>
            <a:rect l="l" t="t" r="r" b="b"/>
            <a:pathLst>
              <a:path w="36662" h="33923" extrusionOk="0">
                <a:moveTo>
                  <a:pt x="0" y="0"/>
                </a:moveTo>
                <a:lnTo>
                  <a:pt x="0" y="26481"/>
                </a:lnTo>
                <a:lnTo>
                  <a:pt x="15058" y="33923"/>
                </a:lnTo>
                <a:lnTo>
                  <a:pt x="36662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36" name="Google Shape;736;p30"/>
          <p:cNvGrpSpPr/>
          <p:nvPr/>
        </p:nvGrpSpPr>
        <p:grpSpPr>
          <a:xfrm>
            <a:off x="-663701" y="-801250"/>
            <a:ext cx="2062814" cy="2572326"/>
            <a:chOff x="7325399" y="3044950"/>
            <a:chExt cx="2062814" cy="2572326"/>
          </a:xfrm>
        </p:grpSpPr>
        <p:sp>
          <p:nvSpPr>
            <p:cNvPr id="737" name="Google Shape;737;p30"/>
            <p:cNvSpPr/>
            <p:nvPr/>
          </p:nvSpPr>
          <p:spPr>
            <a:xfrm rot="-8610992">
              <a:off x="8808681" y="3091174"/>
              <a:ext cx="398985" cy="738802"/>
            </a:xfrm>
            <a:custGeom>
              <a:avLst/>
              <a:gdLst/>
              <a:ahLst/>
              <a:cxnLst/>
              <a:rect l="l" t="t" r="r" b="b"/>
              <a:pathLst>
                <a:path w="6669" h="12349" extrusionOk="0">
                  <a:moveTo>
                    <a:pt x="6439" y="1"/>
                  </a:moveTo>
                  <a:cubicBezTo>
                    <a:pt x="4707" y="106"/>
                    <a:pt x="1067" y="373"/>
                    <a:pt x="1067" y="373"/>
                  </a:cubicBezTo>
                  <a:cubicBezTo>
                    <a:pt x="1067" y="373"/>
                    <a:pt x="1477" y="7405"/>
                    <a:pt x="1" y="11576"/>
                  </a:cubicBezTo>
                  <a:cubicBezTo>
                    <a:pt x="2161" y="9507"/>
                    <a:pt x="3451" y="8190"/>
                    <a:pt x="3451" y="8190"/>
                  </a:cubicBezTo>
                  <a:lnTo>
                    <a:pt x="4352" y="12348"/>
                  </a:lnTo>
                  <a:cubicBezTo>
                    <a:pt x="4352" y="12348"/>
                    <a:pt x="6668" y="7737"/>
                    <a:pt x="643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" name="Google Shape;738;p30"/>
            <p:cNvSpPr/>
            <p:nvPr/>
          </p:nvSpPr>
          <p:spPr>
            <a:xfrm rot="-8610992">
              <a:off x="8630005" y="3660883"/>
              <a:ext cx="326176" cy="89202"/>
            </a:xfrm>
            <a:custGeom>
              <a:avLst/>
              <a:gdLst/>
              <a:ahLst/>
              <a:cxnLst/>
              <a:rect l="l" t="t" r="r" b="b"/>
              <a:pathLst>
                <a:path w="5452" h="1491" extrusionOk="0">
                  <a:moveTo>
                    <a:pt x="5374" y="1"/>
                  </a:moveTo>
                  <a:lnTo>
                    <a:pt x="0" y="373"/>
                  </a:lnTo>
                  <a:lnTo>
                    <a:pt x="78" y="1490"/>
                  </a:lnTo>
                  <a:lnTo>
                    <a:pt x="5451" y="1118"/>
                  </a:lnTo>
                  <a:lnTo>
                    <a:pt x="537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" name="Google Shape;739;p30"/>
            <p:cNvSpPr/>
            <p:nvPr/>
          </p:nvSpPr>
          <p:spPr>
            <a:xfrm rot="-8610992">
              <a:off x="7870096" y="3547007"/>
              <a:ext cx="702367" cy="2063668"/>
            </a:xfrm>
            <a:custGeom>
              <a:avLst/>
              <a:gdLst/>
              <a:ahLst/>
              <a:cxnLst/>
              <a:rect l="l" t="t" r="r" b="b"/>
              <a:pathLst>
                <a:path w="11740" h="34494" extrusionOk="0">
                  <a:moveTo>
                    <a:pt x="1" y="0"/>
                  </a:moveTo>
                  <a:lnTo>
                    <a:pt x="2483" y="34494"/>
                  </a:lnTo>
                  <a:lnTo>
                    <a:pt x="11739" y="33820"/>
                  </a:lnTo>
                  <a:lnTo>
                    <a:pt x="1173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" name="Google Shape;740;p30"/>
            <p:cNvSpPr/>
            <p:nvPr/>
          </p:nvSpPr>
          <p:spPr>
            <a:xfrm rot="-8610992">
              <a:off x="8218958" y="3632838"/>
              <a:ext cx="211368" cy="2055292"/>
            </a:xfrm>
            <a:custGeom>
              <a:avLst/>
              <a:gdLst/>
              <a:ahLst/>
              <a:cxnLst/>
              <a:rect l="l" t="t" r="r" b="b"/>
              <a:pathLst>
                <a:path w="3533" h="34354" extrusionOk="0">
                  <a:moveTo>
                    <a:pt x="1024" y="0"/>
                  </a:moveTo>
                  <a:lnTo>
                    <a:pt x="0" y="6"/>
                  </a:lnTo>
                  <a:lnTo>
                    <a:pt x="2515" y="34353"/>
                  </a:lnTo>
                  <a:lnTo>
                    <a:pt x="3533" y="34279"/>
                  </a:lnTo>
                  <a:lnTo>
                    <a:pt x="102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" name="Google Shape;741;p30"/>
            <p:cNvSpPr/>
            <p:nvPr/>
          </p:nvSpPr>
          <p:spPr>
            <a:xfrm rot="-8610992">
              <a:off x="8108089" y="4294347"/>
              <a:ext cx="226445" cy="201317"/>
            </a:xfrm>
            <a:custGeom>
              <a:avLst/>
              <a:gdLst/>
              <a:ahLst/>
              <a:cxnLst/>
              <a:rect l="l" t="t" r="r" b="b"/>
              <a:pathLst>
                <a:path w="3785" h="3365" extrusionOk="0">
                  <a:moveTo>
                    <a:pt x="2020" y="1454"/>
                  </a:moveTo>
                  <a:cubicBezTo>
                    <a:pt x="2004" y="1463"/>
                    <a:pt x="1988" y="1472"/>
                    <a:pt x="1972" y="1480"/>
                  </a:cubicBezTo>
                  <a:cubicBezTo>
                    <a:pt x="1825" y="1560"/>
                    <a:pt x="1916" y="1765"/>
                    <a:pt x="2052" y="1765"/>
                  </a:cubicBezTo>
                  <a:cubicBezTo>
                    <a:pt x="2073" y="1765"/>
                    <a:pt x="2094" y="1760"/>
                    <a:pt x="2115" y="1750"/>
                  </a:cubicBezTo>
                  <a:lnTo>
                    <a:pt x="2115" y="1750"/>
                  </a:lnTo>
                  <a:cubicBezTo>
                    <a:pt x="2052" y="1784"/>
                    <a:pt x="2005" y="1830"/>
                    <a:pt x="1969" y="1886"/>
                  </a:cubicBezTo>
                  <a:cubicBezTo>
                    <a:pt x="1813" y="1841"/>
                    <a:pt x="1675" y="1800"/>
                    <a:pt x="1534" y="1730"/>
                  </a:cubicBezTo>
                  <a:cubicBezTo>
                    <a:pt x="1680" y="1599"/>
                    <a:pt x="1848" y="1504"/>
                    <a:pt x="2020" y="1454"/>
                  </a:cubicBezTo>
                  <a:close/>
                  <a:moveTo>
                    <a:pt x="2195" y="1"/>
                  </a:moveTo>
                  <a:cubicBezTo>
                    <a:pt x="1630" y="1"/>
                    <a:pt x="1084" y="277"/>
                    <a:pt x="697" y="804"/>
                  </a:cubicBezTo>
                  <a:cubicBezTo>
                    <a:pt x="0" y="1754"/>
                    <a:pt x="725" y="3062"/>
                    <a:pt x="1767" y="3331"/>
                  </a:cubicBezTo>
                  <a:cubicBezTo>
                    <a:pt x="1858" y="3354"/>
                    <a:pt x="1953" y="3365"/>
                    <a:pt x="2051" y="3365"/>
                  </a:cubicBezTo>
                  <a:cubicBezTo>
                    <a:pt x="2847" y="3365"/>
                    <a:pt x="3784" y="2633"/>
                    <a:pt x="3371" y="1799"/>
                  </a:cubicBezTo>
                  <a:cubicBezTo>
                    <a:pt x="3136" y="1327"/>
                    <a:pt x="2725" y="1113"/>
                    <a:pt x="2298" y="1113"/>
                  </a:cubicBezTo>
                  <a:cubicBezTo>
                    <a:pt x="1892" y="1113"/>
                    <a:pt x="1471" y="1307"/>
                    <a:pt x="1176" y="1657"/>
                  </a:cubicBezTo>
                  <a:cubicBezTo>
                    <a:pt x="1110" y="1735"/>
                    <a:pt x="1119" y="1840"/>
                    <a:pt x="1207" y="1897"/>
                  </a:cubicBezTo>
                  <a:cubicBezTo>
                    <a:pt x="1483" y="2076"/>
                    <a:pt x="1702" y="2124"/>
                    <a:pt x="2010" y="2219"/>
                  </a:cubicBezTo>
                  <a:cubicBezTo>
                    <a:pt x="2023" y="2223"/>
                    <a:pt x="2036" y="2225"/>
                    <a:pt x="2049" y="2225"/>
                  </a:cubicBezTo>
                  <a:cubicBezTo>
                    <a:pt x="2103" y="2225"/>
                    <a:pt x="2151" y="2194"/>
                    <a:pt x="2182" y="2148"/>
                  </a:cubicBezTo>
                  <a:cubicBezTo>
                    <a:pt x="2319" y="1948"/>
                    <a:pt x="2405" y="1616"/>
                    <a:pt x="2183" y="1448"/>
                  </a:cubicBezTo>
                  <a:cubicBezTo>
                    <a:pt x="2166" y="1435"/>
                    <a:pt x="2145" y="1431"/>
                    <a:pt x="2124" y="1429"/>
                  </a:cubicBezTo>
                  <a:cubicBezTo>
                    <a:pt x="2180" y="1419"/>
                    <a:pt x="2237" y="1414"/>
                    <a:pt x="2294" y="1414"/>
                  </a:cubicBezTo>
                  <a:cubicBezTo>
                    <a:pt x="2586" y="1414"/>
                    <a:pt x="2869" y="1553"/>
                    <a:pt x="3067" y="1873"/>
                  </a:cubicBezTo>
                  <a:cubicBezTo>
                    <a:pt x="3249" y="2168"/>
                    <a:pt x="3125" y="2491"/>
                    <a:pt x="2908" y="2722"/>
                  </a:cubicBezTo>
                  <a:cubicBezTo>
                    <a:pt x="2693" y="2949"/>
                    <a:pt x="2399" y="3050"/>
                    <a:pt x="2102" y="3050"/>
                  </a:cubicBezTo>
                  <a:cubicBezTo>
                    <a:pt x="1909" y="3050"/>
                    <a:pt x="1715" y="3008"/>
                    <a:pt x="1541" y="2929"/>
                  </a:cubicBezTo>
                  <a:cubicBezTo>
                    <a:pt x="666" y="2533"/>
                    <a:pt x="533" y="1447"/>
                    <a:pt x="1116" y="764"/>
                  </a:cubicBezTo>
                  <a:cubicBezTo>
                    <a:pt x="1393" y="440"/>
                    <a:pt x="1758" y="300"/>
                    <a:pt x="2133" y="300"/>
                  </a:cubicBezTo>
                  <a:cubicBezTo>
                    <a:pt x="2505" y="300"/>
                    <a:pt x="2886" y="439"/>
                    <a:pt x="3197" y="672"/>
                  </a:cubicBezTo>
                  <a:cubicBezTo>
                    <a:pt x="3225" y="693"/>
                    <a:pt x="3253" y="702"/>
                    <a:pt x="3279" y="702"/>
                  </a:cubicBezTo>
                  <a:cubicBezTo>
                    <a:pt x="3400" y="702"/>
                    <a:pt x="3480" y="503"/>
                    <a:pt x="3352" y="407"/>
                  </a:cubicBezTo>
                  <a:cubicBezTo>
                    <a:pt x="2987" y="134"/>
                    <a:pt x="2586" y="1"/>
                    <a:pt x="219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ulleted List">
  <p:cSld name="ONE_COLUMN_TEXT_1">
    <p:spTree>
      <p:nvGrpSpPr>
        <p:cNvPr id="1" name="Shape 7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3" name="Google Shape;743;p31"/>
          <p:cNvSpPr txBox="1">
            <a:spLocks noGrp="1"/>
          </p:cNvSpPr>
          <p:nvPr>
            <p:ph type="subTitle" idx="1"/>
          </p:nvPr>
        </p:nvSpPr>
        <p:spPr>
          <a:xfrm>
            <a:off x="1937913" y="2406650"/>
            <a:ext cx="2068200" cy="199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3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3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3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3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3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3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3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3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3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4" name="Google Shape;744;p31"/>
          <p:cNvSpPr/>
          <p:nvPr/>
        </p:nvSpPr>
        <p:spPr>
          <a:xfrm rot="-10692833">
            <a:off x="7986933" y="484806"/>
            <a:ext cx="520198" cy="387230"/>
          </a:xfrm>
          <a:custGeom>
            <a:avLst/>
            <a:gdLst/>
            <a:ahLst/>
            <a:cxnLst/>
            <a:rect l="l" t="t" r="r" b="b"/>
            <a:pathLst>
              <a:path w="8500" h="5674" extrusionOk="0">
                <a:moveTo>
                  <a:pt x="1497" y="316"/>
                </a:moveTo>
                <a:cubicBezTo>
                  <a:pt x="1656" y="316"/>
                  <a:pt x="1813" y="352"/>
                  <a:pt x="1956" y="426"/>
                </a:cubicBezTo>
                <a:lnTo>
                  <a:pt x="7429" y="3235"/>
                </a:lnTo>
                <a:cubicBezTo>
                  <a:pt x="7949" y="3503"/>
                  <a:pt x="8140" y="4171"/>
                  <a:pt x="7855" y="4726"/>
                </a:cubicBezTo>
                <a:cubicBezTo>
                  <a:pt x="7749" y="4935"/>
                  <a:pt x="7586" y="5104"/>
                  <a:pt x="7386" y="5217"/>
                </a:cubicBezTo>
                <a:cubicBezTo>
                  <a:pt x="7219" y="5312"/>
                  <a:pt x="7036" y="5359"/>
                  <a:pt x="6855" y="5359"/>
                </a:cubicBezTo>
                <a:cubicBezTo>
                  <a:pt x="6696" y="5359"/>
                  <a:pt x="6538" y="5323"/>
                  <a:pt x="6395" y="5249"/>
                </a:cubicBezTo>
                <a:lnTo>
                  <a:pt x="922" y="2440"/>
                </a:lnTo>
                <a:cubicBezTo>
                  <a:pt x="672" y="2311"/>
                  <a:pt x="490" y="2086"/>
                  <a:pt x="408" y="1807"/>
                </a:cubicBezTo>
                <a:cubicBezTo>
                  <a:pt x="326" y="1524"/>
                  <a:pt x="357" y="1219"/>
                  <a:pt x="496" y="949"/>
                </a:cubicBezTo>
                <a:cubicBezTo>
                  <a:pt x="602" y="740"/>
                  <a:pt x="766" y="570"/>
                  <a:pt x="964" y="458"/>
                </a:cubicBezTo>
                <a:cubicBezTo>
                  <a:pt x="1132" y="364"/>
                  <a:pt x="1316" y="316"/>
                  <a:pt x="1497" y="316"/>
                </a:cubicBezTo>
                <a:close/>
                <a:moveTo>
                  <a:pt x="1497" y="1"/>
                </a:moveTo>
                <a:cubicBezTo>
                  <a:pt x="1262" y="1"/>
                  <a:pt x="1026" y="62"/>
                  <a:pt x="810" y="183"/>
                </a:cubicBezTo>
                <a:cubicBezTo>
                  <a:pt x="555" y="327"/>
                  <a:pt x="351" y="541"/>
                  <a:pt x="215" y="804"/>
                </a:cubicBezTo>
                <a:cubicBezTo>
                  <a:pt x="40" y="1147"/>
                  <a:pt x="1" y="1534"/>
                  <a:pt x="106" y="1895"/>
                </a:cubicBezTo>
                <a:cubicBezTo>
                  <a:pt x="211" y="2258"/>
                  <a:pt x="450" y="2550"/>
                  <a:pt x="779" y="2720"/>
                </a:cubicBezTo>
                <a:lnTo>
                  <a:pt x="6252" y="5529"/>
                </a:lnTo>
                <a:cubicBezTo>
                  <a:pt x="6440" y="5626"/>
                  <a:pt x="6646" y="5674"/>
                  <a:pt x="6855" y="5674"/>
                </a:cubicBezTo>
                <a:cubicBezTo>
                  <a:pt x="7089" y="5674"/>
                  <a:pt x="7325" y="5613"/>
                  <a:pt x="7541" y="5491"/>
                </a:cubicBezTo>
                <a:cubicBezTo>
                  <a:pt x="7794" y="5348"/>
                  <a:pt x="8000" y="5134"/>
                  <a:pt x="8135" y="4871"/>
                </a:cubicBezTo>
                <a:cubicBezTo>
                  <a:pt x="8499" y="4161"/>
                  <a:pt x="8246" y="3301"/>
                  <a:pt x="7572" y="2955"/>
                </a:cubicBezTo>
                <a:lnTo>
                  <a:pt x="2099" y="146"/>
                </a:lnTo>
                <a:cubicBezTo>
                  <a:pt x="1911" y="49"/>
                  <a:pt x="1705" y="1"/>
                  <a:pt x="1497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5" name="Google Shape;745;p31"/>
          <p:cNvSpPr/>
          <p:nvPr/>
        </p:nvSpPr>
        <p:spPr>
          <a:xfrm>
            <a:off x="0" y="539488"/>
            <a:ext cx="8430580" cy="522118"/>
          </a:xfrm>
          <a:custGeom>
            <a:avLst/>
            <a:gdLst/>
            <a:ahLst/>
            <a:cxnLst/>
            <a:rect l="l" t="t" r="r" b="b"/>
            <a:pathLst>
              <a:path w="93238" h="6394" extrusionOk="0">
                <a:moveTo>
                  <a:pt x="0" y="1"/>
                </a:moveTo>
                <a:lnTo>
                  <a:pt x="0" y="6393"/>
                </a:lnTo>
                <a:lnTo>
                  <a:pt x="93237" y="6393"/>
                </a:lnTo>
                <a:lnTo>
                  <a:pt x="91460" y="3197"/>
                </a:lnTo>
                <a:lnTo>
                  <a:pt x="93220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6" name="Google Shape;746;p31"/>
          <p:cNvSpPr/>
          <p:nvPr/>
        </p:nvSpPr>
        <p:spPr>
          <a:xfrm>
            <a:off x="96026" y="600159"/>
            <a:ext cx="80564" cy="400775"/>
          </a:xfrm>
          <a:custGeom>
            <a:avLst/>
            <a:gdLst/>
            <a:ahLst/>
            <a:cxnLst/>
            <a:rect l="l" t="t" r="r" b="b"/>
            <a:pathLst>
              <a:path w="891" h="4908" extrusionOk="0">
                <a:moveTo>
                  <a:pt x="0" y="1"/>
                </a:moveTo>
                <a:lnTo>
                  <a:pt x="0" y="4907"/>
                </a:lnTo>
                <a:lnTo>
                  <a:pt x="891" y="4907"/>
                </a:lnTo>
                <a:lnTo>
                  <a:pt x="891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7" name="Google Shape;747;p31"/>
          <p:cNvSpPr txBox="1">
            <a:spLocks noGrp="1"/>
          </p:cNvSpPr>
          <p:nvPr>
            <p:ph type="title"/>
          </p:nvPr>
        </p:nvSpPr>
        <p:spPr>
          <a:xfrm>
            <a:off x="713225" y="561450"/>
            <a:ext cx="77175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b="1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48" name="Google Shape;748;p31"/>
          <p:cNvSpPr/>
          <p:nvPr/>
        </p:nvSpPr>
        <p:spPr>
          <a:xfrm rot="-10692833">
            <a:off x="8150833" y="592359"/>
            <a:ext cx="357345" cy="263840"/>
          </a:xfrm>
          <a:custGeom>
            <a:avLst/>
            <a:gdLst/>
            <a:ahLst/>
            <a:cxnLst/>
            <a:rect l="l" t="t" r="r" b="b"/>
            <a:pathLst>
              <a:path w="5839" h="3866" extrusionOk="0">
                <a:moveTo>
                  <a:pt x="1121" y="316"/>
                </a:moveTo>
                <a:cubicBezTo>
                  <a:pt x="1225" y="316"/>
                  <a:pt x="1329" y="341"/>
                  <a:pt x="1424" y="390"/>
                </a:cubicBezTo>
                <a:lnTo>
                  <a:pt x="5127" y="2291"/>
                </a:lnTo>
                <a:cubicBezTo>
                  <a:pt x="5286" y="2372"/>
                  <a:pt x="5403" y="2510"/>
                  <a:pt x="5457" y="2679"/>
                </a:cubicBezTo>
                <a:cubicBezTo>
                  <a:pt x="5513" y="2849"/>
                  <a:pt x="5498" y="3030"/>
                  <a:pt x="5416" y="3187"/>
                </a:cubicBezTo>
                <a:cubicBezTo>
                  <a:pt x="5357" y="3304"/>
                  <a:pt x="5265" y="3399"/>
                  <a:pt x="5152" y="3463"/>
                </a:cubicBezTo>
                <a:cubicBezTo>
                  <a:pt x="5049" y="3521"/>
                  <a:pt x="4936" y="3550"/>
                  <a:pt x="4823" y="3550"/>
                </a:cubicBezTo>
                <a:cubicBezTo>
                  <a:pt x="4719" y="3550"/>
                  <a:pt x="4614" y="3525"/>
                  <a:pt x="4518" y="3476"/>
                </a:cubicBezTo>
                <a:lnTo>
                  <a:pt x="817" y="1577"/>
                </a:lnTo>
                <a:cubicBezTo>
                  <a:pt x="490" y="1409"/>
                  <a:pt x="360" y="1006"/>
                  <a:pt x="528" y="679"/>
                </a:cubicBezTo>
                <a:cubicBezTo>
                  <a:pt x="587" y="562"/>
                  <a:pt x="679" y="467"/>
                  <a:pt x="793" y="403"/>
                </a:cubicBezTo>
                <a:cubicBezTo>
                  <a:pt x="895" y="345"/>
                  <a:pt x="1008" y="316"/>
                  <a:pt x="1121" y="316"/>
                </a:cubicBezTo>
                <a:close/>
                <a:moveTo>
                  <a:pt x="1120" y="1"/>
                </a:moveTo>
                <a:cubicBezTo>
                  <a:pt x="954" y="1"/>
                  <a:pt x="788" y="43"/>
                  <a:pt x="639" y="128"/>
                </a:cubicBezTo>
                <a:cubicBezTo>
                  <a:pt x="471" y="222"/>
                  <a:pt x="335" y="363"/>
                  <a:pt x="247" y="534"/>
                </a:cubicBezTo>
                <a:cubicBezTo>
                  <a:pt x="0" y="1016"/>
                  <a:pt x="190" y="1609"/>
                  <a:pt x="672" y="1856"/>
                </a:cubicBezTo>
                <a:lnTo>
                  <a:pt x="4375" y="3757"/>
                </a:lnTo>
                <a:cubicBezTo>
                  <a:pt x="4517" y="3829"/>
                  <a:pt x="4671" y="3865"/>
                  <a:pt x="4824" y="3865"/>
                </a:cubicBezTo>
                <a:cubicBezTo>
                  <a:pt x="4990" y="3865"/>
                  <a:pt x="5156" y="3823"/>
                  <a:pt x="5305" y="3738"/>
                </a:cubicBezTo>
                <a:cubicBezTo>
                  <a:pt x="5473" y="3644"/>
                  <a:pt x="5609" y="3503"/>
                  <a:pt x="5697" y="3332"/>
                </a:cubicBezTo>
                <a:cubicBezTo>
                  <a:pt x="5816" y="3098"/>
                  <a:pt x="5838" y="2832"/>
                  <a:pt x="5758" y="2583"/>
                </a:cubicBezTo>
                <a:cubicBezTo>
                  <a:pt x="5678" y="2333"/>
                  <a:pt x="5504" y="2130"/>
                  <a:pt x="5272" y="2010"/>
                </a:cubicBezTo>
                <a:lnTo>
                  <a:pt x="1569" y="109"/>
                </a:lnTo>
                <a:cubicBezTo>
                  <a:pt x="1427" y="37"/>
                  <a:pt x="1273" y="1"/>
                  <a:pt x="112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9" name="Google Shape;749;p31"/>
          <p:cNvSpPr/>
          <p:nvPr/>
        </p:nvSpPr>
        <p:spPr>
          <a:xfrm>
            <a:off x="4404166" y="4799664"/>
            <a:ext cx="217114" cy="223755"/>
          </a:xfrm>
          <a:custGeom>
            <a:avLst/>
            <a:gdLst/>
            <a:ahLst/>
            <a:cxnLst/>
            <a:rect l="l" t="t" r="r" b="b"/>
            <a:pathLst>
              <a:path w="3629" h="3740" extrusionOk="0">
                <a:moveTo>
                  <a:pt x="2849" y="0"/>
                </a:moveTo>
                <a:cubicBezTo>
                  <a:pt x="2845" y="0"/>
                  <a:pt x="2841" y="0"/>
                  <a:pt x="2837" y="1"/>
                </a:cubicBezTo>
                <a:cubicBezTo>
                  <a:pt x="2272" y="59"/>
                  <a:pt x="1729" y="312"/>
                  <a:pt x="1262" y="626"/>
                </a:cubicBezTo>
                <a:cubicBezTo>
                  <a:pt x="799" y="937"/>
                  <a:pt x="343" y="1346"/>
                  <a:pt x="127" y="1871"/>
                </a:cubicBezTo>
                <a:cubicBezTo>
                  <a:pt x="35" y="2095"/>
                  <a:pt x="0" y="2340"/>
                  <a:pt x="56" y="2578"/>
                </a:cubicBezTo>
                <a:cubicBezTo>
                  <a:pt x="117" y="2831"/>
                  <a:pt x="284" y="3047"/>
                  <a:pt x="484" y="3206"/>
                </a:cubicBezTo>
                <a:cubicBezTo>
                  <a:pt x="773" y="3437"/>
                  <a:pt x="1132" y="3594"/>
                  <a:pt x="1488" y="3691"/>
                </a:cubicBezTo>
                <a:cubicBezTo>
                  <a:pt x="1609" y="3724"/>
                  <a:pt x="1734" y="3739"/>
                  <a:pt x="1859" y="3739"/>
                </a:cubicBezTo>
                <a:cubicBezTo>
                  <a:pt x="2018" y="3739"/>
                  <a:pt x="2177" y="3714"/>
                  <a:pt x="2329" y="3667"/>
                </a:cubicBezTo>
                <a:cubicBezTo>
                  <a:pt x="2845" y="3508"/>
                  <a:pt x="3309" y="3117"/>
                  <a:pt x="3512" y="2612"/>
                </a:cubicBezTo>
                <a:cubicBezTo>
                  <a:pt x="3603" y="2385"/>
                  <a:pt x="3629" y="2125"/>
                  <a:pt x="3554" y="1890"/>
                </a:cubicBezTo>
                <a:cubicBezTo>
                  <a:pt x="3468" y="1623"/>
                  <a:pt x="3268" y="1417"/>
                  <a:pt x="3030" y="1274"/>
                </a:cubicBezTo>
                <a:cubicBezTo>
                  <a:pt x="2784" y="1127"/>
                  <a:pt x="2473" y="1028"/>
                  <a:pt x="2170" y="1028"/>
                </a:cubicBezTo>
                <a:cubicBezTo>
                  <a:pt x="1942" y="1028"/>
                  <a:pt x="1719" y="1084"/>
                  <a:pt x="1531" y="1219"/>
                </a:cubicBezTo>
                <a:cubicBezTo>
                  <a:pt x="1228" y="1436"/>
                  <a:pt x="1084" y="1804"/>
                  <a:pt x="1092" y="2169"/>
                </a:cubicBezTo>
                <a:cubicBezTo>
                  <a:pt x="1100" y="2470"/>
                  <a:pt x="1206" y="2838"/>
                  <a:pt x="1488" y="2994"/>
                </a:cubicBezTo>
                <a:cubicBezTo>
                  <a:pt x="1571" y="3039"/>
                  <a:pt x="1652" y="3059"/>
                  <a:pt x="1732" y="3059"/>
                </a:cubicBezTo>
                <a:cubicBezTo>
                  <a:pt x="2016" y="3059"/>
                  <a:pt x="2272" y="2810"/>
                  <a:pt x="2437" y="2587"/>
                </a:cubicBezTo>
                <a:cubicBezTo>
                  <a:pt x="2522" y="2471"/>
                  <a:pt x="2597" y="2347"/>
                  <a:pt x="2664" y="2222"/>
                </a:cubicBezTo>
                <a:cubicBezTo>
                  <a:pt x="2694" y="2163"/>
                  <a:pt x="2691" y="2082"/>
                  <a:pt x="2640" y="2036"/>
                </a:cubicBezTo>
                <a:cubicBezTo>
                  <a:pt x="2552" y="1956"/>
                  <a:pt x="2445" y="1925"/>
                  <a:pt x="2336" y="1925"/>
                </a:cubicBezTo>
                <a:cubicBezTo>
                  <a:pt x="2220" y="1925"/>
                  <a:pt x="2100" y="1960"/>
                  <a:pt x="1995" y="2011"/>
                </a:cubicBezTo>
                <a:cubicBezTo>
                  <a:pt x="1843" y="2087"/>
                  <a:pt x="1936" y="2293"/>
                  <a:pt x="2078" y="2293"/>
                </a:cubicBezTo>
                <a:cubicBezTo>
                  <a:pt x="2101" y="2293"/>
                  <a:pt x="2125" y="2288"/>
                  <a:pt x="2150" y="2276"/>
                </a:cubicBezTo>
                <a:cubicBezTo>
                  <a:pt x="2152" y="2274"/>
                  <a:pt x="2155" y="2273"/>
                  <a:pt x="2156" y="2273"/>
                </a:cubicBezTo>
                <a:lnTo>
                  <a:pt x="2156" y="2273"/>
                </a:lnTo>
                <a:cubicBezTo>
                  <a:pt x="2157" y="2272"/>
                  <a:pt x="2158" y="2272"/>
                  <a:pt x="2160" y="2271"/>
                </a:cubicBezTo>
                <a:cubicBezTo>
                  <a:pt x="2192" y="2260"/>
                  <a:pt x="2223" y="2248"/>
                  <a:pt x="2256" y="2241"/>
                </a:cubicBezTo>
                <a:cubicBezTo>
                  <a:pt x="2272" y="2237"/>
                  <a:pt x="2290" y="2232"/>
                  <a:pt x="2308" y="2230"/>
                </a:cubicBezTo>
                <a:lnTo>
                  <a:pt x="2308" y="2230"/>
                </a:lnTo>
                <a:cubicBezTo>
                  <a:pt x="2220" y="2379"/>
                  <a:pt x="2123" y="2513"/>
                  <a:pt x="1991" y="2631"/>
                </a:cubicBezTo>
                <a:cubicBezTo>
                  <a:pt x="1985" y="2635"/>
                  <a:pt x="1955" y="2660"/>
                  <a:pt x="1956" y="2660"/>
                </a:cubicBezTo>
                <a:cubicBezTo>
                  <a:pt x="1956" y="2660"/>
                  <a:pt x="1956" y="2660"/>
                  <a:pt x="1956" y="2660"/>
                </a:cubicBezTo>
                <a:lnTo>
                  <a:pt x="1956" y="2660"/>
                </a:lnTo>
                <a:cubicBezTo>
                  <a:pt x="1944" y="2669"/>
                  <a:pt x="1932" y="2678"/>
                  <a:pt x="1919" y="2686"/>
                </a:cubicBezTo>
                <a:cubicBezTo>
                  <a:pt x="1904" y="2695"/>
                  <a:pt x="1890" y="2704"/>
                  <a:pt x="1874" y="2712"/>
                </a:cubicBezTo>
                <a:cubicBezTo>
                  <a:pt x="1867" y="2716"/>
                  <a:pt x="1843" y="2726"/>
                  <a:pt x="1835" y="2730"/>
                </a:cubicBezTo>
                <a:lnTo>
                  <a:pt x="1835" y="2730"/>
                </a:lnTo>
                <a:cubicBezTo>
                  <a:pt x="1812" y="2738"/>
                  <a:pt x="1787" y="2743"/>
                  <a:pt x="1764" y="2750"/>
                </a:cubicBezTo>
                <a:cubicBezTo>
                  <a:pt x="1763" y="2751"/>
                  <a:pt x="1762" y="2751"/>
                  <a:pt x="1763" y="2752"/>
                </a:cubicBezTo>
                <a:lnTo>
                  <a:pt x="1763" y="2752"/>
                </a:lnTo>
                <a:cubicBezTo>
                  <a:pt x="1761" y="2752"/>
                  <a:pt x="1759" y="2752"/>
                  <a:pt x="1757" y="2752"/>
                </a:cubicBezTo>
                <a:cubicBezTo>
                  <a:pt x="1746" y="2752"/>
                  <a:pt x="1735" y="2751"/>
                  <a:pt x="1725" y="2751"/>
                </a:cubicBezTo>
                <a:cubicBezTo>
                  <a:pt x="1719" y="2751"/>
                  <a:pt x="1714" y="2751"/>
                  <a:pt x="1709" y="2752"/>
                </a:cubicBezTo>
                <a:cubicBezTo>
                  <a:pt x="1709" y="2752"/>
                  <a:pt x="1709" y="2752"/>
                  <a:pt x="1709" y="2752"/>
                </a:cubicBezTo>
                <a:lnTo>
                  <a:pt x="1709" y="2752"/>
                </a:lnTo>
                <a:cubicBezTo>
                  <a:pt x="1707" y="2751"/>
                  <a:pt x="1706" y="2751"/>
                  <a:pt x="1704" y="2750"/>
                </a:cubicBezTo>
                <a:cubicBezTo>
                  <a:pt x="1693" y="2746"/>
                  <a:pt x="1681" y="2743"/>
                  <a:pt x="1668" y="2740"/>
                </a:cubicBezTo>
                <a:cubicBezTo>
                  <a:pt x="1666" y="2740"/>
                  <a:pt x="1665" y="2739"/>
                  <a:pt x="1663" y="2739"/>
                </a:cubicBezTo>
                <a:lnTo>
                  <a:pt x="1663" y="2739"/>
                </a:lnTo>
                <a:cubicBezTo>
                  <a:pt x="1663" y="2739"/>
                  <a:pt x="1663" y="2739"/>
                  <a:pt x="1663" y="2739"/>
                </a:cubicBezTo>
                <a:cubicBezTo>
                  <a:pt x="1650" y="2731"/>
                  <a:pt x="1637" y="2724"/>
                  <a:pt x="1624" y="2717"/>
                </a:cubicBezTo>
                <a:cubicBezTo>
                  <a:pt x="1616" y="2713"/>
                  <a:pt x="1599" y="2699"/>
                  <a:pt x="1599" y="2699"/>
                </a:cubicBezTo>
                <a:lnTo>
                  <a:pt x="1599" y="2699"/>
                </a:lnTo>
                <a:cubicBezTo>
                  <a:pt x="1599" y="2699"/>
                  <a:pt x="1604" y="2703"/>
                  <a:pt x="1617" y="2714"/>
                </a:cubicBezTo>
                <a:cubicBezTo>
                  <a:pt x="1606" y="2707"/>
                  <a:pt x="1596" y="2698"/>
                  <a:pt x="1587" y="2689"/>
                </a:cubicBezTo>
                <a:cubicBezTo>
                  <a:pt x="1577" y="2679"/>
                  <a:pt x="1569" y="2670"/>
                  <a:pt x="1558" y="2660"/>
                </a:cubicBezTo>
                <a:cubicBezTo>
                  <a:pt x="1555" y="2655"/>
                  <a:pt x="1552" y="2651"/>
                  <a:pt x="1548" y="2647"/>
                </a:cubicBezTo>
                <a:cubicBezTo>
                  <a:pt x="1548" y="2646"/>
                  <a:pt x="1547" y="2646"/>
                  <a:pt x="1547" y="2645"/>
                </a:cubicBezTo>
                <a:lnTo>
                  <a:pt x="1547" y="2645"/>
                </a:lnTo>
                <a:cubicBezTo>
                  <a:pt x="1547" y="2645"/>
                  <a:pt x="1547" y="2645"/>
                  <a:pt x="1547" y="2645"/>
                </a:cubicBezTo>
                <a:cubicBezTo>
                  <a:pt x="1529" y="2622"/>
                  <a:pt x="1513" y="2598"/>
                  <a:pt x="1498" y="2572"/>
                </a:cubicBezTo>
                <a:cubicBezTo>
                  <a:pt x="1491" y="2559"/>
                  <a:pt x="1485" y="2546"/>
                  <a:pt x="1478" y="2533"/>
                </a:cubicBezTo>
                <a:cubicBezTo>
                  <a:pt x="1470" y="2517"/>
                  <a:pt x="1465" y="2503"/>
                  <a:pt x="1465" y="2503"/>
                </a:cubicBezTo>
                <a:lnTo>
                  <a:pt x="1465" y="2503"/>
                </a:lnTo>
                <a:cubicBezTo>
                  <a:pt x="1465" y="2503"/>
                  <a:pt x="1466" y="2506"/>
                  <a:pt x="1469" y="2514"/>
                </a:cubicBezTo>
                <a:cubicBezTo>
                  <a:pt x="1446" y="2451"/>
                  <a:pt x="1427" y="2388"/>
                  <a:pt x="1414" y="2323"/>
                </a:cubicBezTo>
                <a:cubicBezTo>
                  <a:pt x="1412" y="2312"/>
                  <a:pt x="1410" y="2301"/>
                  <a:pt x="1408" y="2291"/>
                </a:cubicBezTo>
                <a:lnTo>
                  <a:pt x="1408" y="2291"/>
                </a:lnTo>
                <a:cubicBezTo>
                  <a:pt x="1408" y="2287"/>
                  <a:pt x="1404" y="2260"/>
                  <a:pt x="1403" y="2252"/>
                </a:cubicBezTo>
                <a:cubicBezTo>
                  <a:pt x="1401" y="2214"/>
                  <a:pt x="1398" y="2176"/>
                  <a:pt x="1399" y="2137"/>
                </a:cubicBezTo>
                <a:cubicBezTo>
                  <a:pt x="1399" y="2102"/>
                  <a:pt x="1401" y="2067"/>
                  <a:pt x="1403" y="2032"/>
                </a:cubicBezTo>
                <a:cubicBezTo>
                  <a:pt x="1405" y="2021"/>
                  <a:pt x="1409" y="1994"/>
                  <a:pt x="1408" y="1994"/>
                </a:cubicBezTo>
                <a:lnTo>
                  <a:pt x="1408" y="1994"/>
                </a:lnTo>
                <a:cubicBezTo>
                  <a:pt x="1408" y="1994"/>
                  <a:pt x="1408" y="1994"/>
                  <a:pt x="1408" y="1995"/>
                </a:cubicBezTo>
                <a:lnTo>
                  <a:pt x="1408" y="1995"/>
                </a:lnTo>
                <a:cubicBezTo>
                  <a:pt x="1411" y="1978"/>
                  <a:pt x="1413" y="1963"/>
                  <a:pt x="1417" y="1947"/>
                </a:cubicBezTo>
                <a:cubicBezTo>
                  <a:pt x="1424" y="1912"/>
                  <a:pt x="1433" y="1877"/>
                  <a:pt x="1443" y="1844"/>
                </a:cubicBezTo>
                <a:cubicBezTo>
                  <a:pt x="1449" y="1826"/>
                  <a:pt x="1455" y="1810"/>
                  <a:pt x="1460" y="1792"/>
                </a:cubicBezTo>
                <a:cubicBezTo>
                  <a:pt x="1463" y="1784"/>
                  <a:pt x="1467" y="1775"/>
                  <a:pt x="1470" y="1765"/>
                </a:cubicBezTo>
                <a:lnTo>
                  <a:pt x="1470" y="1765"/>
                </a:lnTo>
                <a:cubicBezTo>
                  <a:pt x="1471" y="1764"/>
                  <a:pt x="1471" y="1762"/>
                  <a:pt x="1472" y="1760"/>
                </a:cubicBezTo>
                <a:cubicBezTo>
                  <a:pt x="1488" y="1728"/>
                  <a:pt x="1504" y="1698"/>
                  <a:pt x="1522" y="1667"/>
                </a:cubicBezTo>
                <a:cubicBezTo>
                  <a:pt x="1532" y="1651"/>
                  <a:pt x="1542" y="1636"/>
                  <a:pt x="1551" y="1622"/>
                </a:cubicBezTo>
                <a:cubicBezTo>
                  <a:pt x="1557" y="1614"/>
                  <a:pt x="1561" y="1607"/>
                  <a:pt x="1567" y="1600"/>
                </a:cubicBezTo>
                <a:cubicBezTo>
                  <a:pt x="1567" y="1599"/>
                  <a:pt x="1567" y="1599"/>
                  <a:pt x="1567" y="1599"/>
                </a:cubicBezTo>
                <a:lnTo>
                  <a:pt x="1567" y="1599"/>
                </a:lnTo>
                <a:cubicBezTo>
                  <a:pt x="1567" y="1599"/>
                  <a:pt x="1564" y="1602"/>
                  <a:pt x="1563" y="1604"/>
                </a:cubicBezTo>
                <a:lnTo>
                  <a:pt x="1563" y="1604"/>
                </a:lnTo>
                <a:cubicBezTo>
                  <a:pt x="1564" y="1602"/>
                  <a:pt x="1567" y="1599"/>
                  <a:pt x="1573" y="1592"/>
                </a:cubicBezTo>
                <a:cubicBezTo>
                  <a:pt x="1598" y="1566"/>
                  <a:pt x="1621" y="1540"/>
                  <a:pt x="1647" y="1515"/>
                </a:cubicBezTo>
                <a:cubicBezTo>
                  <a:pt x="1660" y="1502"/>
                  <a:pt x="1675" y="1490"/>
                  <a:pt x="1690" y="1480"/>
                </a:cubicBezTo>
                <a:lnTo>
                  <a:pt x="1690" y="1480"/>
                </a:lnTo>
                <a:cubicBezTo>
                  <a:pt x="1682" y="1486"/>
                  <a:pt x="1680" y="1488"/>
                  <a:pt x="1680" y="1488"/>
                </a:cubicBezTo>
                <a:cubicBezTo>
                  <a:pt x="1681" y="1488"/>
                  <a:pt x="1715" y="1463"/>
                  <a:pt x="1722" y="1458"/>
                </a:cubicBezTo>
                <a:cubicBezTo>
                  <a:pt x="1755" y="1437"/>
                  <a:pt x="1788" y="1419"/>
                  <a:pt x="1822" y="1404"/>
                </a:cubicBezTo>
                <a:lnTo>
                  <a:pt x="1822" y="1404"/>
                </a:lnTo>
                <a:cubicBezTo>
                  <a:pt x="1822" y="1404"/>
                  <a:pt x="1821" y="1404"/>
                  <a:pt x="1821" y="1404"/>
                </a:cubicBezTo>
                <a:cubicBezTo>
                  <a:pt x="1833" y="1400"/>
                  <a:pt x="1843" y="1395"/>
                  <a:pt x="1855" y="1391"/>
                </a:cubicBezTo>
                <a:cubicBezTo>
                  <a:pt x="1880" y="1382"/>
                  <a:pt x="1903" y="1375"/>
                  <a:pt x="1928" y="1368"/>
                </a:cubicBezTo>
                <a:cubicBezTo>
                  <a:pt x="2007" y="1346"/>
                  <a:pt x="2099" y="1335"/>
                  <a:pt x="2194" y="1335"/>
                </a:cubicBezTo>
                <a:cubicBezTo>
                  <a:pt x="2302" y="1335"/>
                  <a:pt x="2414" y="1350"/>
                  <a:pt x="2515" y="1379"/>
                </a:cubicBezTo>
                <a:cubicBezTo>
                  <a:pt x="2759" y="1452"/>
                  <a:pt x="3030" y="1597"/>
                  <a:pt x="3165" y="1791"/>
                </a:cubicBezTo>
                <a:cubicBezTo>
                  <a:pt x="3230" y="1887"/>
                  <a:pt x="3257" y="1944"/>
                  <a:pt x="3280" y="2057"/>
                </a:cubicBezTo>
                <a:cubicBezTo>
                  <a:pt x="3290" y="2105"/>
                  <a:pt x="3290" y="2111"/>
                  <a:pt x="3290" y="2175"/>
                </a:cubicBezTo>
                <a:cubicBezTo>
                  <a:pt x="3292" y="2200"/>
                  <a:pt x="3290" y="2223"/>
                  <a:pt x="3289" y="2248"/>
                </a:cubicBezTo>
                <a:cubicBezTo>
                  <a:pt x="3287" y="2260"/>
                  <a:pt x="3286" y="2273"/>
                  <a:pt x="3284" y="2285"/>
                </a:cubicBezTo>
                <a:cubicBezTo>
                  <a:pt x="3284" y="2287"/>
                  <a:pt x="3284" y="2289"/>
                  <a:pt x="3284" y="2290"/>
                </a:cubicBezTo>
                <a:lnTo>
                  <a:pt x="3284" y="2290"/>
                </a:lnTo>
                <a:cubicBezTo>
                  <a:pt x="3283" y="2297"/>
                  <a:pt x="3282" y="2303"/>
                  <a:pt x="3280" y="2309"/>
                </a:cubicBezTo>
                <a:cubicBezTo>
                  <a:pt x="3238" y="2520"/>
                  <a:pt x="3143" y="2702"/>
                  <a:pt x="3008" y="2860"/>
                </a:cubicBezTo>
                <a:cubicBezTo>
                  <a:pt x="2854" y="3042"/>
                  <a:pt x="2681" y="3175"/>
                  <a:pt x="2469" y="3282"/>
                </a:cubicBezTo>
                <a:cubicBezTo>
                  <a:pt x="2282" y="3376"/>
                  <a:pt x="2072" y="3432"/>
                  <a:pt x="1860" y="3432"/>
                </a:cubicBezTo>
                <a:cubicBezTo>
                  <a:pt x="1842" y="3432"/>
                  <a:pt x="1824" y="3432"/>
                  <a:pt x="1807" y="3431"/>
                </a:cubicBezTo>
                <a:cubicBezTo>
                  <a:pt x="1528" y="3421"/>
                  <a:pt x="1209" y="3288"/>
                  <a:pt x="951" y="3149"/>
                </a:cubicBezTo>
                <a:cubicBezTo>
                  <a:pt x="730" y="3029"/>
                  <a:pt x="526" y="2872"/>
                  <a:pt x="413" y="2663"/>
                </a:cubicBezTo>
                <a:cubicBezTo>
                  <a:pt x="333" y="2512"/>
                  <a:pt x="316" y="2325"/>
                  <a:pt x="354" y="2159"/>
                </a:cubicBezTo>
                <a:cubicBezTo>
                  <a:pt x="454" y="1721"/>
                  <a:pt x="816" y="1349"/>
                  <a:pt x="1179" y="1061"/>
                </a:cubicBezTo>
                <a:cubicBezTo>
                  <a:pt x="1579" y="745"/>
                  <a:pt x="2047" y="491"/>
                  <a:pt x="2538" y="363"/>
                </a:cubicBezTo>
                <a:cubicBezTo>
                  <a:pt x="2640" y="337"/>
                  <a:pt x="2763" y="313"/>
                  <a:pt x="2837" y="306"/>
                </a:cubicBezTo>
                <a:cubicBezTo>
                  <a:pt x="2919" y="297"/>
                  <a:pt x="2991" y="242"/>
                  <a:pt x="2991" y="153"/>
                </a:cubicBezTo>
                <a:cubicBezTo>
                  <a:pt x="2991" y="80"/>
                  <a:pt x="2927" y="0"/>
                  <a:pt x="284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50" name="Google Shape;750;p31"/>
          <p:cNvGrpSpPr/>
          <p:nvPr/>
        </p:nvGrpSpPr>
        <p:grpSpPr>
          <a:xfrm>
            <a:off x="4621264" y="4713922"/>
            <a:ext cx="189773" cy="174158"/>
            <a:chOff x="6476077" y="96834"/>
            <a:chExt cx="189773" cy="174158"/>
          </a:xfrm>
        </p:grpSpPr>
        <p:sp>
          <p:nvSpPr>
            <p:cNvPr id="751" name="Google Shape;751;p31"/>
            <p:cNvSpPr/>
            <p:nvPr/>
          </p:nvSpPr>
          <p:spPr>
            <a:xfrm>
              <a:off x="6558997" y="96834"/>
              <a:ext cx="106852" cy="174038"/>
            </a:xfrm>
            <a:custGeom>
              <a:avLst/>
              <a:gdLst/>
              <a:ahLst/>
              <a:cxnLst/>
              <a:rect l="l" t="t" r="r" b="b"/>
              <a:pathLst>
                <a:path w="1786" h="2909" extrusionOk="0">
                  <a:moveTo>
                    <a:pt x="208" y="0"/>
                  </a:moveTo>
                  <a:cubicBezTo>
                    <a:pt x="107" y="0"/>
                    <a:pt x="0" y="112"/>
                    <a:pt x="61" y="233"/>
                  </a:cubicBezTo>
                  <a:cubicBezTo>
                    <a:pt x="207" y="525"/>
                    <a:pt x="338" y="824"/>
                    <a:pt x="550" y="1075"/>
                  </a:cubicBezTo>
                  <a:cubicBezTo>
                    <a:pt x="692" y="1244"/>
                    <a:pt x="865" y="1374"/>
                    <a:pt x="1055" y="1478"/>
                  </a:cubicBezTo>
                  <a:lnTo>
                    <a:pt x="1055" y="1478"/>
                  </a:lnTo>
                  <a:cubicBezTo>
                    <a:pt x="809" y="1548"/>
                    <a:pt x="582" y="1665"/>
                    <a:pt x="436" y="1880"/>
                  </a:cubicBezTo>
                  <a:cubicBezTo>
                    <a:pt x="269" y="2124"/>
                    <a:pt x="266" y="2441"/>
                    <a:pt x="198" y="2718"/>
                  </a:cubicBezTo>
                  <a:cubicBezTo>
                    <a:pt x="170" y="2833"/>
                    <a:pt x="265" y="2909"/>
                    <a:pt x="357" y="2909"/>
                  </a:cubicBezTo>
                  <a:cubicBezTo>
                    <a:pt x="417" y="2909"/>
                    <a:pt x="475" y="2876"/>
                    <a:pt x="494" y="2800"/>
                  </a:cubicBezTo>
                  <a:cubicBezTo>
                    <a:pt x="526" y="2664"/>
                    <a:pt x="547" y="2525"/>
                    <a:pt x="575" y="2388"/>
                  </a:cubicBezTo>
                  <a:cubicBezTo>
                    <a:pt x="586" y="2328"/>
                    <a:pt x="599" y="2267"/>
                    <a:pt x="618" y="2207"/>
                  </a:cubicBezTo>
                  <a:cubicBezTo>
                    <a:pt x="621" y="2196"/>
                    <a:pt x="641" y="2144"/>
                    <a:pt x="640" y="2144"/>
                  </a:cubicBezTo>
                  <a:lnTo>
                    <a:pt x="640" y="2144"/>
                  </a:lnTo>
                  <a:cubicBezTo>
                    <a:pt x="640" y="2144"/>
                    <a:pt x="639" y="2146"/>
                    <a:pt x="637" y="2150"/>
                  </a:cubicBezTo>
                  <a:lnTo>
                    <a:pt x="637" y="2150"/>
                  </a:lnTo>
                  <a:cubicBezTo>
                    <a:pt x="649" y="2122"/>
                    <a:pt x="662" y="2095"/>
                    <a:pt x="678" y="2068"/>
                  </a:cubicBezTo>
                  <a:cubicBezTo>
                    <a:pt x="737" y="1971"/>
                    <a:pt x="821" y="1902"/>
                    <a:pt x="948" y="1842"/>
                  </a:cubicBezTo>
                  <a:cubicBezTo>
                    <a:pt x="1138" y="1752"/>
                    <a:pt x="1363" y="1714"/>
                    <a:pt x="1570" y="1687"/>
                  </a:cubicBezTo>
                  <a:cubicBezTo>
                    <a:pt x="1737" y="1665"/>
                    <a:pt x="1785" y="1445"/>
                    <a:pt x="1611" y="1386"/>
                  </a:cubicBezTo>
                  <a:cubicBezTo>
                    <a:pt x="1284" y="1275"/>
                    <a:pt x="978" y="1115"/>
                    <a:pt x="754" y="843"/>
                  </a:cubicBezTo>
                  <a:cubicBezTo>
                    <a:pt x="569" y="618"/>
                    <a:pt x="455" y="337"/>
                    <a:pt x="325" y="78"/>
                  </a:cubicBezTo>
                  <a:cubicBezTo>
                    <a:pt x="298" y="23"/>
                    <a:pt x="253" y="0"/>
                    <a:pt x="20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" name="Google Shape;752;p31"/>
            <p:cNvSpPr/>
            <p:nvPr/>
          </p:nvSpPr>
          <p:spPr>
            <a:xfrm>
              <a:off x="6476077" y="106107"/>
              <a:ext cx="108168" cy="164885"/>
            </a:xfrm>
            <a:custGeom>
              <a:avLst/>
              <a:gdLst/>
              <a:ahLst/>
              <a:cxnLst/>
              <a:rect l="l" t="t" r="r" b="b"/>
              <a:pathLst>
                <a:path w="1808" h="2756" extrusionOk="0">
                  <a:moveTo>
                    <a:pt x="1573" y="0"/>
                  </a:moveTo>
                  <a:cubicBezTo>
                    <a:pt x="1538" y="0"/>
                    <a:pt x="1503" y="14"/>
                    <a:pt x="1471" y="46"/>
                  </a:cubicBezTo>
                  <a:cubicBezTo>
                    <a:pt x="1255" y="265"/>
                    <a:pt x="1121" y="538"/>
                    <a:pt x="952" y="790"/>
                  </a:cubicBezTo>
                  <a:cubicBezTo>
                    <a:pt x="757" y="1081"/>
                    <a:pt x="490" y="1272"/>
                    <a:pt x="160" y="1385"/>
                  </a:cubicBezTo>
                  <a:cubicBezTo>
                    <a:pt x="1" y="1439"/>
                    <a:pt x="21" y="1684"/>
                    <a:pt x="201" y="1686"/>
                  </a:cubicBezTo>
                  <a:cubicBezTo>
                    <a:pt x="365" y="1687"/>
                    <a:pt x="522" y="1712"/>
                    <a:pt x="659" y="1801"/>
                  </a:cubicBezTo>
                  <a:cubicBezTo>
                    <a:pt x="759" y="1865"/>
                    <a:pt x="833" y="1967"/>
                    <a:pt x="900" y="2073"/>
                  </a:cubicBezTo>
                  <a:cubicBezTo>
                    <a:pt x="1065" y="2332"/>
                    <a:pt x="1217" y="2591"/>
                    <a:pt x="1502" y="2737"/>
                  </a:cubicBezTo>
                  <a:cubicBezTo>
                    <a:pt x="1527" y="2749"/>
                    <a:pt x="1551" y="2755"/>
                    <a:pt x="1574" y="2755"/>
                  </a:cubicBezTo>
                  <a:cubicBezTo>
                    <a:pt x="1714" y="2755"/>
                    <a:pt x="1807" y="2549"/>
                    <a:pt x="1657" y="2473"/>
                  </a:cubicBezTo>
                  <a:cubicBezTo>
                    <a:pt x="1384" y="2332"/>
                    <a:pt x="1282" y="2078"/>
                    <a:pt x="1109" y="1835"/>
                  </a:cubicBezTo>
                  <a:cubicBezTo>
                    <a:pt x="1019" y="1707"/>
                    <a:pt x="914" y="1592"/>
                    <a:pt x="776" y="1513"/>
                  </a:cubicBezTo>
                  <a:cubicBezTo>
                    <a:pt x="747" y="1497"/>
                    <a:pt x="717" y="1482"/>
                    <a:pt x="687" y="1469"/>
                  </a:cubicBezTo>
                  <a:lnTo>
                    <a:pt x="687" y="1469"/>
                  </a:lnTo>
                  <a:cubicBezTo>
                    <a:pt x="873" y="1350"/>
                    <a:pt x="1035" y="1200"/>
                    <a:pt x="1172" y="1011"/>
                  </a:cubicBezTo>
                  <a:cubicBezTo>
                    <a:pt x="1349" y="764"/>
                    <a:pt x="1471" y="481"/>
                    <a:pt x="1687" y="262"/>
                  </a:cubicBezTo>
                  <a:cubicBezTo>
                    <a:pt x="1795" y="154"/>
                    <a:pt x="1689" y="0"/>
                    <a:pt x="157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53" name="Google Shape;753;p31"/>
          <p:cNvSpPr txBox="1">
            <a:spLocks noGrp="1"/>
          </p:cNvSpPr>
          <p:nvPr>
            <p:ph type="subTitle" idx="2"/>
          </p:nvPr>
        </p:nvSpPr>
        <p:spPr>
          <a:xfrm>
            <a:off x="5634202" y="2406650"/>
            <a:ext cx="2068500" cy="199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3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3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3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3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3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3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3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3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3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4" name="Google Shape;754;p31"/>
          <p:cNvSpPr txBox="1">
            <a:spLocks noGrp="1"/>
          </p:cNvSpPr>
          <p:nvPr>
            <p:ph type="subTitle" idx="3"/>
          </p:nvPr>
        </p:nvSpPr>
        <p:spPr>
          <a:xfrm>
            <a:off x="1441300" y="1927175"/>
            <a:ext cx="2565000" cy="40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1pPr>
            <a:lvl2pPr lvl="1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755" name="Google Shape;755;p31"/>
          <p:cNvSpPr txBox="1">
            <a:spLocks noGrp="1"/>
          </p:cNvSpPr>
          <p:nvPr>
            <p:ph type="subTitle" idx="4"/>
          </p:nvPr>
        </p:nvSpPr>
        <p:spPr>
          <a:xfrm>
            <a:off x="5137600" y="1927175"/>
            <a:ext cx="2565000" cy="40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1pPr>
            <a:lvl2pPr lvl="1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4"/>
          <p:cNvSpPr/>
          <p:nvPr/>
        </p:nvSpPr>
        <p:spPr>
          <a:xfrm rot="-10692833">
            <a:off x="7986933" y="484806"/>
            <a:ext cx="520198" cy="387230"/>
          </a:xfrm>
          <a:custGeom>
            <a:avLst/>
            <a:gdLst/>
            <a:ahLst/>
            <a:cxnLst/>
            <a:rect l="l" t="t" r="r" b="b"/>
            <a:pathLst>
              <a:path w="8500" h="5674" extrusionOk="0">
                <a:moveTo>
                  <a:pt x="1497" y="316"/>
                </a:moveTo>
                <a:cubicBezTo>
                  <a:pt x="1656" y="316"/>
                  <a:pt x="1813" y="352"/>
                  <a:pt x="1956" y="426"/>
                </a:cubicBezTo>
                <a:lnTo>
                  <a:pt x="7429" y="3235"/>
                </a:lnTo>
                <a:cubicBezTo>
                  <a:pt x="7949" y="3503"/>
                  <a:pt x="8140" y="4171"/>
                  <a:pt x="7855" y="4726"/>
                </a:cubicBezTo>
                <a:cubicBezTo>
                  <a:pt x="7749" y="4935"/>
                  <a:pt x="7586" y="5104"/>
                  <a:pt x="7386" y="5217"/>
                </a:cubicBezTo>
                <a:cubicBezTo>
                  <a:pt x="7219" y="5312"/>
                  <a:pt x="7036" y="5359"/>
                  <a:pt x="6855" y="5359"/>
                </a:cubicBezTo>
                <a:cubicBezTo>
                  <a:pt x="6696" y="5359"/>
                  <a:pt x="6538" y="5323"/>
                  <a:pt x="6395" y="5249"/>
                </a:cubicBezTo>
                <a:lnTo>
                  <a:pt x="922" y="2440"/>
                </a:lnTo>
                <a:cubicBezTo>
                  <a:pt x="672" y="2311"/>
                  <a:pt x="490" y="2086"/>
                  <a:pt x="408" y="1807"/>
                </a:cubicBezTo>
                <a:cubicBezTo>
                  <a:pt x="326" y="1524"/>
                  <a:pt x="357" y="1219"/>
                  <a:pt x="496" y="949"/>
                </a:cubicBezTo>
                <a:cubicBezTo>
                  <a:pt x="602" y="740"/>
                  <a:pt x="766" y="570"/>
                  <a:pt x="964" y="458"/>
                </a:cubicBezTo>
                <a:cubicBezTo>
                  <a:pt x="1132" y="364"/>
                  <a:pt x="1316" y="316"/>
                  <a:pt x="1497" y="316"/>
                </a:cubicBezTo>
                <a:close/>
                <a:moveTo>
                  <a:pt x="1497" y="1"/>
                </a:moveTo>
                <a:cubicBezTo>
                  <a:pt x="1262" y="1"/>
                  <a:pt x="1026" y="62"/>
                  <a:pt x="810" y="183"/>
                </a:cubicBezTo>
                <a:cubicBezTo>
                  <a:pt x="555" y="327"/>
                  <a:pt x="351" y="541"/>
                  <a:pt x="215" y="804"/>
                </a:cubicBezTo>
                <a:cubicBezTo>
                  <a:pt x="40" y="1147"/>
                  <a:pt x="1" y="1534"/>
                  <a:pt x="106" y="1895"/>
                </a:cubicBezTo>
                <a:cubicBezTo>
                  <a:pt x="211" y="2258"/>
                  <a:pt x="450" y="2550"/>
                  <a:pt x="779" y="2720"/>
                </a:cubicBezTo>
                <a:lnTo>
                  <a:pt x="6252" y="5529"/>
                </a:lnTo>
                <a:cubicBezTo>
                  <a:pt x="6440" y="5626"/>
                  <a:pt x="6646" y="5674"/>
                  <a:pt x="6855" y="5674"/>
                </a:cubicBezTo>
                <a:cubicBezTo>
                  <a:pt x="7089" y="5674"/>
                  <a:pt x="7325" y="5613"/>
                  <a:pt x="7541" y="5491"/>
                </a:cubicBezTo>
                <a:cubicBezTo>
                  <a:pt x="7794" y="5348"/>
                  <a:pt x="8000" y="5134"/>
                  <a:pt x="8135" y="4871"/>
                </a:cubicBezTo>
                <a:cubicBezTo>
                  <a:pt x="8499" y="4161"/>
                  <a:pt x="8246" y="3301"/>
                  <a:pt x="7572" y="2955"/>
                </a:cubicBezTo>
                <a:lnTo>
                  <a:pt x="2099" y="146"/>
                </a:lnTo>
                <a:cubicBezTo>
                  <a:pt x="1911" y="49"/>
                  <a:pt x="1705" y="1"/>
                  <a:pt x="149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4"/>
          <p:cNvSpPr/>
          <p:nvPr/>
        </p:nvSpPr>
        <p:spPr>
          <a:xfrm>
            <a:off x="0" y="539488"/>
            <a:ext cx="8430580" cy="522118"/>
          </a:xfrm>
          <a:custGeom>
            <a:avLst/>
            <a:gdLst/>
            <a:ahLst/>
            <a:cxnLst/>
            <a:rect l="l" t="t" r="r" b="b"/>
            <a:pathLst>
              <a:path w="93238" h="6394" extrusionOk="0">
                <a:moveTo>
                  <a:pt x="0" y="1"/>
                </a:moveTo>
                <a:lnTo>
                  <a:pt x="0" y="6393"/>
                </a:lnTo>
                <a:lnTo>
                  <a:pt x="93237" y="6393"/>
                </a:lnTo>
                <a:lnTo>
                  <a:pt x="91460" y="3197"/>
                </a:lnTo>
                <a:lnTo>
                  <a:pt x="93220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4"/>
          <p:cNvSpPr/>
          <p:nvPr/>
        </p:nvSpPr>
        <p:spPr>
          <a:xfrm>
            <a:off x="96026" y="600159"/>
            <a:ext cx="80564" cy="400775"/>
          </a:xfrm>
          <a:custGeom>
            <a:avLst/>
            <a:gdLst/>
            <a:ahLst/>
            <a:cxnLst/>
            <a:rect l="l" t="t" r="r" b="b"/>
            <a:pathLst>
              <a:path w="891" h="4908" extrusionOk="0">
                <a:moveTo>
                  <a:pt x="0" y="1"/>
                </a:moveTo>
                <a:lnTo>
                  <a:pt x="0" y="4907"/>
                </a:lnTo>
                <a:lnTo>
                  <a:pt x="891" y="4907"/>
                </a:lnTo>
                <a:lnTo>
                  <a:pt x="891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4"/>
          <p:cNvSpPr txBox="1">
            <a:spLocks noGrp="1"/>
          </p:cNvSpPr>
          <p:nvPr>
            <p:ph type="title"/>
          </p:nvPr>
        </p:nvSpPr>
        <p:spPr>
          <a:xfrm>
            <a:off x="713225" y="561450"/>
            <a:ext cx="77175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4"/>
          <p:cNvSpPr txBox="1">
            <a:spLocks noGrp="1"/>
          </p:cNvSpPr>
          <p:nvPr>
            <p:ph type="subTitle" idx="1"/>
          </p:nvPr>
        </p:nvSpPr>
        <p:spPr>
          <a:xfrm>
            <a:off x="713125" y="1181800"/>
            <a:ext cx="7717500" cy="341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1pPr>
            <a:lvl2pPr lvl="1">
              <a:spcBef>
                <a:spcPts val="160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160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160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160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160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160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160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1600"/>
              </a:spcBef>
              <a:spcAft>
                <a:spcPts val="160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39" name="Google Shape;139;p4"/>
          <p:cNvSpPr/>
          <p:nvPr/>
        </p:nvSpPr>
        <p:spPr>
          <a:xfrm rot="-10692833">
            <a:off x="8150833" y="592359"/>
            <a:ext cx="357345" cy="263840"/>
          </a:xfrm>
          <a:custGeom>
            <a:avLst/>
            <a:gdLst/>
            <a:ahLst/>
            <a:cxnLst/>
            <a:rect l="l" t="t" r="r" b="b"/>
            <a:pathLst>
              <a:path w="5839" h="3866" extrusionOk="0">
                <a:moveTo>
                  <a:pt x="1121" y="316"/>
                </a:moveTo>
                <a:cubicBezTo>
                  <a:pt x="1225" y="316"/>
                  <a:pt x="1329" y="341"/>
                  <a:pt x="1424" y="390"/>
                </a:cubicBezTo>
                <a:lnTo>
                  <a:pt x="5127" y="2291"/>
                </a:lnTo>
                <a:cubicBezTo>
                  <a:pt x="5286" y="2372"/>
                  <a:pt x="5403" y="2510"/>
                  <a:pt x="5457" y="2679"/>
                </a:cubicBezTo>
                <a:cubicBezTo>
                  <a:pt x="5513" y="2849"/>
                  <a:pt x="5498" y="3030"/>
                  <a:pt x="5416" y="3187"/>
                </a:cubicBezTo>
                <a:cubicBezTo>
                  <a:pt x="5357" y="3304"/>
                  <a:pt x="5265" y="3399"/>
                  <a:pt x="5152" y="3463"/>
                </a:cubicBezTo>
                <a:cubicBezTo>
                  <a:pt x="5049" y="3521"/>
                  <a:pt x="4936" y="3550"/>
                  <a:pt x="4823" y="3550"/>
                </a:cubicBezTo>
                <a:cubicBezTo>
                  <a:pt x="4719" y="3550"/>
                  <a:pt x="4614" y="3525"/>
                  <a:pt x="4518" y="3476"/>
                </a:cubicBezTo>
                <a:lnTo>
                  <a:pt x="817" y="1577"/>
                </a:lnTo>
                <a:cubicBezTo>
                  <a:pt x="490" y="1409"/>
                  <a:pt x="360" y="1006"/>
                  <a:pt x="528" y="679"/>
                </a:cubicBezTo>
                <a:cubicBezTo>
                  <a:pt x="587" y="562"/>
                  <a:pt x="679" y="467"/>
                  <a:pt x="793" y="403"/>
                </a:cubicBezTo>
                <a:cubicBezTo>
                  <a:pt x="895" y="345"/>
                  <a:pt x="1008" y="316"/>
                  <a:pt x="1121" y="316"/>
                </a:cubicBezTo>
                <a:close/>
                <a:moveTo>
                  <a:pt x="1120" y="1"/>
                </a:moveTo>
                <a:cubicBezTo>
                  <a:pt x="954" y="1"/>
                  <a:pt x="788" y="43"/>
                  <a:pt x="639" y="128"/>
                </a:cubicBezTo>
                <a:cubicBezTo>
                  <a:pt x="471" y="222"/>
                  <a:pt x="335" y="363"/>
                  <a:pt x="247" y="534"/>
                </a:cubicBezTo>
                <a:cubicBezTo>
                  <a:pt x="0" y="1016"/>
                  <a:pt x="190" y="1609"/>
                  <a:pt x="672" y="1856"/>
                </a:cubicBezTo>
                <a:lnTo>
                  <a:pt x="4375" y="3757"/>
                </a:lnTo>
                <a:cubicBezTo>
                  <a:pt x="4517" y="3829"/>
                  <a:pt x="4671" y="3865"/>
                  <a:pt x="4824" y="3865"/>
                </a:cubicBezTo>
                <a:cubicBezTo>
                  <a:pt x="4990" y="3865"/>
                  <a:pt x="5156" y="3823"/>
                  <a:pt x="5305" y="3738"/>
                </a:cubicBezTo>
                <a:cubicBezTo>
                  <a:pt x="5473" y="3644"/>
                  <a:pt x="5609" y="3503"/>
                  <a:pt x="5697" y="3332"/>
                </a:cubicBezTo>
                <a:cubicBezTo>
                  <a:pt x="5816" y="3098"/>
                  <a:pt x="5838" y="2832"/>
                  <a:pt x="5758" y="2583"/>
                </a:cubicBezTo>
                <a:cubicBezTo>
                  <a:pt x="5678" y="2333"/>
                  <a:pt x="5504" y="2130"/>
                  <a:pt x="5272" y="2010"/>
                </a:cubicBezTo>
                <a:lnTo>
                  <a:pt x="1569" y="109"/>
                </a:lnTo>
                <a:cubicBezTo>
                  <a:pt x="1427" y="37"/>
                  <a:pt x="1273" y="1"/>
                  <a:pt x="112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p4"/>
          <p:cNvSpPr/>
          <p:nvPr/>
        </p:nvSpPr>
        <p:spPr>
          <a:xfrm>
            <a:off x="8510891" y="4487551"/>
            <a:ext cx="217114" cy="223755"/>
          </a:xfrm>
          <a:custGeom>
            <a:avLst/>
            <a:gdLst/>
            <a:ahLst/>
            <a:cxnLst/>
            <a:rect l="l" t="t" r="r" b="b"/>
            <a:pathLst>
              <a:path w="3629" h="3740" extrusionOk="0">
                <a:moveTo>
                  <a:pt x="2849" y="0"/>
                </a:moveTo>
                <a:cubicBezTo>
                  <a:pt x="2845" y="0"/>
                  <a:pt x="2841" y="0"/>
                  <a:pt x="2837" y="1"/>
                </a:cubicBezTo>
                <a:cubicBezTo>
                  <a:pt x="2272" y="59"/>
                  <a:pt x="1729" y="312"/>
                  <a:pt x="1262" y="626"/>
                </a:cubicBezTo>
                <a:cubicBezTo>
                  <a:pt x="799" y="937"/>
                  <a:pt x="343" y="1346"/>
                  <a:pt x="127" y="1871"/>
                </a:cubicBezTo>
                <a:cubicBezTo>
                  <a:pt x="35" y="2095"/>
                  <a:pt x="0" y="2340"/>
                  <a:pt x="56" y="2578"/>
                </a:cubicBezTo>
                <a:cubicBezTo>
                  <a:pt x="117" y="2831"/>
                  <a:pt x="284" y="3047"/>
                  <a:pt x="484" y="3206"/>
                </a:cubicBezTo>
                <a:cubicBezTo>
                  <a:pt x="773" y="3437"/>
                  <a:pt x="1132" y="3594"/>
                  <a:pt x="1488" y="3691"/>
                </a:cubicBezTo>
                <a:cubicBezTo>
                  <a:pt x="1609" y="3724"/>
                  <a:pt x="1734" y="3739"/>
                  <a:pt x="1859" y="3739"/>
                </a:cubicBezTo>
                <a:cubicBezTo>
                  <a:pt x="2018" y="3739"/>
                  <a:pt x="2177" y="3714"/>
                  <a:pt x="2329" y="3667"/>
                </a:cubicBezTo>
                <a:cubicBezTo>
                  <a:pt x="2845" y="3508"/>
                  <a:pt x="3309" y="3117"/>
                  <a:pt x="3512" y="2612"/>
                </a:cubicBezTo>
                <a:cubicBezTo>
                  <a:pt x="3603" y="2385"/>
                  <a:pt x="3629" y="2125"/>
                  <a:pt x="3554" y="1890"/>
                </a:cubicBezTo>
                <a:cubicBezTo>
                  <a:pt x="3468" y="1623"/>
                  <a:pt x="3268" y="1417"/>
                  <a:pt x="3030" y="1274"/>
                </a:cubicBezTo>
                <a:cubicBezTo>
                  <a:pt x="2784" y="1127"/>
                  <a:pt x="2473" y="1028"/>
                  <a:pt x="2170" y="1028"/>
                </a:cubicBezTo>
                <a:cubicBezTo>
                  <a:pt x="1942" y="1028"/>
                  <a:pt x="1719" y="1084"/>
                  <a:pt x="1531" y="1219"/>
                </a:cubicBezTo>
                <a:cubicBezTo>
                  <a:pt x="1228" y="1436"/>
                  <a:pt x="1084" y="1804"/>
                  <a:pt x="1092" y="2169"/>
                </a:cubicBezTo>
                <a:cubicBezTo>
                  <a:pt x="1100" y="2470"/>
                  <a:pt x="1206" y="2838"/>
                  <a:pt x="1488" y="2994"/>
                </a:cubicBezTo>
                <a:cubicBezTo>
                  <a:pt x="1571" y="3039"/>
                  <a:pt x="1652" y="3059"/>
                  <a:pt x="1732" y="3059"/>
                </a:cubicBezTo>
                <a:cubicBezTo>
                  <a:pt x="2016" y="3059"/>
                  <a:pt x="2272" y="2810"/>
                  <a:pt x="2437" y="2587"/>
                </a:cubicBezTo>
                <a:cubicBezTo>
                  <a:pt x="2522" y="2471"/>
                  <a:pt x="2597" y="2347"/>
                  <a:pt x="2664" y="2222"/>
                </a:cubicBezTo>
                <a:cubicBezTo>
                  <a:pt x="2694" y="2163"/>
                  <a:pt x="2691" y="2082"/>
                  <a:pt x="2640" y="2036"/>
                </a:cubicBezTo>
                <a:cubicBezTo>
                  <a:pt x="2552" y="1956"/>
                  <a:pt x="2445" y="1925"/>
                  <a:pt x="2336" y="1925"/>
                </a:cubicBezTo>
                <a:cubicBezTo>
                  <a:pt x="2220" y="1925"/>
                  <a:pt x="2100" y="1960"/>
                  <a:pt x="1995" y="2011"/>
                </a:cubicBezTo>
                <a:cubicBezTo>
                  <a:pt x="1843" y="2087"/>
                  <a:pt x="1936" y="2293"/>
                  <a:pt x="2078" y="2293"/>
                </a:cubicBezTo>
                <a:cubicBezTo>
                  <a:pt x="2101" y="2293"/>
                  <a:pt x="2125" y="2288"/>
                  <a:pt x="2150" y="2276"/>
                </a:cubicBezTo>
                <a:cubicBezTo>
                  <a:pt x="2152" y="2274"/>
                  <a:pt x="2155" y="2273"/>
                  <a:pt x="2156" y="2273"/>
                </a:cubicBezTo>
                <a:lnTo>
                  <a:pt x="2156" y="2273"/>
                </a:lnTo>
                <a:cubicBezTo>
                  <a:pt x="2157" y="2272"/>
                  <a:pt x="2158" y="2272"/>
                  <a:pt x="2160" y="2271"/>
                </a:cubicBezTo>
                <a:cubicBezTo>
                  <a:pt x="2192" y="2260"/>
                  <a:pt x="2223" y="2248"/>
                  <a:pt x="2256" y="2241"/>
                </a:cubicBezTo>
                <a:cubicBezTo>
                  <a:pt x="2272" y="2237"/>
                  <a:pt x="2290" y="2232"/>
                  <a:pt x="2308" y="2230"/>
                </a:cubicBezTo>
                <a:lnTo>
                  <a:pt x="2308" y="2230"/>
                </a:lnTo>
                <a:cubicBezTo>
                  <a:pt x="2220" y="2379"/>
                  <a:pt x="2123" y="2513"/>
                  <a:pt x="1991" y="2631"/>
                </a:cubicBezTo>
                <a:cubicBezTo>
                  <a:pt x="1985" y="2635"/>
                  <a:pt x="1955" y="2660"/>
                  <a:pt x="1956" y="2660"/>
                </a:cubicBezTo>
                <a:cubicBezTo>
                  <a:pt x="1956" y="2660"/>
                  <a:pt x="1956" y="2660"/>
                  <a:pt x="1956" y="2660"/>
                </a:cubicBezTo>
                <a:lnTo>
                  <a:pt x="1956" y="2660"/>
                </a:lnTo>
                <a:cubicBezTo>
                  <a:pt x="1944" y="2669"/>
                  <a:pt x="1932" y="2678"/>
                  <a:pt x="1919" y="2686"/>
                </a:cubicBezTo>
                <a:cubicBezTo>
                  <a:pt x="1904" y="2695"/>
                  <a:pt x="1890" y="2704"/>
                  <a:pt x="1874" y="2712"/>
                </a:cubicBezTo>
                <a:cubicBezTo>
                  <a:pt x="1867" y="2716"/>
                  <a:pt x="1843" y="2726"/>
                  <a:pt x="1835" y="2730"/>
                </a:cubicBezTo>
                <a:lnTo>
                  <a:pt x="1835" y="2730"/>
                </a:lnTo>
                <a:cubicBezTo>
                  <a:pt x="1812" y="2738"/>
                  <a:pt x="1787" y="2743"/>
                  <a:pt x="1764" y="2750"/>
                </a:cubicBezTo>
                <a:cubicBezTo>
                  <a:pt x="1763" y="2751"/>
                  <a:pt x="1762" y="2751"/>
                  <a:pt x="1763" y="2752"/>
                </a:cubicBezTo>
                <a:lnTo>
                  <a:pt x="1763" y="2752"/>
                </a:lnTo>
                <a:cubicBezTo>
                  <a:pt x="1761" y="2752"/>
                  <a:pt x="1759" y="2752"/>
                  <a:pt x="1757" y="2752"/>
                </a:cubicBezTo>
                <a:cubicBezTo>
                  <a:pt x="1746" y="2752"/>
                  <a:pt x="1735" y="2751"/>
                  <a:pt x="1725" y="2751"/>
                </a:cubicBezTo>
                <a:cubicBezTo>
                  <a:pt x="1719" y="2751"/>
                  <a:pt x="1714" y="2751"/>
                  <a:pt x="1709" y="2752"/>
                </a:cubicBezTo>
                <a:cubicBezTo>
                  <a:pt x="1709" y="2752"/>
                  <a:pt x="1709" y="2752"/>
                  <a:pt x="1709" y="2752"/>
                </a:cubicBezTo>
                <a:lnTo>
                  <a:pt x="1709" y="2752"/>
                </a:lnTo>
                <a:cubicBezTo>
                  <a:pt x="1707" y="2751"/>
                  <a:pt x="1706" y="2751"/>
                  <a:pt x="1704" y="2750"/>
                </a:cubicBezTo>
                <a:cubicBezTo>
                  <a:pt x="1693" y="2746"/>
                  <a:pt x="1681" y="2743"/>
                  <a:pt x="1668" y="2740"/>
                </a:cubicBezTo>
                <a:cubicBezTo>
                  <a:pt x="1666" y="2740"/>
                  <a:pt x="1665" y="2739"/>
                  <a:pt x="1663" y="2739"/>
                </a:cubicBezTo>
                <a:lnTo>
                  <a:pt x="1663" y="2739"/>
                </a:lnTo>
                <a:cubicBezTo>
                  <a:pt x="1663" y="2739"/>
                  <a:pt x="1663" y="2739"/>
                  <a:pt x="1663" y="2739"/>
                </a:cubicBezTo>
                <a:cubicBezTo>
                  <a:pt x="1650" y="2731"/>
                  <a:pt x="1637" y="2724"/>
                  <a:pt x="1624" y="2717"/>
                </a:cubicBezTo>
                <a:cubicBezTo>
                  <a:pt x="1616" y="2713"/>
                  <a:pt x="1599" y="2699"/>
                  <a:pt x="1599" y="2699"/>
                </a:cubicBezTo>
                <a:lnTo>
                  <a:pt x="1599" y="2699"/>
                </a:lnTo>
                <a:cubicBezTo>
                  <a:pt x="1599" y="2699"/>
                  <a:pt x="1604" y="2703"/>
                  <a:pt x="1617" y="2714"/>
                </a:cubicBezTo>
                <a:cubicBezTo>
                  <a:pt x="1606" y="2707"/>
                  <a:pt x="1596" y="2698"/>
                  <a:pt x="1587" y="2689"/>
                </a:cubicBezTo>
                <a:cubicBezTo>
                  <a:pt x="1577" y="2679"/>
                  <a:pt x="1569" y="2670"/>
                  <a:pt x="1558" y="2660"/>
                </a:cubicBezTo>
                <a:cubicBezTo>
                  <a:pt x="1555" y="2655"/>
                  <a:pt x="1552" y="2651"/>
                  <a:pt x="1548" y="2647"/>
                </a:cubicBezTo>
                <a:cubicBezTo>
                  <a:pt x="1548" y="2646"/>
                  <a:pt x="1547" y="2646"/>
                  <a:pt x="1547" y="2645"/>
                </a:cubicBezTo>
                <a:lnTo>
                  <a:pt x="1547" y="2645"/>
                </a:lnTo>
                <a:cubicBezTo>
                  <a:pt x="1547" y="2645"/>
                  <a:pt x="1547" y="2645"/>
                  <a:pt x="1547" y="2645"/>
                </a:cubicBezTo>
                <a:cubicBezTo>
                  <a:pt x="1529" y="2622"/>
                  <a:pt x="1513" y="2598"/>
                  <a:pt x="1498" y="2572"/>
                </a:cubicBezTo>
                <a:cubicBezTo>
                  <a:pt x="1491" y="2559"/>
                  <a:pt x="1485" y="2546"/>
                  <a:pt x="1478" y="2533"/>
                </a:cubicBezTo>
                <a:cubicBezTo>
                  <a:pt x="1470" y="2517"/>
                  <a:pt x="1465" y="2503"/>
                  <a:pt x="1465" y="2503"/>
                </a:cubicBezTo>
                <a:lnTo>
                  <a:pt x="1465" y="2503"/>
                </a:lnTo>
                <a:cubicBezTo>
                  <a:pt x="1465" y="2503"/>
                  <a:pt x="1466" y="2506"/>
                  <a:pt x="1469" y="2514"/>
                </a:cubicBezTo>
                <a:cubicBezTo>
                  <a:pt x="1446" y="2451"/>
                  <a:pt x="1427" y="2388"/>
                  <a:pt x="1414" y="2323"/>
                </a:cubicBezTo>
                <a:cubicBezTo>
                  <a:pt x="1412" y="2312"/>
                  <a:pt x="1410" y="2301"/>
                  <a:pt x="1408" y="2291"/>
                </a:cubicBezTo>
                <a:lnTo>
                  <a:pt x="1408" y="2291"/>
                </a:lnTo>
                <a:cubicBezTo>
                  <a:pt x="1408" y="2287"/>
                  <a:pt x="1404" y="2260"/>
                  <a:pt x="1403" y="2252"/>
                </a:cubicBezTo>
                <a:cubicBezTo>
                  <a:pt x="1401" y="2214"/>
                  <a:pt x="1398" y="2176"/>
                  <a:pt x="1399" y="2137"/>
                </a:cubicBezTo>
                <a:cubicBezTo>
                  <a:pt x="1399" y="2102"/>
                  <a:pt x="1401" y="2067"/>
                  <a:pt x="1403" y="2032"/>
                </a:cubicBezTo>
                <a:cubicBezTo>
                  <a:pt x="1405" y="2021"/>
                  <a:pt x="1409" y="1994"/>
                  <a:pt x="1408" y="1994"/>
                </a:cubicBezTo>
                <a:lnTo>
                  <a:pt x="1408" y="1994"/>
                </a:lnTo>
                <a:cubicBezTo>
                  <a:pt x="1408" y="1994"/>
                  <a:pt x="1408" y="1994"/>
                  <a:pt x="1408" y="1995"/>
                </a:cubicBezTo>
                <a:lnTo>
                  <a:pt x="1408" y="1995"/>
                </a:lnTo>
                <a:cubicBezTo>
                  <a:pt x="1411" y="1978"/>
                  <a:pt x="1413" y="1963"/>
                  <a:pt x="1417" y="1947"/>
                </a:cubicBezTo>
                <a:cubicBezTo>
                  <a:pt x="1424" y="1912"/>
                  <a:pt x="1433" y="1877"/>
                  <a:pt x="1443" y="1844"/>
                </a:cubicBezTo>
                <a:cubicBezTo>
                  <a:pt x="1449" y="1826"/>
                  <a:pt x="1455" y="1810"/>
                  <a:pt x="1460" y="1792"/>
                </a:cubicBezTo>
                <a:cubicBezTo>
                  <a:pt x="1463" y="1784"/>
                  <a:pt x="1467" y="1775"/>
                  <a:pt x="1470" y="1765"/>
                </a:cubicBezTo>
                <a:lnTo>
                  <a:pt x="1470" y="1765"/>
                </a:lnTo>
                <a:cubicBezTo>
                  <a:pt x="1471" y="1764"/>
                  <a:pt x="1471" y="1762"/>
                  <a:pt x="1472" y="1760"/>
                </a:cubicBezTo>
                <a:cubicBezTo>
                  <a:pt x="1488" y="1728"/>
                  <a:pt x="1504" y="1698"/>
                  <a:pt x="1522" y="1667"/>
                </a:cubicBezTo>
                <a:cubicBezTo>
                  <a:pt x="1532" y="1651"/>
                  <a:pt x="1542" y="1636"/>
                  <a:pt x="1551" y="1622"/>
                </a:cubicBezTo>
                <a:cubicBezTo>
                  <a:pt x="1557" y="1614"/>
                  <a:pt x="1561" y="1607"/>
                  <a:pt x="1567" y="1600"/>
                </a:cubicBezTo>
                <a:cubicBezTo>
                  <a:pt x="1567" y="1599"/>
                  <a:pt x="1567" y="1599"/>
                  <a:pt x="1567" y="1599"/>
                </a:cubicBezTo>
                <a:lnTo>
                  <a:pt x="1567" y="1599"/>
                </a:lnTo>
                <a:cubicBezTo>
                  <a:pt x="1567" y="1599"/>
                  <a:pt x="1564" y="1602"/>
                  <a:pt x="1563" y="1604"/>
                </a:cubicBezTo>
                <a:lnTo>
                  <a:pt x="1563" y="1604"/>
                </a:lnTo>
                <a:cubicBezTo>
                  <a:pt x="1564" y="1602"/>
                  <a:pt x="1567" y="1599"/>
                  <a:pt x="1573" y="1592"/>
                </a:cubicBezTo>
                <a:cubicBezTo>
                  <a:pt x="1598" y="1566"/>
                  <a:pt x="1621" y="1540"/>
                  <a:pt x="1647" y="1515"/>
                </a:cubicBezTo>
                <a:cubicBezTo>
                  <a:pt x="1660" y="1502"/>
                  <a:pt x="1675" y="1490"/>
                  <a:pt x="1690" y="1480"/>
                </a:cubicBezTo>
                <a:lnTo>
                  <a:pt x="1690" y="1480"/>
                </a:lnTo>
                <a:cubicBezTo>
                  <a:pt x="1682" y="1486"/>
                  <a:pt x="1680" y="1488"/>
                  <a:pt x="1680" y="1488"/>
                </a:cubicBezTo>
                <a:cubicBezTo>
                  <a:pt x="1681" y="1488"/>
                  <a:pt x="1715" y="1463"/>
                  <a:pt x="1722" y="1458"/>
                </a:cubicBezTo>
                <a:cubicBezTo>
                  <a:pt x="1755" y="1437"/>
                  <a:pt x="1788" y="1419"/>
                  <a:pt x="1822" y="1404"/>
                </a:cubicBezTo>
                <a:lnTo>
                  <a:pt x="1822" y="1404"/>
                </a:lnTo>
                <a:cubicBezTo>
                  <a:pt x="1822" y="1404"/>
                  <a:pt x="1821" y="1404"/>
                  <a:pt x="1821" y="1404"/>
                </a:cubicBezTo>
                <a:cubicBezTo>
                  <a:pt x="1833" y="1400"/>
                  <a:pt x="1843" y="1395"/>
                  <a:pt x="1855" y="1391"/>
                </a:cubicBezTo>
                <a:cubicBezTo>
                  <a:pt x="1880" y="1382"/>
                  <a:pt x="1903" y="1375"/>
                  <a:pt x="1928" y="1368"/>
                </a:cubicBezTo>
                <a:cubicBezTo>
                  <a:pt x="2007" y="1346"/>
                  <a:pt x="2099" y="1335"/>
                  <a:pt x="2194" y="1335"/>
                </a:cubicBezTo>
                <a:cubicBezTo>
                  <a:pt x="2302" y="1335"/>
                  <a:pt x="2414" y="1350"/>
                  <a:pt x="2515" y="1379"/>
                </a:cubicBezTo>
                <a:cubicBezTo>
                  <a:pt x="2759" y="1452"/>
                  <a:pt x="3030" y="1597"/>
                  <a:pt x="3165" y="1791"/>
                </a:cubicBezTo>
                <a:cubicBezTo>
                  <a:pt x="3230" y="1887"/>
                  <a:pt x="3257" y="1944"/>
                  <a:pt x="3280" y="2057"/>
                </a:cubicBezTo>
                <a:cubicBezTo>
                  <a:pt x="3290" y="2105"/>
                  <a:pt x="3290" y="2111"/>
                  <a:pt x="3290" y="2175"/>
                </a:cubicBezTo>
                <a:cubicBezTo>
                  <a:pt x="3292" y="2200"/>
                  <a:pt x="3290" y="2223"/>
                  <a:pt x="3289" y="2248"/>
                </a:cubicBezTo>
                <a:cubicBezTo>
                  <a:pt x="3287" y="2260"/>
                  <a:pt x="3286" y="2273"/>
                  <a:pt x="3284" y="2285"/>
                </a:cubicBezTo>
                <a:cubicBezTo>
                  <a:pt x="3284" y="2287"/>
                  <a:pt x="3284" y="2289"/>
                  <a:pt x="3284" y="2290"/>
                </a:cubicBezTo>
                <a:lnTo>
                  <a:pt x="3284" y="2290"/>
                </a:lnTo>
                <a:cubicBezTo>
                  <a:pt x="3283" y="2297"/>
                  <a:pt x="3282" y="2303"/>
                  <a:pt x="3280" y="2309"/>
                </a:cubicBezTo>
                <a:cubicBezTo>
                  <a:pt x="3238" y="2520"/>
                  <a:pt x="3143" y="2702"/>
                  <a:pt x="3008" y="2860"/>
                </a:cubicBezTo>
                <a:cubicBezTo>
                  <a:pt x="2854" y="3042"/>
                  <a:pt x="2681" y="3175"/>
                  <a:pt x="2469" y="3282"/>
                </a:cubicBezTo>
                <a:cubicBezTo>
                  <a:pt x="2282" y="3376"/>
                  <a:pt x="2072" y="3432"/>
                  <a:pt x="1860" y="3432"/>
                </a:cubicBezTo>
                <a:cubicBezTo>
                  <a:pt x="1842" y="3432"/>
                  <a:pt x="1824" y="3432"/>
                  <a:pt x="1807" y="3431"/>
                </a:cubicBezTo>
                <a:cubicBezTo>
                  <a:pt x="1528" y="3421"/>
                  <a:pt x="1209" y="3288"/>
                  <a:pt x="951" y="3149"/>
                </a:cubicBezTo>
                <a:cubicBezTo>
                  <a:pt x="730" y="3029"/>
                  <a:pt x="526" y="2872"/>
                  <a:pt x="413" y="2663"/>
                </a:cubicBezTo>
                <a:cubicBezTo>
                  <a:pt x="333" y="2512"/>
                  <a:pt x="316" y="2325"/>
                  <a:pt x="354" y="2159"/>
                </a:cubicBezTo>
                <a:cubicBezTo>
                  <a:pt x="454" y="1721"/>
                  <a:pt x="816" y="1349"/>
                  <a:pt x="1179" y="1061"/>
                </a:cubicBezTo>
                <a:cubicBezTo>
                  <a:pt x="1579" y="745"/>
                  <a:pt x="2047" y="491"/>
                  <a:pt x="2538" y="363"/>
                </a:cubicBezTo>
                <a:cubicBezTo>
                  <a:pt x="2640" y="337"/>
                  <a:pt x="2763" y="313"/>
                  <a:pt x="2837" y="306"/>
                </a:cubicBezTo>
                <a:cubicBezTo>
                  <a:pt x="2919" y="297"/>
                  <a:pt x="2991" y="242"/>
                  <a:pt x="2991" y="153"/>
                </a:cubicBezTo>
                <a:cubicBezTo>
                  <a:pt x="2991" y="80"/>
                  <a:pt x="2927" y="0"/>
                  <a:pt x="284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1" name="Google Shape;141;p4"/>
          <p:cNvGrpSpPr/>
          <p:nvPr/>
        </p:nvGrpSpPr>
        <p:grpSpPr>
          <a:xfrm rot="3913898">
            <a:off x="8701281" y="4717356"/>
            <a:ext cx="263671" cy="263580"/>
            <a:chOff x="4028549" y="3239505"/>
            <a:chExt cx="131381" cy="131321"/>
          </a:xfrm>
        </p:grpSpPr>
        <p:sp>
          <p:nvSpPr>
            <p:cNvPr id="142" name="Google Shape;142;p4"/>
            <p:cNvSpPr/>
            <p:nvPr/>
          </p:nvSpPr>
          <p:spPr>
            <a:xfrm>
              <a:off x="4028549" y="3239505"/>
              <a:ext cx="73767" cy="106254"/>
            </a:xfrm>
            <a:custGeom>
              <a:avLst/>
              <a:gdLst/>
              <a:ahLst/>
              <a:cxnLst/>
              <a:rect l="l" t="t" r="r" b="b"/>
              <a:pathLst>
                <a:path w="1233" h="1776" extrusionOk="0">
                  <a:moveTo>
                    <a:pt x="992" y="153"/>
                  </a:moveTo>
                  <a:cubicBezTo>
                    <a:pt x="997" y="153"/>
                    <a:pt x="1002" y="154"/>
                    <a:pt x="1006" y="154"/>
                  </a:cubicBezTo>
                  <a:cubicBezTo>
                    <a:pt x="1007" y="154"/>
                    <a:pt x="1018" y="155"/>
                    <a:pt x="1020" y="155"/>
                  </a:cubicBezTo>
                  <a:lnTo>
                    <a:pt x="1020" y="155"/>
                  </a:lnTo>
                  <a:cubicBezTo>
                    <a:pt x="1025" y="156"/>
                    <a:pt x="1029" y="157"/>
                    <a:pt x="1034" y="158"/>
                  </a:cubicBezTo>
                  <a:cubicBezTo>
                    <a:pt x="1042" y="160"/>
                    <a:pt x="1049" y="161"/>
                    <a:pt x="1056" y="164"/>
                  </a:cubicBezTo>
                  <a:lnTo>
                    <a:pt x="1056" y="164"/>
                  </a:lnTo>
                  <a:cubicBezTo>
                    <a:pt x="1057" y="164"/>
                    <a:pt x="1057" y="165"/>
                    <a:pt x="1057" y="166"/>
                  </a:cubicBezTo>
                  <a:cubicBezTo>
                    <a:pt x="1060" y="170"/>
                    <a:pt x="1062" y="174"/>
                    <a:pt x="1064" y="177"/>
                  </a:cubicBezTo>
                  <a:lnTo>
                    <a:pt x="1064" y="177"/>
                  </a:lnTo>
                  <a:cubicBezTo>
                    <a:pt x="1064" y="177"/>
                    <a:pt x="1065" y="178"/>
                    <a:pt x="1065" y="179"/>
                  </a:cubicBezTo>
                  <a:cubicBezTo>
                    <a:pt x="1068" y="186"/>
                    <a:pt x="1071" y="195"/>
                    <a:pt x="1072" y="204"/>
                  </a:cubicBezTo>
                  <a:cubicBezTo>
                    <a:pt x="1073" y="208"/>
                    <a:pt x="1074" y="212"/>
                    <a:pt x="1075" y="217"/>
                  </a:cubicBezTo>
                  <a:lnTo>
                    <a:pt x="1075" y="217"/>
                  </a:lnTo>
                  <a:cubicBezTo>
                    <a:pt x="1075" y="218"/>
                    <a:pt x="1075" y="220"/>
                    <a:pt x="1075" y="221"/>
                  </a:cubicBezTo>
                  <a:cubicBezTo>
                    <a:pt x="1078" y="275"/>
                    <a:pt x="1075" y="293"/>
                    <a:pt x="1060" y="345"/>
                  </a:cubicBezTo>
                  <a:cubicBezTo>
                    <a:pt x="1030" y="458"/>
                    <a:pt x="971" y="561"/>
                    <a:pt x="906" y="664"/>
                  </a:cubicBezTo>
                  <a:cubicBezTo>
                    <a:pt x="746" y="912"/>
                    <a:pt x="546" y="1137"/>
                    <a:pt x="341" y="1347"/>
                  </a:cubicBezTo>
                  <a:cubicBezTo>
                    <a:pt x="285" y="1404"/>
                    <a:pt x="228" y="1460"/>
                    <a:pt x="171" y="1515"/>
                  </a:cubicBezTo>
                  <a:lnTo>
                    <a:pt x="171" y="1515"/>
                  </a:lnTo>
                  <a:cubicBezTo>
                    <a:pt x="178" y="1463"/>
                    <a:pt x="189" y="1411"/>
                    <a:pt x="202" y="1354"/>
                  </a:cubicBezTo>
                  <a:cubicBezTo>
                    <a:pt x="237" y="1205"/>
                    <a:pt x="284" y="1059"/>
                    <a:pt x="339" y="918"/>
                  </a:cubicBezTo>
                  <a:cubicBezTo>
                    <a:pt x="395" y="778"/>
                    <a:pt x="460" y="640"/>
                    <a:pt x="541" y="512"/>
                  </a:cubicBezTo>
                  <a:cubicBezTo>
                    <a:pt x="577" y="455"/>
                    <a:pt x="615" y="401"/>
                    <a:pt x="659" y="351"/>
                  </a:cubicBezTo>
                  <a:cubicBezTo>
                    <a:pt x="695" y="309"/>
                    <a:pt x="749" y="256"/>
                    <a:pt x="784" y="230"/>
                  </a:cubicBezTo>
                  <a:cubicBezTo>
                    <a:pt x="809" y="212"/>
                    <a:pt x="836" y="196"/>
                    <a:pt x="863" y="183"/>
                  </a:cubicBezTo>
                  <a:cubicBezTo>
                    <a:pt x="868" y="180"/>
                    <a:pt x="873" y="177"/>
                    <a:pt x="878" y="175"/>
                  </a:cubicBezTo>
                  <a:lnTo>
                    <a:pt x="878" y="175"/>
                  </a:lnTo>
                  <a:cubicBezTo>
                    <a:pt x="878" y="175"/>
                    <a:pt x="878" y="175"/>
                    <a:pt x="878" y="175"/>
                  </a:cubicBezTo>
                  <a:cubicBezTo>
                    <a:pt x="880" y="175"/>
                    <a:pt x="896" y="170"/>
                    <a:pt x="897" y="169"/>
                  </a:cubicBezTo>
                  <a:cubicBezTo>
                    <a:pt x="910" y="164"/>
                    <a:pt x="925" y="160"/>
                    <a:pt x="938" y="157"/>
                  </a:cubicBezTo>
                  <a:cubicBezTo>
                    <a:pt x="942" y="157"/>
                    <a:pt x="947" y="156"/>
                    <a:pt x="951" y="156"/>
                  </a:cubicBezTo>
                  <a:cubicBezTo>
                    <a:pt x="955" y="154"/>
                    <a:pt x="956" y="154"/>
                    <a:pt x="955" y="154"/>
                  </a:cubicBezTo>
                  <a:lnTo>
                    <a:pt x="955" y="154"/>
                  </a:lnTo>
                  <a:cubicBezTo>
                    <a:pt x="956" y="154"/>
                    <a:pt x="959" y="154"/>
                    <a:pt x="966" y="154"/>
                  </a:cubicBezTo>
                  <a:cubicBezTo>
                    <a:pt x="974" y="154"/>
                    <a:pt x="983" y="153"/>
                    <a:pt x="992" y="153"/>
                  </a:cubicBezTo>
                  <a:close/>
                  <a:moveTo>
                    <a:pt x="991" y="0"/>
                  </a:moveTo>
                  <a:cubicBezTo>
                    <a:pt x="903" y="0"/>
                    <a:pt x="815" y="29"/>
                    <a:pt x="739" y="77"/>
                  </a:cubicBezTo>
                  <a:cubicBezTo>
                    <a:pt x="497" y="229"/>
                    <a:pt x="346" y="513"/>
                    <a:pt x="235" y="769"/>
                  </a:cubicBezTo>
                  <a:cubicBezTo>
                    <a:pt x="165" y="932"/>
                    <a:pt x="107" y="1100"/>
                    <a:pt x="65" y="1273"/>
                  </a:cubicBezTo>
                  <a:cubicBezTo>
                    <a:pt x="33" y="1405"/>
                    <a:pt x="6" y="1543"/>
                    <a:pt x="5" y="1681"/>
                  </a:cubicBezTo>
                  <a:lnTo>
                    <a:pt x="5" y="1681"/>
                  </a:lnTo>
                  <a:cubicBezTo>
                    <a:pt x="0" y="1695"/>
                    <a:pt x="2" y="1710"/>
                    <a:pt x="8" y="1724"/>
                  </a:cubicBezTo>
                  <a:lnTo>
                    <a:pt x="8" y="1724"/>
                  </a:lnTo>
                  <a:cubicBezTo>
                    <a:pt x="17" y="1755"/>
                    <a:pt x="45" y="1772"/>
                    <a:pt x="75" y="1775"/>
                  </a:cubicBezTo>
                  <a:lnTo>
                    <a:pt x="75" y="1775"/>
                  </a:lnTo>
                  <a:cubicBezTo>
                    <a:pt x="78" y="1775"/>
                    <a:pt x="81" y="1776"/>
                    <a:pt x="85" y="1776"/>
                  </a:cubicBezTo>
                  <a:cubicBezTo>
                    <a:pt x="94" y="1776"/>
                    <a:pt x="104" y="1774"/>
                    <a:pt x="113" y="1770"/>
                  </a:cubicBezTo>
                  <a:lnTo>
                    <a:pt x="113" y="1770"/>
                  </a:lnTo>
                  <a:cubicBezTo>
                    <a:pt x="125" y="1765"/>
                    <a:pt x="135" y="1758"/>
                    <a:pt x="143" y="1749"/>
                  </a:cubicBezTo>
                  <a:lnTo>
                    <a:pt x="143" y="1749"/>
                  </a:lnTo>
                  <a:cubicBezTo>
                    <a:pt x="378" y="1542"/>
                    <a:pt x="597" y="1312"/>
                    <a:pt x="795" y="1070"/>
                  </a:cubicBezTo>
                  <a:cubicBezTo>
                    <a:pt x="901" y="941"/>
                    <a:pt x="1002" y="807"/>
                    <a:pt x="1087" y="662"/>
                  </a:cubicBezTo>
                  <a:cubicBezTo>
                    <a:pt x="1152" y="548"/>
                    <a:pt x="1211" y="426"/>
                    <a:pt x="1227" y="294"/>
                  </a:cubicBezTo>
                  <a:cubicBezTo>
                    <a:pt x="1233" y="242"/>
                    <a:pt x="1230" y="188"/>
                    <a:pt x="1212" y="138"/>
                  </a:cubicBezTo>
                  <a:cubicBezTo>
                    <a:pt x="1205" y="115"/>
                    <a:pt x="1193" y="91"/>
                    <a:pt x="1179" y="71"/>
                  </a:cubicBezTo>
                  <a:cubicBezTo>
                    <a:pt x="1154" y="36"/>
                    <a:pt x="1123" y="21"/>
                    <a:pt x="1082" y="11"/>
                  </a:cubicBezTo>
                  <a:cubicBezTo>
                    <a:pt x="1052" y="4"/>
                    <a:pt x="1021" y="0"/>
                    <a:pt x="99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4"/>
            <p:cNvSpPr/>
            <p:nvPr/>
          </p:nvSpPr>
          <p:spPr>
            <a:xfrm>
              <a:off x="4050446" y="3325177"/>
              <a:ext cx="109484" cy="45648"/>
            </a:xfrm>
            <a:custGeom>
              <a:avLst/>
              <a:gdLst/>
              <a:ahLst/>
              <a:cxnLst/>
              <a:rect l="l" t="t" r="r" b="b"/>
              <a:pathLst>
                <a:path w="1830" h="763" extrusionOk="0">
                  <a:moveTo>
                    <a:pt x="1643" y="229"/>
                  </a:moveTo>
                  <a:cubicBezTo>
                    <a:pt x="1643" y="229"/>
                    <a:pt x="1643" y="232"/>
                    <a:pt x="1642" y="235"/>
                  </a:cubicBezTo>
                  <a:lnTo>
                    <a:pt x="1642" y="235"/>
                  </a:lnTo>
                  <a:cubicBezTo>
                    <a:pt x="1642" y="235"/>
                    <a:pt x="1642" y="235"/>
                    <a:pt x="1642" y="235"/>
                  </a:cubicBezTo>
                  <a:cubicBezTo>
                    <a:pt x="1643" y="231"/>
                    <a:pt x="1643" y="229"/>
                    <a:pt x="1643" y="229"/>
                  </a:cubicBezTo>
                  <a:close/>
                  <a:moveTo>
                    <a:pt x="1606" y="317"/>
                  </a:moveTo>
                  <a:cubicBezTo>
                    <a:pt x="1605" y="318"/>
                    <a:pt x="1604" y="319"/>
                    <a:pt x="1603" y="321"/>
                  </a:cubicBezTo>
                  <a:lnTo>
                    <a:pt x="1603" y="321"/>
                  </a:lnTo>
                  <a:cubicBezTo>
                    <a:pt x="1604" y="319"/>
                    <a:pt x="1605" y="318"/>
                    <a:pt x="1606" y="317"/>
                  </a:cubicBezTo>
                  <a:close/>
                  <a:moveTo>
                    <a:pt x="1404" y="155"/>
                  </a:moveTo>
                  <a:cubicBezTo>
                    <a:pt x="1424" y="155"/>
                    <a:pt x="1444" y="156"/>
                    <a:pt x="1464" y="157"/>
                  </a:cubicBezTo>
                  <a:cubicBezTo>
                    <a:pt x="1493" y="159"/>
                    <a:pt x="1553" y="175"/>
                    <a:pt x="1579" y="190"/>
                  </a:cubicBezTo>
                  <a:cubicBezTo>
                    <a:pt x="1584" y="193"/>
                    <a:pt x="1599" y="203"/>
                    <a:pt x="1603" y="206"/>
                  </a:cubicBezTo>
                  <a:lnTo>
                    <a:pt x="1603" y="206"/>
                  </a:lnTo>
                  <a:cubicBezTo>
                    <a:pt x="1602" y="205"/>
                    <a:pt x="1602" y="205"/>
                    <a:pt x="1602" y="205"/>
                  </a:cubicBezTo>
                  <a:lnTo>
                    <a:pt x="1602" y="205"/>
                  </a:lnTo>
                  <a:cubicBezTo>
                    <a:pt x="1602" y="205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6" y="209"/>
                    <a:pt x="1620" y="221"/>
                    <a:pt x="1623" y="225"/>
                  </a:cubicBezTo>
                  <a:cubicBezTo>
                    <a:pt x="1629" y="231"/>
                    <a:pt x="1630" y="231"/>
                    <a:pt x="1630" y="231"/>
                  </a:cubicBezTo>
                  <a:cubicBezTo>
                    <a:pt x="1630" y="231"/>
                    <a:pt x="1630" y="231"/>
                    <a:pt x="1630" y="231"/>
                  </a:cubicBezTo>
                  <a:lnTo>
                    <a:pt x="1630" y="231"/>
                  </a:lnTo>
                  <a:cubicBezTo>
                    <a:pt x="1630" y="231"/>
                    <a:pt x="1630" y="231"/>
                    <a:pt x="1635" y="239"/>
                  </a:cubicBezTo>
                  <a:cubicBezTo>
                    <a:pt x="1636" y="242"/>
                    <a:pt x="1638" y="245"/>
                    <a:pt x="1640" y="249"/>
                  </a:cubicBezTo>
                  <a:lnTo>
                    <a:pt x="1640" y="249"/>
                  </a:lnTo>
                  <a:cubicBezTo>
                    <a:pt x="1640" y="250"/>
                    <a:pt x="1639" y="250"/>
                    <a:pt x="1639" y="251"/>
                  </a:cubicBezTo>
                  <a:cubicBezTo>
                    <a:pt x="1637" y="258"/>
                    <a:pt x="1634" y="265"/>
                    <a:pt x="1632" y="273"/>
                  </a:cubicBezTo>
                  <a:lnTo>
                    <a:pt x="1632" y="273"/>
                  </a:lnTo>
                  <a:cubicBezTo>
                    <a:pt x="1631" y="273"/>
                    <a:pt x="1625" y="286"/>
                    <a:pt x="1623" y="289"/>
                  </a:cubicBezTo>
                  <a:cubicBezTo>
                    <a:pt x="1619" y="299"/>
                    <a:pt x="1613" y="308"/>
                    <a:pt x="1606" y="317"/>
                  </a:cubicBezTo>
                  <a:cubicBezTo>
                    <a:pt x="1606" y="317"/>
                    <a:pt x="1606" y="317"/>
                    <a:pt x="1606" y="317"/>
                  </a:cubicBezTo>
                  <a:lnTo>
                    <a:pt x="1606" y="317"/>
                  </a:lnTo>
                  <a:cubicBezTo>
                    <a:pt x="1602" y="321"/>
                    <a:pt x="1601" y="322"/>
                    <a:pt x="1601" y="322"/>
                  </a:cubicBezTo>
                  <a:cubicBezTo>
                    <a:pt x="1601" y="322"/>
                    <a:pt x="1602" y="321"/>
                    <a:pt x="1603" y="321"/>
                  </a:cubicBezTo>
                  <a:lnTo>
                    <a:pt x="1603" y="321"/>
                  </a:lnTo>
                  <a:cubicBezTo>
                    <a:pt x="1601" y="323"/>
                    <a:pt x="1599" y="325"/>
                    <a:pt x="1597" y="327"/>
                  </a:cubicBezTo>
                  <a:cubicBezTo>
                    <a:pt x="1591" y="334"/>
                    <a:pt x="1584" y="341"/>
                    <a:pt x="1578" y="347"/>
                  </a:cubicBezTo>
                  <a:cubicBezTo>
                    <a:pt x="1556" y="368"/>
                    <a:pt x="1554" y="369"/>
                    <a:pt x="1533" y="384"/>
                  </a:cubicBezTo>
                  <a:cubicBezTo>
                    <a:pt x="1445" y="442"/>
                    <a:pt x="1353" y="473"/>
                    <a:pt x="1252" y="501"/>
                  </a:cubicBezTo>
                  <a:cubicBezTo>
                    <a:pt x="1003" y="569"/>
                    <a:pt x="740" y="591"/>
                    <a:pt x="483" y="601"/>
                  </a:cubicBezTo>
                  <a:cubicBezTo>
                    <a:pt x="415" y="604"/>
                    <a:pt x="348" y="606"/>
                    <a:pt x="281" y="608"/>
                  </a:cubicBezTo>
                  <a:lnTo>
                    <a:pt x="281" y="608"/>
                  </a:lnTo>
                  <a:cubicBezTo>
                    <a:pt x="424" y="498"/>
                    <a:pt x="590" y="410"/>
                    <a:pt x="751" y="336"/>
                  </a:cubicBezTo>
                  <a:cubicBezTo>
                    <a:pt x="954" y="242"/>
                    <a:pt x="1182" y="155"/>
                    <a:pt x="1404" y="155"/>
                  </a:cubicBezTo>
                  <a:close/>
                  <a:moveTo>
                    <a:pt x="1392" y="1"/>
                  </a:moveTo>
                  <a:cubicBezTo>
                    <a:pt x="1186" y="1"/>
                    <a:pt x="972" y="77"/>
                    <a:pt x="789" y="153"/>
                  </a:cubicBezTo>
                  <a:cubicBezTo>
                    <a:pt x="521" y="266"/>
                    <a:pt x="239" y="413"/>
                    <a:pt x="33" y="624"/>
                  </a:cubicBezTo>
                  <a:lnTo>
                    <a:pt x="33" y="624"/>
                  </a:lnTo>
                  <a:cubicBezTo>
                    <a:pt x="27" y="628"/>
                    <a:pt x="22" y="633"/>
                    <a:pt x="18" y="639"/>
                  </a:cubicBezTo>
                  <a:lnTo>
                    <a:pt x="18" y="639"/>
                  </a:lnTo>
                  <a:cubicBezTo>
                    <a:pt x="2" y="661"/>
                    <a:pt x="1" y="684"/>
                    <a:pt x="8" y="705"/>
                  </a:cubicBezTo>
                  <a:lnTo>
                    <a:pt x="8" y="705"/>
                  </a:lnTo>
                  <a:cubicBezTo>
                    <a:pt x="15" y="735"/>
                    <a:pt x="39" y="761"/>
                    <a:pt x="80" y="762"/>
                  </a:cubicBezTo>
                  <a:cubicBezTo>
                    <a:pt x="99" y="762"/>
                    <a:pt x="118" y="762"/>
                    <a:pt x="137" y="762"/>
                  </a:cubicBezTo>
                  <a:cubicBezTo>
                    <a:pt x="400" y="762"/>
                    <a:pt x="664" y="752"/>
                    <a:pt x="925" y="718"/>
                  </a:cubicBezTo>
                  <a:cubicBezTo>
                    <a:pt x="1176" y="685"/>
                    <a:pt x="1471" y="641"/>
                    <a:pt x="1670" y="470"/>
                  </a:cubicBezTo>
                  <a:cubicBezTo>
                    <a:pt x="1746" y="406"/>
                    <a:pt x="1829" y="279"/>
                    <a:pt x="1776" y="179"/>
                  </a:cubicBezTo>
                  <a:cubicBezTo>
                    <a:pt x="1730" y="90"/>
                    <a:pt x="1639" y="36"/>
                    <a:pt x="1543" y="16"/>
                  </a:cubicBezTo>
                  <a:cubicBezTo>
                    <a:pt x="1493" y="5"/>
                    <a:pt x="1443" y="1"/>
                    <a:pt x="139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 and Credits">
  <p:cSld name="MAIN_POINT_1_1_1">
    <p:spTree>
      <p:nvGrpSpPr>
        <p:cNvPr id="1" name="Shape 7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7" name="Google Shape;757;p32"/>
          <p:cNvGrpSpPr/>
          <p:nvPr/>
        </p:nvGrpSpPr>
        <p:grpSpPr>
          <a:xfrm>
            <a:off x="975623" y="868637"/>
            <a:ext cx="7020761" cy="1560414"/>
            <a:chOff x="1021550" y="1583496"/>
            <a:chExt cx="7020761" cy="2451554"/>
          </a:xfrm>
        </p:grpSpPr>
        <p:sp>
          <p:nvSpPr>
            <p:cNvPr id="758" name="Google Shape;758;p32"/>
            <p:cNvSpPr/>
            <p:nvPr/>
          </p:nvSpPr>
          <p:spPr>
            <a:xfrm rot="-5400000">
              <a:off x="6492231" y="2484970"/>
              <a:ext cx="1328229" cy="1771931"/>
            </a:xfrm>
            <a:custGeom>
              <a:avLst/>
              <a:gdLst/>
              <a:ahLst/>
              <a:cxnLst/>
              <a:rect l="l" t="t" r="r" b="b"/>
              <a:pathLst>
                <a:path w="7202" h="9608" extrusionOk="0">
                  <a:moveTo>
                    <a:pt x="1" y="1"/>
                  </a:moveTo>
                  <a:lnTo>
                    <a:pt x="1" y="9607"/>
                  </a:lnTo>
                  <a:lnTo>
                    <a:pt x="3602" y="7391"/>
                  </a:lnTo>
                  <a:lnTo>
                    <a:pt x="7201" y="9607"/>
                  </a:lnTo>
                  <a:lnTo>
                    <a:pt x="720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" name="Google Shape;759;p32"/>
            <p:cNvSpPr/>
            <p:nvPr/>
          </p:nvSpPr>
          <p:spPr>
            <a:xfrm rot="-5400000">
              <a:off x="1243494" y="2484878"/>
              <a:ext cx="1328229" cy="1772116"/>
            </a:xfrm>
            <a:custGeom>
              <a:avLst/>
              <a:gdLst/>
              <a:ahLst/>
              <a:cxnLst/>
              <a:rect l="l" t="t" r="r" b="b"/>
              <a:pathLst>
                <a:path w="7202" h="9609" extrusionOk="0">
                  <a:moveTo>
                    <a:pt x="1" y="1"/>
                  </a:moveTo>
                  <a:lnTo>
                    <a:pt x="1" y="9609"/>
                  </a:lnTo>
                  <a:lnTo>
                    <a:pt x="7201" y="9609"/>
                  </a:lnTo>
                  <a:lnTo>
                    <a:pt x="7201" y="1"/>
                  </a:lnTo>
                  <a:lnTo>
                    <a:pt x="3602" y="221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32"/>
            <p:cNvSpPr/>
            <p:nvPr/>
          </p:nvSpPr>
          <p:spPr>
            <a:xfrm rot="-5400000">
              <a:off x="3542415" y="-101935"/>
              <a:ext cx="1979051" cy="5349912"/>
            </a:xfrm>
            <a:custGeom>
              <a:avLst/>
              <a:gdLst/>
              <a:ahLst/>
              <a:cxnLst/>
              <a:rect l="l" t="t" r="r" b="b"/>
              <a:pathLst>
                <a:path w="7201" h="29009" extrusionOk="0">
                  <a:moveTo>
                    <a:pt x="0" y="0"/>
                  </a:moveTo>
                  <a:lnTo>
                    <a:pt x="0" y="29009"/>
                  </a:lnTo>
                  <a:lnTo>
                    <a:pt x="7200" y="29009"/>
                  </a:lnTo>
                  <a:lnTo>
                    <a:pt x="720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61" name="Google Shape;761;p32"/>
          <p:cNvSpPr/>
          <p:nvPr/>
        </p:nvSpPr>
        <p:spPr>
          <a:xfrm rot="5437877">
            <a:off x="4183373" y="641757"/>
            <a:ext cx="777266" cy="578578"/>
          </a:xfrm>
          <a:custGeom>
            <a:avLst/>
            <a:gdLst/>
            <a:ahLst/>
            <a:cxnLst/>
            <a:rect l="l" t="t" r="r" b="b"/>
            <a:pathLst>
              <a:path w="8500" h="5674" extrusionOk="0">
                <a:moveTo>
                  <a:pt x="1497" y="316"/>
                </a:moveTo>
                <a:cubicBezTo>
                  <a:pt x="1656" y="316"/>
                  <a:pt x="1813" y="352"/>
                  <a:pt x="1956" y="426"/>
                </a:cubicBezTo>
                <a:lnTo>
                  <a:pt x="7429" y="3235"/>
                </a:lnTo>
                <a:cubicBezTo>
                  <a:pt x="7949" y="3503"/>
                  <a:pt x="8140" y="4171"/>
                  <a:pt x="7855" y="4726"/>
                </a:cubicBezTo>
                <a:cubicBezTo>
                  <a:pt x="7749" y="4935"/>
                  <a:pt x="7586" y="5104"/>
                  <a:pt x="7386" y="5217"/>
                </a:cubicBezTo>
                <a:cubicBezTo>
                  <a:pt x="7219" y="5312"/>
                  <a:pt x="7036" y="5359"/>
                  <a:pt x="6855" y="5359"/>
                </a:cubicBezTo>
                <a:cubicBezTo>
                  <a:pt x="6696" y="5359"/>
                  <a:pt x="6538" y="5323"/>
                  <a:pt x="6395" y="5249"/>
                </a:cubicBezTo>
                <a:lnTo>
                  <a:pt x="922" y="2440"/>
                </a:lnTo>
                <a:cubicBezTo>
                  <a:pt x="672" y="2311"/>
                  <a:pt x="490" y="2086"/>
                  <a:pt x="408" y="1807"/>
                </a:cubicBezTo>
                <a:cubicBezTo>
                  <a:pt x="326" y="1524"/>
                  <a:pt x="357" y="1219"/>
                  <a:pt x="496" y="949"/>
                </a:cubicBezTo>
                <a:cubicBezTo>
                  <a:pt x="602" y="740"/>
                  <a:pt x="766" y="570"/>
                  <a:pt x="964" y="458"/>
                </a:cubicBezTo>
                <a:cubicBezTo>
                  <a:pt x="1132" y="364"/>
                  <a:pt x="1316" y="316"/>
                  <a:pt x="1497" y="316"/>
                </a:cubicBezTo>
                <a:close/>
                <a:moveTo>
                  <a:pt x="1497" y="1"/>
                </a:moveTo>
                <a:cubicBezTo>
                  <a:pt x="1262" y="1"/>
                  <a:pt x="1026" y="62"/>
                  <a:pt x="810" y="183"/>
                </a:cubicBezTo>
                <a:cubicBezTo>
                  <a:pt x="555" y="327"/>
                  <a:pt x="351" y="541"/>
                  <a:pt x="215" y="804"/>
                </a:cubicBezTo>
                <a:cubicBezTo>
                  <a:pt x="40" y="1147"/>
                  <a:pt x="1" y="1534"/>
                  <a:pt x="106" y="1895"/>
                </a:cubicBezTo>
                <a:cubicBezTo>
                  <a:pt x="211" y="2258"/>
                  <a:pt x="450" y="2550"/>
                  <a:pt x="779" y="2720"/>
                </a:cubicBezTo>
                <a:lnTo>
                  <a:pt x="6252" y="5529"/>
                </a:lnTo>
                <a:cubicBezTo>
                  <a:pt x="6440" y="5626"/>
                  <a:pt x="6646" y="5674"/>
                  <a:pt x="6855" y="5674"/>
                </a:cubicBezTo>
                <a:cubicBezTo>
                  <a:pt x="7089" y="5674"/>
                  <a:pt x="7325" y="5613"/>
                  <a:pt x="7541" y="5491"/>
                </a:cubicBezTo>
                <a:cubicBezTo>
                  <a:pt x="7794" y="5348"/>
                  <a:pt x="8000" y="5134"/>
                  <a:pt x="8135" y="4871"/>
                </a:cubicBezTo>
                <a:cubicBezTo>
                  <a:pt x="8499" y="4161"/>
                  <a:pt x="8246" y="3301"/>
                  <a:pt x="7572" y="2955"/>
                </a:cubicBezTo>
                <a:lnTo>
                  <a:pt x="2099" y="146"/>
                </a:lnTo>
                <a:cubicBezTo>
                  <a:pt x="1911" y="49"/>
                  <a:pt x="1705" y="1"/>
                  <a:pt x="149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2" name="Google Shape;762;p32"/>
          <p:cNvSpPr/>
          <p:nvPr/>
        </p:nvSpPr>
        <p:spPr>
          <a:xfrm rot="-5400000">
            <a:off x="6818008" y="1051782"/>
            <a:ext cx="756804" cy="1771931"/>
          </a:xfrm>
          <a:custGeom>
            <a:avLst/>
            <a:gdLst/>
            <a:ahLst/>
            <a:cxnLst/>
            <a:rect l="l" t="t" r="r" b="b"/>
            <a:pathLst>
              <a:path w="7202" h="9608" extrusionOk="0">
                <a:moveTo>
                  <a:pt x="1" y="1"/>
                </a:moveTo>
                <a:lnTo>
                  <a:pt x="1" y="9607"/>
                </a:lnTo>
                <a:lnTo>
                  <a:pt x="3602" y="7391"/>
                </a:lnTo>
                <a:lnTo>
                  <a:pt x="7201" y="9607"/>
                </a:lnTo>
                <a:lnTo>
                  <a:pt x="7201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3" name="Google Shape;763;p32"/>
          <p:cNvSpPr/>
          <p:nvPr/>
        </p:nvSpPr>
        <p:spPr>
          <a:xfrm rot="-5400000">
            <a:off x="6646477" y="1759846"/>
            <a:ext cx="339053" cy="1011106"/>
          </a:xfrm>
          <a:custGeom>
            <a:avLst/>
            <a:gdLst/>
            <a:ahLst/>
            <a:cxnLst/>
            <a:rect l="l" t="t" r="r" b="b"/>
            <a:pathLst>
              <a:path w="2563" h="5078" extrusionOk="0">
                <a:moveTo>
                  <a:pt x="1" y="1"/>
                </a:moveTo>
                <a:lnTo>
                  <a:pt x="2562" y="5078"/>
                </a:lnTo>
                <a:lnTo>
                  <a:pt x="2562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4" name="Google Shape;764;p32"/>
          <p:cNvSpPr/>
          <p:nvPr/>
        </p:nvSpPr>
        <p:spPr>
          <a:xfrm rot="-5400000">
            <a:off x="6377795" y="1492020"/>
            <a:ext cx="869696" cy="1004365"/>
          </a:xfrm>
          <a:custGeom>
            <a:avLst/>
            <a:gdLst/>
            <a:ahLst/>
            <a:cxnLst/>
            <a:rect l="l" t="t" r="r" b="b"/>
            <a:pathLst>
              <a:path w="7202" h="5446" extrusionOk="0">
                <a:moveTo>
                  <a:pt x="1" y="1"/>
                </a:moveTo>
                <a:lnTo>
                  <a:pt x="1" y="703"/>
                </a:lnTo>
                <a:lnTo>
                  <a:pt x="2393" y="5446"/>
                </a:lnTo>
                <a:lnTo>
                  <a:pt x="7201" y="5446"/>
                </a:lnTo>
                <a:lnTo>
                  <a:pt x="7201" y="5078"/>
                </a:lnTo>
                <a:lnTo>
                  <a:pt x="2562" y="5078"/>
                </a:lnTo>
                <a:lnTo>
                  <a:pt x="1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5" name="Google Shape;765;p32"/>
          <p:cNvSpPr/>
          <p:nvPr/>
        </p:nvSpPr>
        <p:spPr>
          <a:xfrm rot="-5400000">
            <a:off x="1569281" y="1051690"/>
            <a:ext cx="756804" cy="1772116"/>
          </a:xfrm>
          <a:custGeom>
            <a:avLst/>
            <a:gdLst/>
            <a:ahLst/>
            <a:cxnLst/>
            <a:rect l="l" t="t" r="r" b="b"/>
            <a:pathLst>
              <a:path w="7202" h="9609" extrusionOk="0">
                <a:moveTo>
                  <a:pt x="1" y="1"/>
                </a:moveTo>
                <a:lnTo>
                  <a:pt x="1" y="9609"/>
                </a:lnTo>
                <a:lnTo>
                  <a:pt x="7201" y="9609"/>
                </a:lnTo>
                <a:lnTo>
                  <a:pt x="7201" y="1"/>
                </a:lnTo>
                <a:lnTo>
                  <a:pt x="3602" y="2217"/>
                </a:lnTo>
                <a:lnTo>
                  <a:pt x="1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6" name="Google Shape;766;p32"/>
          <p:cNvSpPr/>
          <p:nvPr/>
        </p:nvSpPr>
        <p:spPr>
          <a:xfrm rot="-5400000">
            <a:off x="3942250" y="-1221986"/>
            <a:ext cx="1259527" cy="5349912"/>
          </a:xfrm>
          <a:custGeom>
            <a:avLst/>
            <a:gdLst/>
            <a:ahLst/>
            <a:cxnLst/>
            <a:rect l="l" t="t" r="r" b="b"/>
            <a:pathLst>
              <a:path w="7201" h="29009" extrusionOk="0">
                <a:moveTo>
                  <a:pt x="0" y="0"/>
                </a:moveTo>
                <a:lnTo>
                  <a:pt x="0" y="29009"/>
                </a:lnTo>
                <a:lnTo>
                  <a:pt x="7200" y="29009"/>
                </a:lnTo>
                <a:lnTo>
                  <a:pt x="720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7" name="Google Shape;767;p32"/>
          <p:cNvSpPr/>
          <p:nvPr/>
        </p:nvSpPr>
        <p:spPr>
          <a:xfrm rot="-5400000">
            <a:off x="2136087" y="1737287"/>
            <a:ext cx="352201" cy="1043074"/>
          </a:xfrm>
          <a:custGeom>
            <a:avLst/>
            <a:gdLst/>
            <a:ahLst/>
            <a:cxnLst/>
            <a:rect l="l" t="t" r="r" b="b"/>
            <a:pathLst>
              <a:path w="2563" h="5079" extrusionOk="0">
                <a:moveTo>
                  <a:pt x="2562" y="0"/>
                </a:moveTo>
                <a:lnTo>
                  <a:pt x="1" y="5079"/>
                </a:lnTo>
                <a:lnTo>
                  <a:pt x="2562" y="5079"/>
                </a:lnTo>
                <a:lnTo>
                  <a:pt x="2562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8" name="Google Shape;768;p32"/>
          <p:cNvSpPr/>
          <p:nvPr/>
        </p:nvSpPr>
        <p:spPr>
          <a:xfrm rot="-5400000">
            <a:off x="1896710" y="1492020"/>
            <a:ext cx="869696" cy="1004365"/>
          </a:xfrm>
          <a:custGeom>
            <a:avLst/>
            <a:gdLst/>
            <a:ahLst/>
            <a:cxnLst/>
            <a:rect l="l" t="t" r="r" b="b"/>
            <a:pathLst>
              <a:path w="7202" h="5446" extrusionOk="0">
                <a:moveTo>
                  <a:pt x="2393" y="1"/>
                </a:moveTo>
                <a:lnTo>
                  <a:pt x="1" y="4742"/>
                </a:lnTo>
                <a:lnTo>
                  <a:pt x="1" y="5446"/>
                </a:lnTo>
                <a:lnTo>
                  <a:pt x="2562" y="367"/>
                </a:lnTo>
                <a:lnTo>
                  <a:pt x="7201" y="367"/>
                </a:lnTo>
                <a:lnTo>
                  <a:pt x="7201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9" name="Google Shape;769;p32"/>
          <p:cNvSpPr/>
          <p:nvPr/>
        </p:nvSpPr>
        <p:spPr>
          <a:xfrm rot="5437877">
            <a:off x="4371060" y="609355"/>
            <a:ext cx="533936" cy="394216"/>
          </a:xfrm>
          <a:custGeom>
            <a:avLst/>
            <a:gdLst/>
            <a:ahLst/>
            <a:cxnLst/>
            <a:rect l="l" t="t" r="r" b="b"/>
            <a:pathLst>
              <a:path w="5839" h="3866" extrusionOk="0">
                <a:moveTo>
                  <a:pt x="1121" y="316"/>
                </a:moveTo>
                <a:cubicBezTo>
                  <a:pt x="1225" y="316"/>
                  <a:pt x="1329" y="341"/>
                  <a:pt x="1424" y="390"/>
                </a:cubicBezTo>
                <a:lnTo>
                  <a:pt x="5127" y="2291"/>
                </a:lnTo>
                <a:cubicBezTo>
                  <a:pt x="5286" y="2372"/>
                  <a:pt x="5403" y="2510"/>
                  <a:pt x="5457" y="2679"/>
                </a:cubicBezTo>
                <a:cubicBezTo>
                  <a:pt x="5513" y="2849"/>
                  <a:pt x="5498" y="3030"/>
                  <a:pt x="5416" y="3187"/>
                </a:cubicBezTo>
                <a:cubicBezTo>
                  <a:pt x="5357" y="3304"/>
                  <a:pt x="5265" y="3399"/>
                  <a:pt x="5152" y="3463"/>
                </a:cubicBezTo>
                <a:cubicBezTo>
                  <a:pt x="5049" y="3521"/>
                  <a:pt x="4936" y="3550"/>
                  <a:pt x="4823" y="3550"/>
                </a:cubicBezTo>
                <a:cubicBezTo>
                  <a:pt x="4719" y="3550"/>
                  <a:pt x="4614" y="3525"/>
                  <a:pt x="4518" y="3476"/>
                </a:cubicBezTo>
                <a:lnTo>
                  <a:pt x="817" y="1577"/>
                </a:lnTo>
                <a:cubicBezTo>
                  <a:pt x="490" y="1409"/>
                  <a:pt x="360" y="1006"/>
                  <a:pt x="528" y="679"/>
                </a:cubicBezTo>
                <a:cubicBezTo>
                  <a:pt x="587" y="562"/>
                  <a:pt x="679" y="467"/>
                  <a:pt x="793" y="403"/>
                </a:cubicBezTo>
                <a:cubicBezTo>
                  <a:pt x="895" y="345"/>
                  <a:pt x="1008" y="316"/>
                  <a:pt x="1121" y="316"/>
                </a:cubicBezTo>
                <a:close/>
                <a:moveTo>
                  <a:pt x="1120" y="1"/>
                </a:moveTo>
                <a:cubicBezTo>
                  <a:pt x="954" y="1"/>
                  <a:pt x="788" y="43"/>
                  <a:pt x="639" y="128"/>
                </a:cubicBezTo>
                <a:cubicBezTo>
                  <a:pt x="471" y="222"/>
                  <a:pt x="335" y="363"/>
                  <a:pt x="247" y="534"/>
                </a:cubicBezTo>
                <a:cubicBezTo>
                  <a:pt x="0" y="1016"/>
                  <a:pt x="190" y="1609"/>
                  <a:pt x="672" y="1856"/>
                </a:cubicBezTo>
                <a:lnTo>
                  <a:pt x="4375" y="3757"/>
                </a:lnTo>
                <a:cubicBezTo>
                  <a:pt x="4517" y="3829"/>
                  <a:pt x="4671" y="3865"/>
                  <a:pt x="4824" y="3865"/>
                </a:cubicBezTo>
                <a:cubicBezTo>
                  <a:pt x="4990" y="3865"/>
                  <a:pt x="5156" y="3823"/>
                  <a:pt x="5305" y="3738"/>
                </a:cubicBezTo>
                <a:cubicBezTo>
                  <a:pt x="5473" y="3644"/>
                  <a:pt x="5609" y="3503"/>
                  <a:pt x="5697" y="3332"/>
                </a:cubicBezTo>
                <a:cubicBezTo>
                  <a:pt x="5816" y="3098"/>
                  <a:pt x="5838" y="2832"/>
                  <a:pt x="5758" y="2583"/>
                </a:cubicBezTo>
                <a:cubicBezTo>
                  <a:pt x="5678" y="2333"/>
                  <a:pt x="5504" y="2130"/>
                  <a:pt x="5272" y="2010"/>
                </a:cubicBezTo>
                <a:lnTo>
                  <a:pt x="1569" y="109"/>
                </a:lnTo>
                <a:cubicBezTo>
                  <a:pt x="1427" y="37"/>
                  <a:pt x="1273" y="1"/>
                  <a:pt x="112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0" name="Google Shape;770;p32"/>
          <p:cNvSpPr txBox="1">
            <a:spLocks noGrp="1"/>
          </p:cNvSpPr>
          <p:nvPr>
            <p:ph type="title"/>
          </p:nvPr>
        </p:nvSpPr>
        <p:spPr>
          <a:xfrm>
            <a:off x="1956775" y="823175"/>
            <a:ext cx="5230500" cy="127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 b="1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9pPr>
          </a:lstStyle>
          <a:p>
            <a:endParaRPr/>
          </a:p>
        </p:txBody>
      </p:sp>
      <p:sp>
        <p:nvSpPr>
          <p:cNvPr id="771" name="Google Shape;771;p32"/>
          <p:cNvSpPr/>
          <p:nvPr/>
        </p:nvSpPr>
        <p:spPr>
          <a:xfrm>
            <a:off x="-25075" y="-22500"/>
            <a:ext cx="1261394" cy="1618430"/>
          </a:xfrm>
          <a:custGeom>
            <a:avLst/>
            <a:gdLst/>
            <a:ahLst/>
            <a:cxnLst/>
            <a:rect l="l" t="t" r="r" b="b"/>
            <a:pathLst>
              <a:path w="30873" h="39614" extrusionOk="0">
                <a:moveTo>
                  <a:pt x="0" y="0"/>
                </a:moveTo>
                <a:lnTo>
                  <a:pt x="0" y="36352"/>
                </a:lnTo>
                <a:lnTo>
                  <a:pt x="18457" y="39613"/>
                </a:lnTo>
                <a:lnTo>
                  <a:pt x="30872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2" name="Google Shape;772;p32"/>
          <p:cNvSpPr/>
          <p:nvPr/>
        </p:nvSpPr>
        <p:spPr>
          <a:xfrm>
            <a:off x="-25075" y="-22500"/>
            <a:ext cx="1497918" cy="1385924"/>
          </a:xfrm>
          <a:custGeom>
            <a:avLst/>
            <a:gdLst/>
            <a:ahLst/>
            <a:cxnLst/>
            <a:rect l="l" t="t" r="r" b="b"/>
            <a:pathLst>
              <a:path w="36662" h="33923" extrusionOk="0">
                <a:moveTo>
                  <a:pt x="0" y="0"/>
                </a:moveTo>
                <a:lnTo>
                  <a:pt x="0" y="26481"/>
                </a:lnTo>
                <a:lnTo>
                  <a:pt x="15058" y="33923"/>
                </a:lnTo>
                <a:lnTo>
                  <a:pt x="36662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73" name="Google Shape;773;p32"/>
          <p:cNvGrpSpPr/>
          <p:nvPr/>
        </p:nvGrpSpPr>
        <p:grpSpPr>
          <a:xfrm rot="8999903">
            <a:off x="1160958" y="3767232"/>
            <a:ext cx="263669" cy="263589"/>
            <a:chOff x="4028549" y="3239505"/>
            <a:chExt cx="131381" cy="131321"/>
          </a:xfrm>
        </p:grpSpPr>
        <p:sp>
          <p:nvSpPr>
            <p:cNvPr id="774" name="Google Shape;774;p32"/>
            <p:cNvSpPr/>
            <p:nvPr/>
          </p:nvSpPr>
          <p:spPr>
            <a:xfrm>
              <a:off x="4028549" y="3239505"/>
              <a:ext cx="73767" cy="106254"/>
            </a:xfrm>
            <a:custGeom>
              <a:avLst/>
              <a:gdLst/>
              <a:ahLst/>
              <a:cxnLst/>
              <a:rect l="l" t="t" r="r" b="b"/>
              <a:pathLst>
                <a:path w="1233" h="1776" extrusionOk="0">
                  <a:moveTo>
                    <a:pt x="992" y="153"/>
                  </a:moveTo>
                  <a:cubicBezTo>
                    <a:pt x="997" y="153"/>
                    <a:pt x="1002" y="154"/>
                    <a:pt x="1006" y="154"/>
                  </a:cubicBezTo>
                  <a:cubicBezTo>
                    <a:pt x="1007" y="154"/>
                    <a:pt x="1018" y="155"/>
                    <a:pt x="1020" y="155"/>
                  </a:cubicBezTo>
                  <a:lnTo>
                    <a:pt x="1020" y="155"/>
                  </a:lnTo>
                  <a:cubicBezTo>
                    <a:pt x="1025" y="156"/>
                    <a:pt x="1029" y="157"/>
                    <a:pt x="1034" y="158"/>
                  </a:cubicBezTo>
                  <a:cubicBezTo>
                    <a:pt x="1042" y="160"/>
                    <a:pt x="1049" y="161"/>
                    <a:pt x="1056" y="164"/>
                  </a:cubicBezTo>
                  <a:lnTo>
                    <a:pt x="1056" y="164"/>
                  </a:lnTo>
                  <a:cubicBezTo>
                    <a:pt x="1057" y="164"/>
                    <a:pt x="1057" y="165"/>
                    <a:pt x="1057" y="166"/>
                  </a:cubicBezTo>
                  <a:cubicBezTo>
                    <a:pt x="1060" y="170"/>
                    <a:pt x="1062" y="174"/>
                    <a:pt x="1064" y="177"/>
                  </a:cubicBezTo>
                  <a:lnTo>
                    <a:pt x="1064" y="177"/>
                  </a:lnTo>
                  <a:cubicBezTo>
                    <a:pt x="1064" y="177"/>
                    <a:pt x="1065" y="178"/>
                    <a:pt x="1065" y="179"/>
                  </a:cubicBezTo>
                  <a:cubicBezTo>
                    <a:pt x="1068" y="186"/>
                    <a:pt x="1071" y="195"/>
                    <a:pt x="1072" y="204"/>
                  </a:cubicBezTo>
                  <a:cubicBezTo>
                    <a:pt x="1073" y="208"/>
                    <a:pt x="1074" y="212"/>
                    <a:pt x="1075" y="217"/>
                  </a:cubicBezTo>
                  <a:lnTo>
                    <a:pt x="1075" y="217"/>
                  </a:lnTo>
                  <a:cubicBezTo>
                    <a:pt x="1075" y="218"/>
                    <a:pt x="1075" y="220"/>
                    <a:pt x="1075" y="221"/>
                  </a:cubicBezTo>
                  <a:cubicBezTo>
                    <a:pt x="1078" y="275"/>
                    <a:pt x="1075" y="293"/>
                    <a:pt x="1060" y="345"/>
                  </a:cubicBezTo>
                  <a:cubicBezTo>
                    <a:pt x="1030" y="458"/>
                    <a:pt x="971" y="561"/>
                    <a:pt x="906" y="664"/>
                  </a:cubicBezTo>
                  <a:cubicBezTo>
                    <a:pt x="746" y="912"/>
                    <a:pt x="546" y="1137"/>
                    <a:pt x="341" y="1347"/>
                  </a:cubicBezTo>
                  <a:cubicBezTo>
                    <a:pt x="285" y="1404"/>
                    <a:pt x="228" y="1460"/>
                    <a:pt x="171" y="1515"/>
                  </a:cubicBezTo>
                  <a:lnTo>
                    <a:pt x="171" y="1515"/>
                  </a:lnTo>
                  <a:cubicBezTo>
                    <a:pt x="178" y="1463"/>
                    <a:pt x="189" y="1411"/>
                    <a:pt x="202" y="1354"/>
                  </a:cubicBezTo>
                  <a:cubicBezTo>
                    <a:pt x="237" y="1205"/>
                    <a:pt x="284" y="1059"/>
                    <a:pt x="339" y="918"/>
                  </a:cubicBezTo>
                  <a:cubicBezTo>
                    <a:pt x="395" y="778"/>
                    <a:pt x="460" y="640"/>
                    <a:pt x="541" y="512"/>
                  </a:cubicBezTo>
                  <a:cubicBezTo>
                    <a:pt x="577" y="455"/>
                    <a:pt x="615" y="401"/>
                    <a:pt x="659" y="351"/>
                  </a:cubicBezTo>
                  <a:cubicBezTo>
                    <a:pt x="695" y="309"/>
                    <a:pt x="749" y="256"/>
                    <a:pt x="784" y="230"/>
                  </a:cubicBezTo>
                  <a:cubicBezTo>
                    <a:pt x="809" y="212"/>
                    <a:pt x="836" y="196"/>
                    <a:pt x="863" y="183"/>
                  </a:cubicBezTo>
                  <a:cubicBezTo>
                    <a:pt x="868" y="180"/>
                    <a:pt x="873" y="177"/>
                    <a:pt x="878" y="175"/>
                  </a:cubicBezTo>
                  <a:lnTo>
                    <a:pt x="878" y="175"/>
                  </a:lnTo>
                  <a:cubicBezTo>
                    <a:pt x="878" y="175"/>
                    <a:pt x="878" y="175"/>
                    <a:pt x="878" y="175"/>
                  </a:cubicBezTo>
                  <a:cubicBezTo>
                    <a:pt x="880" y="175"/>
                    <a:pt x="896" y="170"/>
                    <a:pt x="897" y="169"/>
                  </a:cubicBezTo>
                  <a:cubicBezTo>
                    <a:pt x="910" y="164"/>
                    <a:pt x="925" y="160"/>
                    <a:pt x="938" y="157"/>
                  </a:cubicBezTo>
                  <a:cubicBezTo>
                    <a:pt x="942" y="157"/>
                    <a:pt x="947" y="156"/>
                    <a:pt x="951" y="156"/>
                  </a:cubicBezTo>
                  <a:cubicBezTo>
                    <a:pt x="955" y="154"/>
                    <a:pt x="956" y="154"/>
                    <a:pt x="955" y="154"/>
                  </a:cubicBezTo>
                  <a:lnTo>
                    <a:pt x="955" y="154"/>
                  </a:lnTo>
                  <a:cubicBezTo>
                    <a:pt x="956" y="154"/>
                    <a:pt x="959" y="154"/>
                    <a:pt x="966" y="154"/>
                  </a:cubicBezTo>
                  <a:cubicBezTo>
                    <a:pt x="974" y="154"/>
                    <a:pt x="983" y="153"/>
                    <a:pt x="992" y="153"/>
                  </a:cubicBezTo>
                  <a:close/>
                  <a:moveTo>
                    <a:pt x="991" y="0"/>
                  </a:moveTo>
                  <a:cubicBezTo>
                    <a:pt x="903" y="0"/>
                    <a:pt x="815" y="29"/>
                    <a:pt x="739" y="77"/>
                  </a:cubicBezTo>
                  <a:cubicBezTo>
                    <a:pt x="497" y="229"/>
                    <a:pt x="346" y="513"/>
                    <a:pt x="235" y="769"/>
                  </a:cubicBezTo>
                  <a:cubicBezTo>
                    <a:pt x="165" y="932"/>
                    <a:pt x="107" y="1100"/>
                    <a:pt x="65" y="1273"/>
                  </a:cubicBezTo>
                  <a:cubicBezTo>
                    <a:pt x="33" y="1405"/>
                    <a:pt x="6" y="1543"/>
                    <a:pt x="5" y="1681"/>
                  </a:cubicBezTo>
                  <a:lnTo>
                    <a:pt x="5" y="1681"/>
                  </a:lnTo>
                  <a:cubicBezTo>
                    <a:pt x="0" y="1695"/>
                    <a:pt x="2" y="1710"/>
                    <a:pt x="8" y="1724"/>
                  </a:cubicBezTo>
                  <a:lnTo>
                    <a:pt x="8" y="1724"/>
                  </a:lnTo>
                  <a:cubicBezTo>
                    <a:pt x="17" y="1755"/>
                    <a:pt x="45" y="1772"/>
                    <a:pt x="75" y="1775"/>
                  </a:cubicBezTo>
                  <a:lnTo>
                    <a:pt x="75" y="1775"/>
                  </a:lnTo>
                  <a:cubicBezTo>
                    <a:pt x="78" y="1775"/>
                    <a:pt x="81" y="1776"/>
                    <a:pt x="85" y="1776"/>
                  </a:cubicBezTo>
                  <a:cubicBezTo>
                    <a:pt x="94" y="1776"/>
                    <a:pt x="104" y="1774"/>
                    <a:pt x="113" y="1770"/>
                  </a:cubicBezTo>
                  <a:lnTo>
                    <a:pt x="113" y="1770"/>
                  </a:lnTo>
                  <a:cubicBezTo>
                    <a:pt x="125" y="1765"/>
                    <a:pt x="135" y="1758"/>
                    <a:pt x="143" y="1749"/>
                  </a:cubicBezTo>
                  <a:lnTo>
                    <a:pt x="143" y="1749"/>
                  </a:lnTo>
                  <a:cubicBezTo>
                    <a:pt x="378" y="1542"/>
                    <a:pt x="597" y="1312"/>
                    <a:pt x="795" y="1070"/>
                  </a:cubicBezTo>
                  <a:cubicBezTo>
                    <a:pt x="901" y="941"/>
                    <a:pt x="1002" y="807"/>
                    <a:pt x="1087" y="662"/>
                  </a:cubicBezTo>
                  <a:cubicBezTo>
                    <a:pt x="1152" y="548"/>
                    <a:pt x="1211" y="426"/>
                    <a:pt x="1227" y="294"/>
                  </a:cubicBezTo>
                  <a:cubicBezTo>
                    <a:pt x="1233" y="242"/>
                    <a:pt x="1230" y="188"/>
                    <a:pt x="1212" y="138"/>
                  </a:cubicBezTo>
                  <a:cubicBezTo>
                    <a:pt x="1205" y="115"/>
                    <a:pt x="1193" y="91"/>
                    <a:pt x="1179" y="71"/>
                  </a:cubicBezTo>
                  <a:cubicBezTo>
                    <a:pt x="1154" y="36"/>
                    <a:pt x="1123" y="21"/>
                    <a:pt x="1082" y="11"/>
                  </a:cubicBezTo>
                  <a:cubicBezTo>
                    <a:pt x="1052" y="4"/>
                    <a:pt x="1021" y="0"/>
                    <a:pt x="99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775;p32"/>
            <p:cNvSpPr/>
            <p:nvPr/>
          </p:nvSpPr>
          <p:spPr>
            <a:xfrm>
              <a:off x="4050446" y="3325177"/>
              <a:ext cx="109484" cy="45648"/>
            </a:xfrm>
            <a:custGeom>
              <a:avLst/>
              <a:gdLst/>
              <a:ahLst/>
              <a:cxnLst/>
              <a:rect l="l" t="t" r="r" b="b"/>
              <a:pathLst>
                <a:path w="1830" h="763" extrusionOk="0">
                  <a:moveTo>
                    <a:pt x="1643" y="229"/>
                  </a:moveTo>
                  <a:cubicBezTo>
                    <a:pt x="1643" y="229"/>
                    <a:pt x="1643" y="232"/>
                    <a:pt x="1642" y="235"/>
                  </a:cubicBezTo>
                  <a:lnTo>
                    <a:pt x="1642" y="235"/>
                  </a:lnTo>
                  <a:cubicBezTo>
                    <a:pt x="1642" y="235"/>
                    <a:pt x="1642" y="235"/>
                    <a:pt x="1642" y="235"/>
                  </a:cubicBezTo>
                  <a:cubicBezTo>
                    <a:pt x="1643" y="231"/>
                    <a:pt x="1643" y="229"/>
                    <a:pt x="1643" y="229"/>
                  </a:cubicBezTo>
                  <a:close/>
                  <a:moveTo>
                    <a:pt x="1606" y="317"/>
                  </a:moveTo>
                  <a:cubicBezTo>
                    <a:pt x="1605" y="318"/>
                    <a:pt x="1604" y="319"/>
                    <a:pt x="1603" y="321"/>
                  </a:cubicBezTo>
                  <a:lnTo>
                    <a:pt x="1603" y="321"/>
                  </a:lnTo>
                  <a:cubicBezTo>
                    <a:pt x="1604" y="319"/>
                    <a:pt x="1605" y="318"/>
                    <a:pt x="1606" y="317"/>
                  </a:cubicBezTo>
                  <a:close/>
                  <a:moveTo>
                    <a:pt x="1404" y="155"/>
                  </a:moveTo>
                  <a:cubicBezTo>
                    <a:pt x="1424" y="155"/>
                    <a:pt x="1444" y="156"/>
                    <a:pt x="1464" y="157"/>
                  </a:cubicBezTo>
                  <a:cubicBezTo>
                    <a:pt x="1493" y="159"/>
                    <a:pt x="1553" y="175"/>
                    <a:pt x="1579" y="190"/>
                  </a:cubicBezTo>
                  <a:cubicBezTo>
                    <a:pt x="1584" y="193"/>
                    <a:pt x="1599" y="203"/>
                    <a:pt x="1603" y="206"/>
                  </a:cubicBezTo>
                  <a:lnTo>
                    <a:pt x="1603" y="206"/>
                  </a:lnTo>
                  <a:cubicBezTo>
                    <a:pt x="1602" y="205"/>
                    <a:pt x="1602" y="205"/>
                    <a:pt x="1602" y="205"/>
                  </a:cubicBezTo>
                  <a:lnTo>
                    <a:pt x="1602" y="205"/>
                  </a:lnTo>
                  <a:cubicBezTo>
                    <a:pt x="1602" y="205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6" y="209"/>
                    <a:pt x="1620" y="221"/>
                    <a:pt x="1623" y="225"/>
                  </a:cubicBezTo>
                  <a:cubicBezTo>
                    <a:pt x="1629" y="231"/>
                    <a:pt x="1630" y="231"/>
                    <a:pt x="1630" y="231"/>
                  </a:cubicBezTo>
                  <a:cubicBezTo>
                    <a:pt x="1630" y="231"/>
                    <a:pt x="1630" y="231"/>
                    <a:pt x="1630" y="231"/>
                  </a:cubicBezTo>
                  <a:lnTo>
                    <a:pt x="1630" y="231"/>
                  </a:lnTo>
                  <a:cubicBezTo>
                    <a:pt x="1630" y="231"/>
                    <a:pt x="1630" y="231"/>
                    <a:pt x="1635" y="239"/>
                  </a:cubicBezTo>
                  <a:cubicBezTo>
                    <a:pt x="1636" y="242"/>
                    <a:pt x="1638" y="245"/>
                    <a:pt x="1640" y="249"/>
                  </a:cubicBezTo>
                  <a:lnTo>
                    <a:pt x="1640" y="249"/>
                  </a:lnTo>
                  <a:cubicBezTo>
                    <a:pt x="1640" y="250"/>
                    <a:pt x="1639" y="250"/>
                    <a:pt x="1639" y="251"/>
                  </a:cubicBezTo>
                  <a:cubicBezTo>
                    <a:pt x="1637" y="258"/>
                    <a:pt x="1634" y="265"/>
                    <a:pt x="1632" y="273"/>
                  </a:cubicBezTo>
                  <a:lnTo>
                    <a:pt x="1632" y="273"/>
                  </a:lnTo>
                  <a:cubicBezTo>
                    <a:pt x="1631" y="273"/>
                    <a:pt x="1625" y="286"/>
                    <a:pt x="1623" y="289"/>
                  </a:cubicBezTo>
                  <a:cubicBezTo>
                    <a:pt x="1619" y="299"/>
                    <a:pt x="1613" y="308"/>
                    <a:pt x="1606" y="317"/>
                  </a:cubicBezTo>
                  <a:cubicBezTo>
                    <a:pt x="1606" y="317"/>
                    <a:pt x="1606" y="317"/>
                    <a:pt x="1606" y="317"/>
                  </a:cubicBezTo>
                  <a:lnTo>
                    <a:pt x="1606" y="317"/>
                  </a:lnTo>
                  <a:cubicBezTo>
                    <a:pt x="1602" y="321"/>
                    <a:pt x="1601" y="322"/>
                    <a:pt x="1601" y="322"/>
                  </a:cubicBezTo>
                  <a:cubicBezTo>
                    <a:pt x="1601" y="322"/>
                    <a:pt x="1602" y="321"/>
                    <a:pt x="1603" y="321"/>
                  </a:cubicBezTo>
                  <a:lnTo>
                    <a:pt x="1603" y="321"/>
                  </a:lnTo>
                  <a:cubicBezTo>
                    <a:pt x="1601" y="323"/>
                    <a:pt x="1599" y="325"/>
                    <a:pt x="1597" y="327"/>
                  </a:cubicBezTo>
                  <a:cubicBezTo>
                    <a:pt x="1591" y="334"/>
                    <a:pt x="1584" y="341"/>
                    <a:pt x="1578" y="347"/>
                  </a:cubicBezTo>
                  <a:cubicBezTo>
                    <a:pt x="1556" y="368"/>
                    <a:pt x="1554" y="369"/>
                    <a:pt x="1533" y="384"/>
                  </a:cubicBezTo>
                  <a:cubicBezTo>
                    <a:pt x="1445" y="442"/>
                    <a:pt x="1353" y="473"/>
                    <a:pt x="1252" y="501"/>
                  </a:cubicBezTo>
                  <a:cubicBezTo>
                    <a:pt x="1003" y="569"/>
                    <a:pt x="740" y="591"/>
                    <a:pt x="483" y="601"/>
                  </a:cubicBezTo>
                  <a:cubicBezTo>
                    <a:pt x="415" y="604"/>
                    <a:pt x="348" y="606"/>
                    <a:pt x="281" y="608"/>
                  </a:cubicBezTo>
                  <a:lnTo>
                    <a:pt x="281" y="608"/>
                  </a:lnTo>
                  <a:cubicBezTo>
                    <a:pt x="424" y="498"/>
                    <a:pt x="590" y="410"/>
                    <a:pt x="751" y="336"/>
                  </a:cubicBezTo>
                  <a:cubicBezTo>
                    <a:pt x="954" y="242"/>
                    <a:pt x="1182" y="155"/>
                    <a:pt x="1404" y="155"/>
                  </a:cubicBezTo>
                  <a:close/>
                  <a:moveTo>
                    <a:pt x="1392" y="1"/>
                  </a:moveTo>
                  <a:cubicBezTo>
                    <a:pt x="1186" y="1"/>
                    <a:pt x="972" y="77"/>
                    <a:pt x="789" y="153"/>
                  </a:cubicBezTo>
                  <a:cubicBezTo>
                    <a:pt x="521" y="266"/>
                    <a:pt x="239" y="413"/>
                    <a:pt x="33" y="624"/>
                  </a:cubicBezTo>
                  <a:lnTo>
                    <a:pt x="33" y="624"/>
                  </a:lnTo>
                  <a:cubicBezTo>
                    <a:pt x="27" y="628"/>
                    <a:pt x="22" y="633"/>
                    <a:pt x="18" y="639"/>
                  </a:cubicBezTo>
                  <a:lnTo>
                    <a:pt x="18" y="639"/>
                  </a:lnTo>
                  <a:cubicBezTo>
                    <a:pt x="2" y="661"/>
                    <a:pt x="1" y="684"/>
                    <a:pt x="8" y="705"/>
                  </a:cubicBezTo>
                  <a:lnTo>
                    <a:pt x="8" y="705"/>
                  </a:lnTo>
                  <a:cubicBezTo>
                    <a:pt x="15" y="735"/>
                    <a:pt x="39" y="761"/>
                    <a:pt x="80" y="762"/>
                  </a:cubicBezTo>
                  <a:cubicBezTo>
                    <a:pt x="99" y="762"/>
                    <a:pt x="118" y="762"/>
                    <a:pt x="137" y="762"/>
                  </a:cubicBezTo>
                  <a:cubicBezTo>
                    <a:pt x="400" y="762"/>
                    <a:pt x="664" y="752"/>
                    <a:pt x="925" y="718"/>
                  </a:cubicBezTo>
                  <a:cubicBezTo>
                    <a:pt x="1176" y="685"/>
                    <a:pt x="1471" y="641"/>
                    <a:pt x="1670" y="470"/>
                  </a:cubicBezTo>
                  <a:cubicBezTo>
                    <a:pt x="1746" y="406"/>
                    <a:pt x="1829" y="279"/>
                    <a:pt x="1776" y="179"/>
                  </a:cubicBezTo>
                  <a:cubicBezTo>
                    <a:pt x="1730" y="90"/>
                    <a:pt x="1639" y="36"/>
                    <a:pt x="1543" y="16"/>
                  </a:cubicBezTo>
                  <a:cubicBezTo>
                    <a:pt x="1493" y="5"/>
                    <a:pt x="1443" y="1"/>
                    <a:pt x="139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76" name="Google Shape;776;p32"/>
          <p:cNvSpPr/>
          <p:nvPr/>
        </p:nvSpPr>
        <p:spPr>
          <a:xfrm>
            <a:off x="7996363" y="713673"/>
            <a:ext cx="234823" cy="237276"/>
          </a:xfrm>
          <a:custGeom>
            <a:avLst/>
            <a:gdLst/>
            <a:ahLst/>
            <a:cxnLst/>
            <a:rect l="l" t="t" r="r" b="b"/>
            <a:pathLst>
              <a:path w="3925" h="3966" extrusionOk="0">
                <a:moveTo>
                  <a:pt x="2051" y="519"/>
                </a:moveTo>
                <a:cubicBezTo>
                  <a:pt x="2352" y="1046"/>
                  <a:pt x="2822" y="1500"/>
                  <a:pt x="3345" y="1805"/>
                </a:cubicBezTo>
                <a:cubicBezTo>
                  <a:pt x="2663" y="2102"/>
                  <a:pt x="2252" y="2583"/>
                  <a:pt x="2184" y="3295"/>
                </a:cubicBezTo>
                <a:cubicBezTo>
                  <a:pt x="1836" y="2611"/>
                  <a:pt x="1338" y="2045"/>
                  <a:pt x="618" y="1785"/>
                </a:cubicBezTo>
                <a:cubicBezTo>
                  <a:pt x="1182" y="1466"/>
                  <a:pt x="1642" y="1028"/>
                  <a:pt x="2051" y="519"/>
                </a:cubicBezTo>
                <a:close/>
                <a:moveTo>
                  <a:pt x="2028" y="0"/>
                </a:moveTo>
                <a:cubicBezTo>
                  <a:pt x="1933" y="0"/>
                  <a:pt x="1842" y="73"/>
                  <a:pt x="1887" y="184"/>
                </a:cubicBezTo>
                <a:cubicBezTo>
                  <a:pt x="1892" y="196"/>
                  <a:pt x="1897" y="206"/>
                  <a:pt x="1902" y="218"/>
                </a:cubicBezTo>
                <a:cubicBezTo>
                  <a:pt x="1413" y="844"/>
                  <a:pt x="856" y="1369"/>
                  <a:pt x="120" y="1696"/>
                </a:cubicBezTo>
                <a:cubicBezTo>
                  <a:pt x="1" y="1748"/>
                  <a:pt x="31" y="1951"/>
                  <a:pt x="157" y="1976"/>
                </a:cubicBezTo>
                <a:cubicBezTo>
                  <a:pt x="1102" y="2156"/>
                  <a:pt x="1681" y="2854"/>
                  <a:pt x="2041" y="3706"/>
                </a:cubicBezTo>
                <a:cubicBezTo>
                  <a:pt x="2068" y="3774"/>
                  <a:pt x="2128" y="3804"/>
                  <a:pt x="2187" y="3807"/>
                </a:cubicBezTo>
                <a:cubicBezTo>
                  <a:pt x="2188" y="3810"/>
                  <a:pt x="2188" y="3814"/>
                  <a:pt x="2188" y="3819"/>
                </a:cubicBezTo>
                <a:cubicBezTo>
                  <a:pt x="2198" y="3916"/>
                  <a:pt x="2280" y="3965"/>
                  <a:pt x="2357" y="3965"/>
                </a:cubicBezTo>
                <a:cubicBezTo>
                  <a:pt x="2434" y="3965"/>
                  <a:pt x="2505" y="3916"/>
                  <a:pt x="2495" y="3819"/>
                </a:cubicBezTo>
                <a:cubicBezTo>
                  <a:pt x="2385" y="2832"/>
                  <a:pt x="2831" y="2268"/>
                  <a:pt x="3759" y="1975"/>
                </a:cubicBezTo>
                <a:cubicBezTo>
                  <a:pt x="3875" y="1940"/>
                  <a:pt x="3924" y="1754"/>
                  <a:pt x="3796" y="1696"/>
                </a:cubicBezTo>
                <a:cubicBezTo>
                  <a:pt x="3131" y="1390"/>
                  <a:pt x="2463" y="795"/>
                  <a:pt x="2182" y="103"/>
                </a:cubicBezTo>
                <a:cubicBezTo>
                  <a:pt x="2153" y="31"/>
                  <a:pt x="2090" y="0"/>
                  <a:pt x="202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77" name="Google Shape;777;p32"/>
          <p:cNvGrpSpPr/>
          <p:nvPr/>
        </p:nvGrpSpPr>
        <p:grpSpPr>
          <a:xfrm>
            <a:off x="8231164" y="539509"/>
            <a:ext cx="189773" cy="174158"/>
            <a:chOff x="6476077" y="96834"/>
            <a:chExt cx="189773" cy="174158"/>
          </a:xfrm>
        </p:grpSpPr>
        <p:sp>
          <p:nvSpPr>
            <p:cNvPr id="778" name="Google Shape;778;p32"/>
            <p:cNvSpPr/>
            <p:nvPr/>
          </p:nvSpPr>
          <p:spPr>
            <a:xfrm>
              <a:off x="6558997" y="96834"/>
              <a:ext cx="106852" cy="174038"/>
            </a:xfrm>
            <a:custGeom>
              <a:avLst/>
              <a:gdLst/>
              <a:ahLst/>
              <a:cxnLst/>
              <a:rect l="l" t="t" r="r" b="b"/>
              <a:pathLst>
                <a:path w="1786" h="2909" extrusionOk="0">
                  <a:moveTo>
                    <a:pt x="208" y="0"/>
                  </a:moveTo>
                  <a:cubicBezTo>
                    <a:pt x="107" y="0"/>
                    <a:pt x="0" y="112"/>
                    <a:pt x="61" y="233"/>
                  </a:cubicBezTo>
                  <a:cubicBezTo>
                    <a:pt x="207" y="525"/>
                    <a:pt x="338" y="824"/>
                    <a:pt x="550" y="1075"/>
                  </a:cubicBezTo>
                  <a:cubicBezTo>
                    <a:pt x="692" y="1244"/>
                    <a:pt x="865" y="1374"/>
                    <a:pt x="1055" y="1478"/>
                  </a:cubicBezTo>
                  <a:lnTo>
                    <a:pt x="1055" y="1478"/>
                  </a:lnTo>
                  <a:cubicBezTo>
                    <a:pt x="809" y="1548"/>
                    <a:pt x="582" y="1665"/>
                    <a:pt x="436" y="1880"/>
                  </a:cubicBezTo>
                  <a:cubicBezTo>
                    <a:pt x="269" y="2124"/>
                    <a:pt x="266" y="2441"/>
                    <a:pt x="198" y="2718"/>
                  </a:cubicBezTo>
                  <a:cubicBezTo>
                    <a:pt x="170" y="2833"/>
                    <a:pt x="265" y="2909"/>
                    <a:pt x="357" y="2909"/>
                  </a:cubicBezTo>
                  <a:cubicBezTo>
                    <a:pt x="417" y="2909"/>
                    <a:pt x="475" y="2876"/>
                    <a:pt x="494" y="2800"/>
                  </a:cubicBezTo>
                  <a:cubicBezTo>
                    <a:pt x="526" y="2664"/>
                    <a:pt x="547" y="2525"/>
                    <a:pt x="575" y="2388"/>
                  </a:cubicBezTo>
                  <a:cubicBezTo>
                    <a:pt x="586" y="2328"/>
                    <a:pt x="599" y="2267"/>
                    <a:pt x="618" y="2207"/>
                  </a:cubicBezTo>
                  <a:cubicBezTo>
                    <a:pt x="621" y="2196"/>
                    <a:pt x="641" y="2144"/>
                    <a:pt x="640" y="2144"/>
                  </a:cubicBezTo>
                  <a:lnTo>
                    <a:pt x="640" y="2144"/>
                  </a:lnTo>
                  <a:cubicBezTo>
                    <a:pt x="640" y="2144"/>
                    <a:pt x="639" y="2146"/>
                    <a:pt x="637" y="2150"/>
                  </a:cubicBezTo>
                  <a:lnTo>
                    <a:pt x="637" y="2150"/>
                  </a:lnTo>
                  <a:cubicBezTo>
                    <a:pt x="649" y="2122"/>
                    <a:pt x="662" y="2095"/>
                    <a:pt x="678" y="2068"/>
                  </a:cubicBezTo>
                  <a:cubicBezTo>
                    <a:pt x="737" y="1971"/>
                    <a:pt x="821" y="1902"/>
                    <a:pt x="948" y="1842"/>
                  </a:cubicBezTo>
                  <a:cubicBezTo>
                    <a:pt x="1138" y="1752"/>
                    <a:pt x="1363" y="1714"/>
                    <a:pt x="1570" y="1687"/>
                  </a:cubicBezTo>
                  <a:cubicBezTo>
                    <a:pt x="1737" y="1665"/>
                    <a:pt x="1785" y="1445"/>
                    <a:pt x="1611" y="1386"/>
                  </a:cubicBezTo>
                  <a:cubicBezTo>
                    <a:pt x="1284" y="1275"/>
                    <a:pt x="978" y="1115"/>
                    <a:pt x="754" y="843"/>
                  </a:cubicBezTo>
                  <a:cubicBezTo>
                    <a:pt x="569" y="618"/>
                    <a:pt x="455" y="337"/>
                    <a:pt x="325" y="78"/>
                  </a:cubicBezTo>
                  <a:cubicBezTo>
                    <a:pt x="298" y="23"/>
                    <a:pt x="253" y="0"/>
                    <a:pt x="20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" name="Google Shape;779;p32"/>
            <p:cNvSpPr/>
            <p:nvPr/>
          </p:nvSpPr>
          <p:spPr>
            <a:xfrm>
              <a:off x="6476077" y="106107"/>
              <a:ext cx="108168" cy="164885"/>
            </a:xfrm>
            <a:custGeom>
              <a:avLst/>
              <a:gdLst/>
              <a:ahLst/>
              <a:cxnLst/>
              <a:rect l="l" t="t" r="r" b="b"/>
              <a:pathLst>
                <a:path w="1808" h="2756" extrusionOk="0">
                  <a:moveTo>
                    <a:pt x="1573" y="0"/>
                  </a:moveTo>
                  <a:cubicBezTo>
                    <a:pt x="1538" y="0"/>
                    <a:pt x="1503" y="14"/>
                    <a:pt x="1471" y="46"/>
                  </a:cubicBezTo>
                  <a:cubicBezTo>
                    <a:pt x="1255" y="265"/>
                    <a:pt x="1121" y="538"/>
                    <a:pt x="952" y="790"/>
                  </a:cubicBezTo>
                  <a:cubicBezTo>
                    <a:pt x="757" y="1081"/>
                    <a:pt x="490" y="1272"/>
                    <a:pt x="160" y="1385"/>
                  </a:cubicBezTo>
                  <a:cubicBezTo>
                    <a:pt x="1" y="1439"/>
                    <a:pt x="21" y="1684"/>
                    <a:pt x="201" y="1686"/>
                  </a:cubicBezTo>
                  <a:cubicBezTo>
                    <a:pt x="365" y="1687"/>
                    <a:pt x="522" y="1712"/>
                    <a:pt x="659" y="1801"/>
                  </a:cubicBezTo>
                  <a:cubicBezTo>
                    <a:pt x="759" y="1865"/>
                    <a:pt x="833" y="1967"/>
                    <a:pt x="900" y="2073"/>
                  </a:cubicBezTo>
                  <a:cubicBezTo>
                    <a:pt x="1065" y="2332"/>
                    <a:pt x="1217" y="2591"/>
                    <a:pt x="1502" y="2737"/>
                  </a:cubicBezTo>
                  <a:cubicBezTo>
                    <a:pt x="1527" y="2749"/>
                    <a:pt x="1551" y="2755"/>
                    <a:pt x="1574" y="2755"/>
                  </a:cubicBezTo>
                  <a:cubicBezTo>
                    <a:pt x="1714" y="2755"/>
                    <a:pt x="1807" y="2549"/>
                    <a:pt x="1657" y="2473"/>
                  </a:cubicBezTo>
                  <a:cubicBezTo>
                    <a:pt x="1384" y="2332"/>
                    <a:pt x="1282" y="2078"/>
                    <a:pt x="1109" y="1835"/>
                  </a:cubicBezTo>
                  <a:cubicBezTo>
                    <a:pt x="1019" y="1707"/>
                    <a:pt x="914" y="1592"/>
                    <a:pt x="776" y="1513"/>
                  </a:cubicBezTo>
                  <a:cubicBezTo>
                    <a:pt x="747" y="1497"/>
                    <a:pt x="717" y="1482"/>
                    <a:pt x="687" y="1469"/>
                  </a:cubicBezTo>
                  <a:lnTo>
                    <a:pt x="687" y="1469"/>
                  </a:lnTo>
                  <a:cubicBezTo>
                    <a:pt x="873" y="1350"/>
                    <a:pt x="1035" y="1200"/>
                    <a:pt x="1172" y="1011"/>
                  </a:cubicBezTo>
                  <a:cubicBezTo>
                    <a:pt x="1349" y="764"/>
                    <a:pt x="1471" y="481"/>
                    <a:pt x="1687" y="262"/>
                  </a:cubicBezTo>
                  <a:cubicBezTo>
                    <a:pt x="1795" y="154"/>
                    <a:pt x="1689" y="0"/>
                    <a:pt x="157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80" name="Google Shape;780;p32"/>
          <p:cNvSpPr txBox="1"/>
          <p:nvPr/>
        </p:nvSpPr>
        <p:spPr>
          <a:xfrm>
            <a:off x="2288725" y="3668088"/>
            <a:ext cx="4566600" cy="53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accent5"/>
                </a:solidFill>
                <a:latin typeface="Alata"/>
                <a:ea typeface="Alata"/>
                <a:cs typeface="Alata"/>
                <a:sym typeface="Alata"/>
              </a:rPr>
              <a:t>CREDITS: This presentation template was created by </a:t>
            </a:r>
            <a:r>
              <a:rPr lang="en" sz="1100" b="1">
                <a:solidFill>
                  <a:schemeClr val="accent3"/>
                </a:solidFill>
                <a:latin typeface="Alata"/>
                <a:ea typeface="Alata"/>
                <a:cs typeface="Alata"/>
                <a:sym typeface="Alata"/>
              </a:rPr>
              <a:t>Slidesgo,</a:t>
            </a:r>
            <a:r>
              <a:rPr lang="en" sz="1100" b="1">
                <a:solidFill>
                  <a:schemeClr val="accent5"/>
                </a:solidFill>
                <a:latin typeface="Alata"/>
                <a:ea typeface="Alata"/>
                <a:cs typeface="Alata"/>
                <a:sym typeface="Alata"/>
              </a:rPr>
              <a:t> </a:t>
            </a:r>
            <a:r>
              <a:rPr lang="en" sz="1100">
                <a:solidFill>
                  <a:schemeClr val="accent5"/>
                </a:solidFill>
                <a:latin typeface="Alata"/>
                <a:ea typeface="Alata"/>
                <a:cs typeface="Alata"/>
                <a:sym typeface="Alata"/>
              </a:rPr>
              <a:t>including icons from </a:t>
            </a:r>
            <a:r>
              <a:rPr lang="en" sz="1100" b="1">
                <a:solidFill>
                  <a:schemeClr val="accent3"/>
                </a:solidFill>
                <a:latin typeface="Alata"/>
                <a:ea typeface="Alata"/>
                <a:cs typeface="Alata"/>
                <a:sym typeface="Alata"/>
              </a:rPr>
              <a:t>Flaticon,</a:t>
            </a:r>
            <a:r>
              <a:rPr lang="en" sz="1100" b="1">
                <a:solidFill>
                  <a:schemeClr val="accent5"/>
                </a:solidFill>
                <a:latin typeface="Alata"/>
                <a:ea typeface="Alata"/>
                <a:cs typeface="Alata"/>
                <a:sym typeface="Alata"/>
              </a:rPr>
              <a:t> </a:t>
            </a:r>
            <a:r>
              <a:rPr lang="en" sz="1100">
                <a:solidFill>
                  <a:schemeClr val="accent5"/>
                </a:solidFill>
                <a:latin typeface="Alata"/>
                <a:ea typeface="Alata"/>
                <a:cs typeface="Alata"/>
                <a:sym typeface="Alata"/>
              </a:rPr>
              <a:t>and infographics &amp; images by </a:t>
            </a:r>
            <a:r>
              <a:rPr lang="en" sz="1100" b="1">
                <a:solidFill>
                  <a:schemeClr val="accent3"/>
                </a:solidFill>
                <a:latin typeface="Alata"/>
                <a:ea typeface="Alata"/>
                <a:cs typeface="Alata"/>
                <a:sym typeface="Alata"/>
              </a:rPr>
              <a:t>Freepik.</a:t>
            </a:r>
            <a:endParaRPr sz="1100" b="1">
              <a:solidFill>
                <a:schemeClr val="accent3"/>
              </a:solidFill>
              <a:latin typeface="Alata"/>
              <a:ea typeface="Alata"/>
              <a:cs typeface="Alata"/>
              <a:sym typeface="Alat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>
              <a:solidFill>
                <a:schemeClr val="accent5"/>
              </a:solidFill>
              <a:latin typeface="Alata"/>
              <a:ea typeface="Alata"/>
              <a:cs typeface="Alata"/>
              <a:sym typeface="Alata"/>
            </a:endParaRPr>
          </a:p>
        </p:txBody>
      </p:sp>
      <p:sp>
        <p:nvSpPr>
          <p:cNvPr id="781" name="Google Shape;781;p32"/>
          <p:cNvSpPr txBox="1">
            <a:spLocks noGrp="1"/>
          </p:cNvSpPr>
          <p:nvPr>
            <p:ph type="subTitle" idx="1"/>
          </p:nvPr>
        </p:nvSpPr>
        <p:spPr>
          <a:xfrm>
            <a:off x="2288688" y="2425351"/>
            <a:ext cx="4566600" cy="118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2" name="Google Shape;782;p32"/>
          <p:cNvSpPr txBox="1">
            <a:spLocks noGrp="1"/>
          </p:cNvSpPr>
          <p:nvPr>
            <p:ph type="subTitle" idx="2"/>
          </p:nvPr>
        </p:nvSpPr>
        <p:spPr>
          <a:xfrm>
            <a:off x="2288725" y="4260425"/>
            <a:ext cx="4566600" cy="33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100"/>
              <a:buNone/>
              <a:defRPr sz="1100"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100"/>
              <a:buNone/>
              <a:defRPr sz="1100"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100"/>
              <a:buNone/>
              <a:defRPr sz="1100"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100"/>
              <a:buNone/>
              <a:defRPr sz="1100"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100"/>
              <a:buNone/>
              <a:defRPr sz="1100"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100"/>
              <a:buNone/>
              <a:defRPr sz="1100"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100"/>
              <a:buNone/>
              <a:defRPr sz="1100"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100"/>
              <a:buNone/>
              <a:defRPr sz="1100"/>
            </a:lvl9pPr>
          </a:lstStyle>
          <a:p>
            <a:endParaRPr/>
          </a:p>
        </p:txBody>
      </p:sp>
      <p:sp>
        <p:nvSpPr>
          <p:cNvPr id="783" name="Google Shape;783;p32"/>
          <p:cNvSpPr/>
          <p:nvPr/>
        </p:nvSpPr>
        <p:spPr>
          <a:xfrm>
            <a:off x="7234355" y="4488193"/>
            <a:ext cx="1898626" cy="659179"/>
          </a:xfrm>
          <a:custGeom>
            <a:avLst/>
            <a:gdLst/>
            <a:ahLst/>
            <a:cxnLst/>
            <a:rect l="l" t="t" r="r" b="b"/>
            <a:pathLst>
              <a:path w="31735" h="11018" extrusionOk="0">
                <a:moveTo>
                  <a:pt x="26485" y="1"/>
                </a:moveTo>
                <a:lnTo>
                  <a:pt x="1" y="11018"/>
                </a:lnTo>
                <a:lnTo>
                  <a:pt x="31734" y="11018"/>
                </a:lnTo>
                <a:lnTo>
                  <a:pt x="26485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84" name="Google Shape;784;p32"/>
          <p:cNvGrpSpPr/>
          <p:nvPr/>
        </p:nvGrpSpPr>
        <p:grpSpPr>
          <a:xfrm>
            <a:off x="7592913" y="3381225"/>
            <a:ext cx="218131" cy="228540"/>
            <a:chOff x="1567788" y="4831150"/>
            <a:chExt cx="218131" cy="228540"/>
          </a:xfrm>
        </p:grpSpPr>
        <p:sp>
          <p:nvSpPr>
            <p:cNvPr id="785" name="Google Shape;785;p32"/>
            <p:cNvSpPr/>
            <p:nvPr/>
          </p:nvSpPr>
          <p:spPr>
            <a:xfrm>
              <a:off x="1691630" y="4831150"/>
              <a:ext cx="18367" cy="63597"/>
            </a:xfrm>
            <a:custGeom>
              <a:avLst/>
              <a:gdLst/>
              <a:ahLst/>
              <a:cxnLst/>
              <a:rect l="l" t="t" r="r" b="b"/>
              <a:pathLst>
                <a:path w="307" h="1063" extrusionOk="0">
                  <a:moveTo>
                    <a:pt x="154" y="1"/>
                  </a:moveTo>
                  <a:cubicBezTo>
                    <a:pt x="77" y="1"/>
                    <a:pt x="0" y="50"/>
                    <a:pt x="0" y="149"/>
                  </a:cubicBezTo>
                  <a:lnTo>
                    <a:pt x="0" y="915"/>
                  </a:lnTo>
                  <a:cubicBezTo>
                    <a:pt x="0" y="1013"/>
                    <a:pt x="77" y="1062"/>
                    <a:pt x="154" y="1062"/>
                  </a:cubicBezTo>
                  <a:cubicBezTo>
                    <a:pt x="230" y="1062"/>
                    <a:pt x="307" y="1013"/>
                    <a:pt x="307" y="915"/>
                  </a:cubicBezTo>
                  <a:lnTo>
                    <a:pt x="307" y="149"/>
                  </a:lnTo>
                  <a:cubicBezTo>
                    <a:pt x="307" y="50"/>
                    <a:pt x="230" y="1"/>
                    <a:pt x="15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32"/>
            <p:cNvSpPr/>
            <p:nvPr/>
          </p:nvSpPr>
          <p:spPr>
            <a:xfrm>
              <a:off x="1627256" y="4858670"/>
              <a:ext cx="40503" cy="54862"/>
            </a:xfrm>
            <a:custGeom>
              <a:avLst/>
              <a:gdLst/>
              <a:ahLst/>
              <a:cxnLst/>
              <a:rect l="l" t="t" r="r" b="b"/>
              <a:pathLst>
                <a:path w="677" h="917" extrusionOk="0">
                  <a:moveTo>
                    <a:pt x="150" y="1"/>
                  </a:moveTo>
                  <a:cubicBezTo>
                    <a:pt x="74" y="1"/>
                    <a:pt x="0" y="50"/>
                    <a:pt x="4" y="148"/>
                  </a:cubicBezTo>
                  <a:cubicBezTo>
                    <a:pt x="16" y="411"/>
                    <a:pt x="177" y="684"/>
                    <a:pt x="355" y="869"/>
                  </a:cubicBezTo>
                  <a:cubicBezTo>
                    <a:pt x="387" y="902"/>
                    <a:pt x="422" y="916"/>
                    <a:pt x="457" y="916"/>
                  </a:cubicBezTo>
                  <a:cubicBezTo>
                    <a:pt x="573" y="916"/>
                    <a:pt x="677" y="762"/>
                    <a:pt x="571" y="653"/>
                  </a:cubicBezTo>
                  <a:cubicBezTo>
                    <a:pt x="453" y="528"/>
                    <a:pt x="318" y="326"/>
                    <a:pt x="310" y="148"/>
                  </a:cubicBezTo>
                  <a:cubicBezTo>
                    <a:pt x="305" y="50"/>
                    <a:pt x="226" y="1"/>
                    <a:pt x="15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32"/>
            <p:cNvSpPr/>
            <p:nvPr/>
          </p:nvSpPr>
          <p:spPr>
            <a:xfrm>
              <a:off x="1567788" y="4931959"/>
              <a:ext cx="80707" cy="27222"/>
            </a:xfrm>
            <a:custGeom>
              <a:avLst/>
              <a:gdLst/>
              <a:ahLst/>
              <a:cxnLst/>
              <a:rect l="l" t="t" r="r" b="b"/>
              <a:pathLst>
                <a:path w="1349" h="455" extrusionOk="0">
                  <a:moveTo>
                    <a:pt x="240" y="1"/>
                  </a:moveTo>
                  <a:cubicBezTo>
                    <a:pt x="96" y="1"/>
                    <a:pt x="0" y="209"/>
                    <a:pt x="154" y="281"/>
                  </a:cubicBezTo>
                  <a:cubicBezTo>
                    <a:pt x="467" y="426"/>
                    <a:pt x="812" y="455"/>
                    <a:pt x="1152" y="455"/>
                  </a:cubicBezTo>
                  <a:cubicBezTo>
                    <a:pt x="1349" y="455"/>
                    <a:pt x="1349" y="148"/>
                    <a:pt x="1152" y="148"/>
                  </a:cubicBezTo>
                  <a:cubicBezTo>
                    <a:pt x="870" y="148"/>
                    <a:pt x="569" y="136"/>
                    <a:pt x="309" y="17"/>
                  </a:cubicBezTo>
                  <a:cubicBezTo>
                    <a:pt x="285" y="6"/>
                    <a:pt x="262" y="1"/>
                    <a:pt x="24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32"/>
            <p:cNvSpPr/>
            <p:nvPr/>
          </p:nvSpPr>
          <p:spPr>
            <a:xfrm>
              <a:off x="1599735" y="4986641"/>
              <a:ext cx="48759" cy="36375"/>
            </a:xfrm>
            <a:custGeom>
              <a:avLst/>
              <a:gdLst/>
              <a:ahLst/>
              <a:cxnLst/>
              <a:rect l="l" t="t" r="r" b="b"/>
              <a:pathLst>
                <a:path w="815" h="608" extrusionOk="0">
                  <a:moveTo>
                    <a:pt x="622" y="1"/>
                  </a:moveTo>
                  <a:cubicBezTo>
                    <a:pt x="621" y="1"/>
                    <a:pt x="619" y="1"/>
                    <a:pt x="618" y="1"/>
                  </a:cubicBezTo>
                  <a:cubicBezTo>
                    <a:pt x="336" y="5"/>
                    <a:pt x="16" y="138"/>
                    <a:pt x="4" y="459"/>
                  </a:cubicBezTo>
                  <a:cubicBezTo>
                    <a:pt x="1" y="558"/>
                    <a:pt x="76" y="607"/>
                    <a:pt x="152" y="607"/>
                  </a:cubicBezTo>
                  <a:cubicBezTo>
                    <a:pt x="229" y="607"/>
                    <a:pt x="307" y="558"/>
                    <a:pt x="311" y="459"/>
                  </a:cubicBezTo>
                  <a:cubicBezTo>
                    <a:pt x="311" y="433"/>
                    <a:pt x="324" y="399"/>
                    <a:pt x="367" y="369"/>
                  </a:cubicBezTo>
                  <a:cubicBezTo>
                    <a:pt x="440" y="318"/>
                    <a:pt x="530" y="307"/>
                    <a:pt x="618" y="306"/>
                  </a:cubicBezTo>
                  <a:cubicBezTo>
                    <a:pt x="814" y="303"/>
                    <a:pt x="815" y="1"/>
                    <a:pt x="62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32"/>
            <p:cNvSpPr/>
            <p:nvPr/>
          </p:nvSpPr>
          <p:spPr>
            <a:xfrm>
              <a:off x="1660580" y="5004828"/>
              <a:ext cx="31110" cy="54862"/>
            </a:xfrm>
            <a:custGeom>
              <a:avLst/>
              <a:gdLst/>
              <a:ahLst/>
              <a:cxnLst/>
              <a:rect l="l" t="t" r="r" b="b"/>
              <a:pathLst>
                <a:path w="520" h="917" extrusionOk="0">
                  <a:moveTo>
                    <a:pt x="219" y="0"/>
                  </a:moveTo>
                  <a:cubicBezTo>
                    <a:pt x="104" y="0"/>
                    <a:pt x="0" y="153"/>
                    <a:pt x="105" y="263"/>
                  </a:cubicBezTo>
                  <a:cubicBezTo>
                    <a:pt x="235" y="399"/>
                    <a:pt x="213" y="593"/>
                    <a:pt x="213" y="769"/>
                  </a:cubicBezTo>
                  <a:cubicBezTo>
                    <a:pt x="213" y="867"/>
                    <a:pt x="289" y="916"/>
                    <a:pt x="366" y="916"/>
                  </a:cubicBezTo>
                  <a:cubicBezTo>
                    <a:pt x="443" y="916"/>
                    <a:pt x="519" y="867"/>
                    <a:pt x="519" y="769"/>
                  </a:cubicBezTo>
                  <a:cubicBezTo>
                    <a:pt x="519" y="501"/>
                    <a:pt x="515" y="250"/>
                    <a:pt x="321" y="47"/>
                  </a:cubicBezTo>
                  <a:cubicBezTo>
                    <a:pt x="289" y="14"/>
                    <a:pt x="254" y="0"/>
                    <a:pt x="21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32"/>
            <p:cNvSpPr/>
            <p:nvPr/>
          </p:nvSpPr>
          <p:spPr>
            <a:xfrm>
              <a:off x="1707245" y="4986641"/>
              <a:ext cx="39666" cy="36375"/>
            </a:xfrm>
            <a:custGeom>
              <a:avLst/>
              <a:gdLst/>
              <a:ahLst/>
              <a:cxnLst/>
              <a:rect l="l" t="t" r="r" b="b"/>
              <a:pathLst>
                <a:path w="663" h="608" extrusionOk="0">
                  <a:moveTo>
                    <a:pt x="190" y="1"/>
                  </a:moveTo>
                  <a:cubicBezTo>
                    <a:pt x="1" y="1"/>
                    <a:pt x="5" y="297"/>
                    <a:pt x="198" y="306"/>
                  </a:cubicBezTo>
                  <a:cubicBezTo>
                    <a:pt x="272" y="310"/>
                    <a:pt x="348" y="385"/>
                    <a:pt x="351" y="459"/>
                  </a:cubicBezTo>
                  <a:cubicBezTo>
                    <a:pt x="355" y="558"/>
                    <a:pt x="434" y="607"/>
                    <a:pt x="511" y="607"/>
                  </a:cubicBezTo>
                  <a:cubicBezTo>
                    <a:pt x="588" y="607"/>
                    <a:pt x="662" y="558"/>
                    <a:pt x="658" y="459"/>
                  </a:cubicBezTo>
                  <a:cubicBezTo>
                    <a:pt x="646" y="214"/>
                    <a:pt x="445" y="11"/>
                    <a:pt x="198" y="1"/>
                  </a:cubicBezTo>
                  <a:cubicBezTo>
                    <a:pt x="195" y="1"/>
                    <a:pt x="192" y="1"/>
                    <a:pt x="19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32"/>
            <p:cNvSpPr/>
            <p:nvPr/>
          </p:nvSpPr>
          <p:spPr>
            <a:xfrm>
              <a:off x="1725612" y="4931600"/>
              <a:ext cx="60306" cy="18427"/>
            </a:xfrm>
            <a:custGeom>
              <a:avLst/>
              <a:gdLst/>
              <a:ahLst/>
              <a:cxnLst/>
              <a:rect l="l" t="t" r="r" b="b"/>
              <a:pathLst>
                <a:path w="1008" h="308" extrusionOk="0">
                  <a:moveTo>
                    <a:pt x="197" y="1"/>
                  </a:moveTo>
                  <a:cubicBezTo>
                    <a:pt x="0" y="1"/>
                    <a:pt x="0" y="307"/>
                    <a:pt x="197" y="307"/>
                  </a:cubicBezTo>
                  <a:lnTo>
                    <a:pt x="811" y="307"/>
                  </a:lnTo>
                  <a:cubicBezTo>
                    <a:pt x="1008" y="307"/>
                    <a:pt x="1008" y="1"/>
                    <a:pt x="81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32"/>
            <p:cNvSpPr/>
            <p:nvPr/>
          </p:nvSpPr>
          <p:spPr>
            <a:xfrm>
              <a:off x="1727946" y="4858670"/>
              <a:ext cx="28179" cy="45230"/>
            </a:xfrm>
            <a:custGeom>
              <a:avLst/>
              <a:gdLst/>
              <a:ahLst/>
              <a:cxnLst/>
              <a:rect l="l" t="t" r="r" b="b"/>
              <a:pathLst>
                <a:path w="471" h="756" extrusionOk="0">
                  <a:moveTo>
                    <a:pt x="320" y="1"/>
                  </a:moveTo>
                  <a:cubicBezTo>
                    <a:pt x="243" y="1"/>
                    <a:pt x="164" y="50"/>
                    <a:pt x="158" y="148"/>
                  </a:cubicBezTo>
                  <a:cubicBezTo>
                    <a:pt x="154" y="221"/>
                    <a:pt x="109" y="288"/>
                    <a:pt x="78" y="352"/>
                  </a:cubicBezTo>
                  <a:cubicBezTo>
                    <a:pt x="37" y="434"/>
                    <a:pt x="9" y="516"/>
                    <a:pt x="5" y="608"/>
                  </a:cubicBezTo>
                  <a:cubicBezTo>
                    <a:pt x="0" y="706"/>
                    <a:pt x="74" y="755"/>
                    <a:pt x="150" y="755"/>
                  </a:cubicBezTo>
                  <a:cubicBezTo>
                    <a:pt x="227" y="755"/>
                    <a:pt x="307" y="706"/>
                    <a:pt x="312" y="608"/>
                  </a:cubicBezTo>
                  <a:cubicBezTo>
                    <a:pt x="316" y="536"/>
                    <a:pt x="361" y="468"/>
                    <a:pt x="392" y="405"/>
                  </a:cubicBezTo>
                  <a:cubicBezTo>
                    <a:pt x="433" y="322"/>
                    <a:pt x="459" y="240"/>
                    <a:pt x="465" y="148"/>
                  </a:cubicBezTo>
                  <a:cubicBezTo>
                    <a:pt x="470" y="50"/>
                    <a:pt x="396" y="1"/>
                    <a:pt x="32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">
    <p:bg>
      <p:bgPr>
        <a:solidFill>
          <a:schemeClr val="accent3"/>
        </a:solidFill>
        <a:effectLst/>
      </p:bgPr>
    </p:bg>
    <p:spTree>
      <p:nvGrpSpPr>
        <p:cNvPr id="1" name="Shape 79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LANK_1_1">
    <p:bg>
      <p:bgPr>
        <a:solidFill>
          <a:schemeClr val="accent6"/>
        </a:solidFill>
        <a:effectLst/>
      </p:bgPr>
    </p:bg>
    <p:spTree>
      <p:nvGrpSpPr>
        <p:cNvPr id="1" name="Shape 79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BLANK_1_1_1">
    <p:bg>
      <p:bgPr>
        <a:solidFill>
          <a:schemeClr val="accent5"/>
        </a:solidFill>
        <a:effectLst/>
      </p:bgPr>
    </p:bg>
    <p:spTree>
      <p:nvGrpSpPr>
        <p:cNvPr id="1" name="Shape 79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5"/>
          <p:cNvSpPr txBox="1">
            <a:spLocks noGrp="1"/>
          </p:cNvSpPr>
          <p:nvPr>
            <p:ph type="subTitle" idx="1"/>
          </p:nvPr>
        </p:nvSpPr>
        <p:spPr>
          <a:xfrm>
            <a:off x="713125" y="1181800"/>
            <a:ext cx="3686400" cy="341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6" name="Google Shape;146;p5"/>
          <p:cNvSpPr/>
          <p:nvPr/>
        </p:nvSpPr>
        <p:spPr>
          <a:xfrm rot="-10692833">
            <a:off x="7986933" y="484806"/>
            <a:ext cx="520198" cy="387230"/>
          </a:xfrm>
          <a:custGeom>
            <a:avLst/>
            <a:gdLst/>
            <a:ahLst/>
            <a:cxnLst/>
            <a:rect l="l" t="t" r="r" b="b"/>
            <a:pathLst>
              <a:path w="8500" h="5674" extrusionOk="0">
                <a:moveTo>
                  <a:pt x="1497" y="316"/>
                </a:moveTo>
                <a:cubicBezTo>
                  <a:pt x="1656" y="316"/>
                  <a:pt x="1813" y="352"/>
                  <a:pt x="1956" y="426"/>
                </a:cubicBezTo>
                <a:lnTo>
                  <a:pt x="7429" y="3235"/>
                </a:lnTo>
                <a:cubicBezTo>
                  <a:pt x="7949" y="3503"/>
                  <a:pt x="8140" y="4171"/>
                  <a:pt x="7855" y="4726"/>
                </a:cubicBezTo>
                <a:cubicBezTo>
                  <a:pt x="7749" y="4935"/>
                  <a:pt x="7586" y="5104"/>
                  <a:pt x="7386" y="5217"/>
                </a:cubicBezTo>
                <a:cubicBezTo>
                  <a:pt x="7219" y="5312"/>
                  <a:pt x="7036" y="5359"/>
                  <a:pt x="6855" y="5359"/>
                </a:cubicBezTo>
                <a:cubicBezTo>
                  <a:pt x="6696" y="5359"/>
                  <a:pt x="6538" y="5323"/>
                  <a:pt x="6395" y="5249"/>
                </a:cubicBezTo>
                <a:lnTo>
                  <a:pt x="922" y="2440"/>
                </a:lnTo>
                <a:cubicBezTo>
                  <a:pt x="672" y="2311"/>
                  <a:pt x="490" y="2086"/>
                  <a:pt x="408" y="1807"/>
                </a:cubicBezTo>
                <a:cubicBezTo>
                  <a:pt x="326" y="1524"/>
                  <a:pt x="357" y="1219"/>
                  <a:pt x="496" y="949"/>
                </a:cubicBezTo>
                <a:cubicBezTo>
                  <a:pt x="602" y="740"/>
                  <a:pt x="766" y="570"/>
                  <a:pt x="964" y="458"/>
                </a:cubicBezTo>
                <a:cubicBezTo>
                  <a:pt x="1132" y="364"/>
                  <a:pt x="1316" y="316"/>
                  <a:pt x="1497" y="316"/>
                </a:cubicBezTo>
                <a:close/>
                <a:moveTo>
                  <a:pt x="1497" y="1"/>
                </a:moveTo>
                <a:cubicBezTo>
                  <a:pt x="1262" y="1"/>
                  <a:pt x="1026" y="62"/>
                  <a:pt x="810" y="183"/>
                </a:cubicBezTo>
                <a:cubicBezTo>
                  <a:pt x="555" y="327"/>
                  <a:pt x="351" y="541"/>
                  <a:pt x="215" y="804"/>
                </a:cubicBezTo>
                <a:cubicBezTo>
                  <a:pt x="40" y="1147"/>
                  <a:pt x="1" y="1534"/>
                  <a:pt x="106" y="1895"/>
                </a:cubicBezTo>
                <a:cubicBezTo>
                  <a:pt x="211" y="2258"/>
                  <a:pt x="450" y="2550"/>
                  <a:pt x="779" y="2720"/>
                </a:cubicBezTo>
                <a:lnTo>
                  <a:pt x="6252" y="5529"/>
                </a:lnTo>
                <a:cubicBezTo>
                  <a:pt x="6440" y="5626"/>
                  <a:pt x="6646" y="5674"/>
                  <a:pt x="6855" y="5674"/>
                </a:cubicBezTo>
                <a:cubicBezTo>
                  <a:pt x="7089" y="5674"/>
                  <a:pt x="7325" y="5613"/>
                  <a:pt x="7541" y="5491"/>
                </a:cubicBezTo>
                <a:cubicBezTo>
                  <a:pt x="7794" y="5348"/>
                  <a:pt x="8000" y="5134"/>
                  <a:pt x="8135" y="4871"/>
                </a:cubicBezTo>
                <a:cubicBezTo>
                  <a:pt x="8499" y="4161"/>
                  <a:pt x="8246" y="3301"/>
                  <a:pt x="7572" y="2955"/>
                </a:cubicBezTo>
                <a:lnTo>
                  <a:pt x="2099" y="146"/>
                </a:lnTo>
                <a:cubicBezTo>
                  <a:pt x="1911" y="49"/>
                  <a:pt x="1705" y="1"/>
                  <a:pt x="1497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5"/>
          <p:cNvSpPr/>
          <p:nvPr/>
        </p:nvSpPr>
        <p:spPr>
          <a:xfrm>
            <a:off x="0" y="539488"/>
            <a:ext cx="8430580" cy="522118"/>
          </a:xfrm>
          <a:custGeom>
            <a:avLst/>
            <a:gdLst/>
            <a:ahLst/>
            <a:cxnLst/>
            <a:rect l="l" t="t" r="r" b="b"/>
            <a:pathLst>
              <a:path w="93238" h="6394" extrusionOk="0">
                <a:moveTo>
                  <a:pt x="0" y="1"/>
                </a:moveTo>
                <a:lnTo>
                  <a:pt x="0" y="6393"/>
                </a:lnTo>
                <a:lnTo>
                  <a:pt x="93237" y="6393"/>
                </a:lnTo>
                <a:lnTo>
                  <a:pt x="91460" y="3197"/>
                </a:lnTo>
                <a:lnTo>
                  <a:pt x="93220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5"/>
          <p:cNvSpPr/>
          <p:nvPr/>
        </p:nvSpPr>
        <p:spPr>
          <a:xfrm>
            <a:off x="96026" y="600159"/>
            <a:ext cx="80564" cy="400775"/>
          </a:xfrm>
          <a:custGeom>
            <a:avLst/>
            <a:gdLst/>
            <a:ahLst/>
            <a:cxnLst/>
            <a:rect l="l" t="t" r="r" b="b"/>
            <a:pathLst>
              <a:path w="891" h="4908" extrusionOk="0">
                <a:moveTo>
                  <a:pt x="0" y="1"/>
                </a:moveTo>
                <a:lnTo>
                  <a:pt x="0" y="4907"/>
                </a:lnTo>
                <a:lnTo>
                  <a:pt x="891" y="4907"/>
                </a:lnTo>
                <a:lnTo>
                  <a:pt x="891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p5"/>
          <p:cNvSpPr txBox="1">
            <a:spLocks noGrp="1"/>
          </p:cNvSpPr>
          <p:nvPr>
            <p:ph type="title"/>
          </p:nvPr>
        </p:nvSpPr>
        <p:spPr>
          <a:xfrm>
            <a:off x="713225" y="561450"/>
            <a:ext cx="77175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b="1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0" name="Google Shape;150;p5"/>
          <p:cNvSpPr/>
          <p:nvPr/>
        </p:nvSpPr>
        <p:spPr>
          <a:xfrm rot="-10692833">
            <a:off x="8150833" y="592359"/>
            <a:ext cx="357345" cy="263840"/>
          </a:xfrm>
          <a:custGeom>
            <a:avLst/>
            <a:gdLst/>
            <a:ahLst/>
            <a:cxnLst/>
            <a:rect l="l" t="t" r="r" b="b"/>
            <a:pathLst>
              <a:path w="5839" h="3866" extrusionOk="0">
                <a:moveTo>
                  <a:pt x="1121" y="316"/>
                </a:moveTo>
                <a:cubicBezTo>
                  <a:pt x="1225" y="316"/>
                  <a:pt x="1329" y="341"/>
                  <a:pt x="1424" y="390"/>
                </a:cubicBezTo>
                <a:lnTo>
                  <a:pt x="5127" y="2291"/>
                </a:lnTo>
                <a:cubicBezTo>
                  <a:pt x="5286" y="2372"/>
                  <a:pt x="5403" y="2510"/>
                  <a:pt x="5457" y="2679"/>
                </a:cubicBezTo>
                <a:cubicBezTo>
                  <a:pt x="5513" y="2849"/>
                  <a:pt x="5498" y="3030"/>
                  <a:pt x="5416" y="3187"/>
                </a:cubicBezTo>
                <a:cubicBezTo>
                  <a:pt x="5357" y="3304"/>
                  <a:pt x="5265" y="3399"/>
                  <a:pt x="5152" y="3463"/>
                </a:cubicBezTo>
                <a:cubicBezTo>
                  <a:pt x="5049" y="3521"/>
                  <a:pt x="4936" y="3550"/>
                  <a:pt x="4823" y="3550"/>
                </a:cubicBezTo>
                <a:cubicBezTo>
                  <a:pt x="4719" y="3550"/>
                  <a:pt x="4614" y="3525"/>
                  <a:pt x="4518" y="3476"/>
                </a:cubicBezTo>
                <a:lnTo>
                  <a:pt x="817" y="1577"/>
                </a:lnTo>
                <a:cubicBezTo>
                  <a:pt x="490" y="1409"/>
                  <a:pt x="360" y="1006"/>
                  <a:pt x="528" y="679"/>
                </a:cubicBezTo>
                <a:cubicBezTo>
                  <a:pt x="587" y="562"/>
                  <a:pt x="679" y="467"/>
                  <a:pt x="793" y="403"/>
                </a:cubicBezTo>
                <a:cubicBezTo>
                  <a:pt x="895" y="345"/>
                  <a:pt x="1008" y="316"/>
                  <a:pt x="1121" y="316"/>
                </a:cubicBezTo>
                <a:close/>
                <a:moveTo>
                  <a:pt x="1120" y="1"/>
                </a:moveTo>
                <a:cubicBezTo>
                  <a:pt x="954" y="1"/>
                  <a:pt x="788" y="43"/>
                  <a:pt x="639" y="128"/>
                </a:cubicBezTo>
                <a:cubicBezTo>
                  <a:pt x="471" y="222"/>
                  <a:pt x="335" y="363"/>
                  <a:pt x="247" y="534"/>
                </a:cubicBezTo>
                <a:cubicBezTo>
                  <a:pt x="0" y="1016"/>
                  <a:pt x="190" y="1609"/>
                  <a:pt x="672" y="1856"/>
                </a:cubicBezTo>
                <a:lnTo>
                  <a:pt x="4375" y="3757"/>
                </a:lnTo>
                <a:cubicBezTo>
                  <a:pt x="4517" y="3829"/>
                  <a:pt x="4671" y="3865"/>
                  <a:pt x="4824" y="3865"/>
                </a:cubicBezTo>
                <a:cubicBezTo>
                  <a:pt x="4990" y="3865"/>
                  <a:pt x="5156" y="3823"/>
                  <a:pt x="5305" y="3738"/>
                </a:cubicBezTo>
                <a:cubicBezTo>
                  <a:pt x="5473" y="3644"/>
                  <a:pt x="5609" y="3503"/>
                  <a:pt x="5697" y="3332"/>
                </a:cubicBezTo>
                <a:cubicBezTo>
                  <a:pt x="5816" y="3098"/>
                  <a:pt x="5838" y="2832"/>
                  <a:pt x="5758" y="2583"/>
                </a:cubicBezTo>
                <a:cubicBezTo>
                  <a:pt x="5678" y="2333"/>
                  <a:pt x="5504" y="2130"/>
                  <a:pt x="5272" y="2010"/>
                </a:cubicBezTo>
                <a:lnTo>
                  <a:pt x="1569" y="109"/>
                </a:lnTo>
                <a:cubicBezTo>
                  <a:pt x="1427" y="37"/>
                  <a:pt x="1273" y="1"/>
                  <a:pt x="112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5"/>
          <p:cNvSpPr txBox="1">
            <a:spLocks noGrp="1"/>
          </p:cNvSpPr>
          <p:nvPr>
            <p:ph type="subTitle" idx="2"/>
          </p:nvPr>
        </p:nvSpPr>
        <p:spPr>
          <a:xfrm>
            <a:off x="4744175" y="1181800"/>
            <a:ext cx="3686400" cy="341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6"/>
          <p:cNvSpPr/>
          <p:nvPr/>
        </p:nvSpPr>
        <p:spPr>
          <a:xfrm rot="-10692833">
            <a:off x="7986933" y="484806"/>
            <a:ext cx="520198" cy="387230"/>
          </a:xfrm>
          <a:custGeom>
            <a:avLst/>
            <a:gdLst/>
            <a:ahLst/>
            <a:cxnLst/>
            <a:rect l="l" t="t" r="r" b="b"/>
            <a:pathLst>
              <a:path w="8500" h="5674" extrusionOk="0">
                <a:moveTo>
                  <a:pt x="1497" y="316"/>
                </a:moveTo>
                <a:cubicBezTo>
                  <a:pt x="1656" y="316"/>
                  <a:pt x="1813" y="352"/>
                  <a:pt x="1956" y="426"/>
                </a:cubicBezTo>
                <a:lnTo>
                  <a:pt x="7429" y="3235"/>
                </a:lnTo>
                <a:cubicBezTo>
                  <a:pt x="7949" y="3503"/>
                  <a:pt x="8140" y="4171"/>
                  <a:pt x="7855" y="4726"/>
                </a:cubicBezTo>
                <a:cubicBezTo>
                  <a:pt x="7749" y="4935"/>
                  <a:pt x="7586" y="5104"/>
                  <a:pt x="7386" y="5217"/>
                </a:cubicBezTo>
                <a:cubicBezTo>
                  <a:pt x="7219" y="5312"/>
                  <a:pt x="7036" y="5359"/>
                  <a:pt x="6855" y="5359"/>
                </a:cubicBezTo>
                <a:cubicBezTo>
                  <a:pt x="6696" y="5359"/>
                  <a:pt x="6538" y="5323"/>
                  <a:pt x="6395" y="5249"/>
                </a:cubicBezTo>
                <a:lnTo>
                  <a:pt x="922" y="2440"/>
                </a:lnTo>
                <a:cubicBezTo>
                  <a:pt x="672" y="2311"/>
                  <a:pt x="490" y="2086"/>
                  <a:pt x="408" y="1807"/>
                </a:cubicBezTo>
                <a:cubicBezTo>
                  <a:pt x="326" y="1524"/>
                  <a:pt x="357" y="1219"/>
                  <a:pt x="496" y="949"/>
                </a:cubicBezTo>
                <a:cubicBezTo>
                  <a:pt x="602" y="740"/>
                  <a:pt x="766" y="570"/>
                  <a:pt x="964" y="458"/>
                </a:cubicBezTo>
                <a:cubicBezTo>
                  <a:pt x="1132" y="364"/>
                  <a:pt x="1316" y="316"/>
                  <a:pt x="1497" y="316"/>
                </a:cubicBezTo>
                <a:close/>
                <a:moveTo>
                  <a:pt x="1497" y="1"/>
                </a:moveTo>
                <a:cubicBezTo>
                  <a:pt x="1262" y="1"/>
                  <a:pt x="1026" y="62"/>
                  <a:pt x="810" y="183"/>
                </a:cubicBezTo>
                <a:cubicBezTo>
                  <a:pt x="555" y="327"/>
                  <a:pt x="351" y="541"/>
                  <a:pt x="215" y="804"/>
                </a:cubicBezTo>
                <a:cubicBezTo>
                  <a:pt x="40" y="1147"/>
                  <a:pt x="1" y="1534"/>
                  <a:pt x="106" y="1895"/>
                </a:cubicBezTo>
                <a:cubicBezTo>
                  <a:pt x="211" y="2258"/>
                  <a:pt x="450" y="2550"/>
                  <a:pt x="779" y="2720"/>
                </a:cubicBezTo>
                <a:lnTo>
                  <a:pt x="6252" y="5529"/>
                </a:lnTo>
                <a:cubicBezTo>
                  <a:pt x="6440" y="5626"/>
                  <a:pt x="6646" y="5674"/>
                  <a:pt x="6855" y="5674"/>
                </a:cubicBezTo>
                <a:cubicBezTo>
                  <a:pt x="7089" y="5674"/>
                  <a:pt x="7325" y="5613"/>
                  <a:pt x="7541" y="5491"/>
                </a:cubicBezTo>
                <a:cubicBezTo>
                  <a:pt x="7794" y="5348"/>
                  <a:pt x="8000" y="5134"/>
                  <a:pt x="8135" y="4871"/>
                </a:cubicBezTo>
                <a:cubicBezTo>
                  <a:pt x="8499" y="4161"/>
                  <a:pt x="8246" y="3301"/>
                  <a:pt x="7572" y="2955"/>
                </a:cubicBezTo>
                <a:lnTo>
                  <a:pt x="2099" y="146"/>
                </a:lnTo>
                <a:cubicBezTo>
                  <a:pt x="1911" y="49"/>
                  <a:pt x="1705" y="1"/>
                  <a:pt x="1497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6"/>
          <p:cNvSpPr/>
          <p:nvPr/>
        </p:nvSpPr>
        <p:spPr>
          <a:xfrm>
            <a:off x="0" y="539488"/>
            <a:ext cx="8430580" cy="522118"/>
          </a:xfrm>
          <a:custGeom>
            <a:avLst/>
            <a:gdLst/>
            <a:ahLst/>
            <a:cxnLst/>
            <a:rect l="l" t="t" r="r" b="b"/>
            <a:pathLst>
              <a:path w="93238" h="6394" extrusionOk="0">
                <a:moveTo>
                  <a:pt x="0" y="1"/>
                </a:moveTo>
                <a:lnTo>
                  <a:pt x="0" y="6393"/>
                </a:lnTo>
                <a:lnTo>
                  <a:pt x="93237" y="6393"/>
                </a:lnTo>
                <a:lnTo>
                  <a:pt x="91460" y="3197"/>
                </a:lnTo>
                <a:lnTo>
                  <a:pt x="93220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6"/>
          <p:cNvSpPr/>
          <p:nvPr/>
        </p:nvSpPr>
        <p:spPr>
          <a:xfrm>
            <a:off x="96026" y="600159"/>
            <a:ext cx="80564" cy="400775"/>
          </a:xfrm>
          <a:custGeom>
            <a:avLst/>
            <a:gdLst/>
            <a:ahLst/>
            <a:cxnLst/>
            <a:rect l="l" t="t" r="r" b="b"/>
            <a:pathLst>
              <a:path w="891" h="4908" extrusionOk="0">
                <a:moveTo>
                  <a:pt x="0" y="1"/>
                </a:moveTo>
                <a:lnTo>
                  <a:pt x="0" y="4907"/>
                </a:lnTo>
                <a:lnTo>
                  <a:pt x="891" y="4907"/>
                </a:lnTo>
                <a:lnTo>
                  <a:pt x="891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p6"/>
          <p:cNvSpPr txBox="1">
            <a:spLocks noGrp="1"/>
          </p:cNvSpPr>
          <p:nvPr>
            <p:ph type="title"/>
          </p:nvPr>
        </p:nvSpPr>
        <p:spPr>
          <a:xfrm>
            <a:off x="713225" y="561450"/>
            <a:ext cx="77175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b="1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7" name="Google Shape;157;p6"/>
          <p:cNvSpPr/>
          <p:nvPr/>
        </p:nvSpPr>
        <p:spPr>
          <a:xfrm rot="-10692833">
            <a:off x="8150833" y="592359"/>
            <a:ext cx="357345" cy="263840"/>
          </a:xfrm>
          <a:custGeom>
            <a:avLst/>
            <a:gdLst/>
            <a:ahLst/>
            <a:cxnLst/>
            <a:rect l="l" t="t" r="r" b="b"/>
            <a:pathLst>
              <a:path w="5839" h="3866" extrusionOk="0">
                <a:moveTo>
                  <a:pt x="1121" y="316"/>
                </a:moveTo>
                <a:cubicBezTo>
                  <a:pt x="1225" y="316"/>
                  <a:pt x="1329" y="341"/>
                  <a:pt x="1424" y="390"/>
                </a:cubicBezTo>
                <a:lnTo>
                  <a:pt x="5127" y="2291"/>
                </a:lnTo>
                <a:cubicBezTo>
                  <a:pt x="5286" y="2372"/>
                  <a:pt x="5403" y="2510"/>
                  <a:pt x="5457" y="2679"/>
                </a:cubicBezTo>
                <a:cubicBezTo>
                  <a:pt x="5513" y="2849"/>
                  <a:pt x="5498" y="3030"/>
                  <a:pt x="5416" y="3187"/>
                </a:cubicBezTo>
                <a:cubicBezTo>
                  <a:pt x="5357" y="3304"/>
                  <a:pt x="5265" y="3399"/>
                  <a:pt x="5152" y="3463"/>
                </a:cubicBezTo>
                <a:cubicBezTo>
                  <a:pt x="5049" y="3521"/>
                  <a:pt x="4936" y="3550"/>
                  <a:pt x="4823" y="3550"/>
                </a:cubicBezTo>
                <a:cubicBezTo>
                  <a:pt x="4719" y="3550"/>
                  <a:pt x="4614" y="3525"/>
                  <a:pt x="4518" y="3476"/>
                </a:cubicBezTo>
                <a:lnTo>
                  <a:pt x="817" y="1577"/>
                </a:lnTo>
                <a:cubicBezTo>
                  <a:pt x="490" y="1409"/>
                  <a:pt x="360" y="1006"/>
                  <a:pt x="528" y="679"/>
                </a:cubicBezTo>
                <a:cubicBezTo>
                  <a:pt x="587" y="562"/>
                  <a:pt x="679" y="467"/>
                  <a:pt x="793" y="403"/>
                </a:cubicBezTo>
                <a:cubicBezTo>
                  <a:pt x="895" y="345"/>
                  <a:pt x="1008" y="316"/>
                  <a:pt x="1121" y="316"/>
                </a:cubicBezTo>
                <a:close/>
                <a:moveTo>
                  <a:pt x="1120" y="1"/>
                </a:moveTo>
                <a:cubicBezTo>
                  <a:pt x="954" y="1"/>
                  <a:pt x="788" y="43"/>
                  <a:pt x="639" y="128"/>
                </a:cubicBezTo>
                <a:cubicBezTo>
                  <a:pt x="471" y="222"/>
                  <a:pt x="335" y="363"/>
                  <a:pt x="247" y="534"/>
                </a:cubicBezTo>
                <a:cubicBezTo>
                  <a:pt x="0" y="1016"/>
                  <a:pt x="190" y="1609"/>
                  <a:pt x="672" y="1856"/>
                </a:cubicBezTo>
                <a:lnTo>
                  <a:pt x="4375" y="3757"/>
                </a:lnTo>
                <a:cubicBezTo>
                  <a:pt x="4517" y="3829"/>
                  <a:pt x="4671" y="3865"/>
                  <a:pt x="4824" y="3865"/>
                </a:cubicBezTo>
                <a:cubicBezTo>
                  <a:pt x="4990" y="3865"/>
                  <a:pt x="5156" y="3823"/>
                  <a:pt x="5305" y="3738"/>
                </a:cubicBezTo>
                <a:cubicBezTo>
                  <a:pt x="5473" y="3644"/>
                  <a:pt x="5609" y="3503"/>
                  <a:pt x="5697" y="3332"/>
                </a:cubicBezTo>
                <a:cubicBezTo>
                  <a:pt x="5816" y="3098"/>
                  <a:pt x="5838" y="2832"/>
                  <a:pt x="5758" y="2583"/>
                </a:cubicBezTo>
                <a:cubicBezTo>
                  <a:pt x="5678" y="2333"/>
                  <a:pt x="5504" y="2130"/>
                  <a:pt x="5272" y="2010"/>
                </a:cubicBezTo>
                <a:lnTo>
                  <a:pt x="1569" y="109"/>
                </a:lnTo>
                <a:cubicBezTo>
                  <a:pt x="1427" y="37"/>
                  <a:pt x="1273" y="1"/>
                  <a:pt x="112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6"/>
          <p:cNvSpPr/>
          <p:nvPr/>
        </p:nvSpPr>
        <p:spPr>
          <a:xfrm rot="4499988">
            <a:off x="358896" y="4426812"/>
            <a:ext cx="217118" cy="223759"/>
          </a:xfrm>
          <a:custGeom>
            <a:avLst/>
            <a:gdLst/>
            <a:ahLst/>
            <a:cxnLst/>
            <a:rect l="l" t="t" r="r" b="b"/>
            <a:pathLst>
              <a:path w="3629" h="3740" extrusionOk="0">
                <a:moveTo>
                  <a:pt x="2849" y="0"/>
                </a:moveTo>
                <a:cubicBezTo>
                  <a:pt x="2845" y="0"/>
                  <a:pt x="2841" y="0"/>
                  <a:pt x="2837" y="1"/>
                </a:cubicBezTo>
                <a:cubicBezTo>
                  <a:pt x="2272" y="59"/>
                  <a:pt x="1729" y="312"/>
                  <a:pt x="1262" y="626"/>
                </a:cubicBezTo>
                <a:cubicBezTo>
                  <a:pt x="799" y="937"/>
                  <a:pt x="343" y="1346"/>
                  <a:pt x="127" y="1871"/>
                </a:cubicBezTo>
                <a:cubicBezTo>
                  <a:pt x="35" y="2095"/>
                  <a:pt x="0" y="2340"/>
                  <a:pt x="56" y="2578"/>
                </a:cubicBezTo>
                <a:cubicBezTo>
                  <a:pt x="117" y="2831"/>
                  <a:pt x="284" y="3047"/>
                  <a:pt x="484" y="3206"/>
                </a:cubicBezTo>
                <a:cubicBezTo>
                  <a:pt x="773" y="3437"/>
                  <a:pt x="1132" y="3594"/>
                  <a:pt x="1488" y="3691"/>
                </a:cubicBezTo>
                <a:cubicBezTo>
                  <a:pt x="1609" y="3724"/>
                  <a:pt x="1734" y="3739"/>
                  <a:pt x="1859" y="3739"/>
                </a:cubicBezTo>
                <a:cubicBezTo>
                  <a:pt x="2018" y="3739"/>
                  <a:pt x="2177" y="3714"/>
                  <a:pt x="2329" y="3667"/>
                </a:cubicBezTo>
                <a:cubicBezTo>
                  <a:pt x="2845" y="3508"/>
                  <a:pt x="3309" y="3117"/>
                  <a:pt x="3512" y="2612"/>
                </a:cubicBezTo>
                <a:cubicBezTo>
                  <a:pt x="3603" y="2385"/>
                  <a:pt x="3629" y="2125"/>
                  <a:pt x="3554" y="1890"/>
                </a:cubicBezTo>
                <a:cubicBezTo>
                  <a:pt x="3468" y="1623"/>
                  <a:pt x="3268" y="1417"/>
                  <a:pt x="3030" y="1274"/>
                </a:cubicBezTo>
                <a:cubicBezTo>
                  <a:pt x="2784" y="1127"/>
                  <a:pt x="2473" y="1028"/>
                  <a:pt x="2170" y="1028"/>
                </a:cubicBezTo>
                <a:cubicBezTo>
                  <a:pt x="1942" y="1028"/>
                  <a:pt x="1719" y="1084"/>
                  <a:pt x="1531" y="1219"/>
                </a:cubicBezTo>
                <a:cubicBezTo>
                  <a:pt x="1228" y="1436"/>
                  <a:pt x="1084" y="1804"/>
                  <a:pt x="1092" y="2169"/>
                </a:cubicBezTo>
                <a:cubicBezTo>
                  <a:pt x="1100" y="2470"/>
                  <a:pt x="1206" y="2838"/>
                  <a:pt x="1488" y="2994"/>
                </a:cubicBezTo>
                <a:cubicBezTo>
                  <a:pt x="1571" y="3039"/>
                  <a:pt x="1652" y="3059"/>
                  <a:pt x="1732" y="3059"/>
                </a:cubicBezTo>
                <a:cubicBezTo>
                  <a:pt x="2016" y="3059"/>
                  <a:pt x="2272" y="2810"/>
                  <a:pt x="2437" y="2587"/>
                </a:cubicBezTo>
                <a:cubicBezTo>
                  <a:pt x="2522" y="2471"/>
                  <a:pt x="2597" y="2347"/>
                  <a:pt x="2664" y="2222"/>
                </a:cubicBezTo>
                <a:cubicBezTo>
                  <a:pt x="2694" y="2163"/>
                  <a:pt x="2691" y="2082"/>
                  <a:pt x="2640" y="2036"/>
                </a:cubicBezTo>
                <a:cubicBezTo>
                  <a:pt x="2552" y="1956"/>
                  <a:pt x="2445" y="1925"/>
                  <a:pt x="2336" y="1925"/>
                </a:cubicBezTo>
                <a:cubicBezTo>
                  <a:pt x="2220" y="1925"/>
                  <a:pt x="2100" y="1960"/>
                  <a:pt x="1995" y="2011"/>
                </a:cubicBezTo>
                <a:cubicBezTo>
                  <a:pt x="1843" y="2087"/>
                  <a:pt x="1936" y="2293"/>
                  <a:pt x="2078" y="2293"/>
                </a:cubicBezTo>
                <a:cubicBezTo>
                  <a:pt x="2101" y="2293"/>
                  <a:pt x="2125" y="2288"/>
                  <a:pt x="2150" y="2276"/>
                </a:cubicBezTo>
                <a:cubicBezTo>
                  <a:pt x="2152" y="2274"/>
                  <a:pt x="2155" y="2273"/>
                  <a:pt x="2156" y="2273"/>
                </a:cubicBezTo>
                <a:lnTo>
                  <a:pt x="2156" y="2273"/>
                </a:lnTo>
                <a:cubicBezTo>
                  <a:pt x="2157" y="2272"/>
                  <a:pt x="2158" y="2272"/>
                  <a:pt x="2160" y="2271"/>
                </a:cubicBezTo>
                <a:cubicBezTo>
                  <a:pt x="2192" y="2260"/>
                  <a:pt x="2223" y="2248"/>
                  <a:pt x="2256" y="2241"/>
                </a:cubicBezTo>
                <a:cubicBezTo>
                  <a:pt x="2272" y="2237"/>
                  <a:pt x="2290" y="2232"/>
                  <a:pt x="2308" y="2230"/>
                </a:cubicBezTo>
                <a:lnTo>
                  <a:pt x="2308" y="2230"/>
                </a:lnTo>
                <a:cubicBezTo>
                  <a:pt x="2220" y="2379"/>
                  <a:pt x="2123" y="2513"/>
                  <a:pt x="1991" y="2631"/>
                </a:cubicBezTo>
                <a:cubicBezTo>
                  <a:pt x="1985" y="2635"/>
                  <a:pt x="1955" y="2660"/>
                  <a:pt x="1956" y="2660"/>
                </a:cubicBezTo>
                <a:cubicBezTo>
                  <a:pt x="1956" y="2660"/>
                  <a:pt x="1956" y="2660"/>
                  <a:pt x="1956" y="2660"/>
                </a:cubicBezTo>
                <a:lnTo>
                  <a:pt x="1956" y="2660"/>
                </a:lnTo>
                <a:cubicBezTo>
                  <a:pt x="1944" y="2669"/>
                  <a:pt x="1932" y="2678"/>
                  <a:pt x="1919" y="2686"/>
                </a:cubicBezTo>
                <a:cubicBezTo>
                  <a:pt x="1904" y="2695"/>
                  <a:pt x="1890" y="2704"/>
                  <a:pt x="1874" y="2712"/>
                </a:cubicBezTo>
                <a:cubicBezTo>
                  <a:pt x="1867" y="2716"/>
                  <a:pt x="1843" y="2726"/>
                  <a:pt x="1835" y="2730"/>
                </a:cubicBezTo>
                <a:lnTo>
                  <a:pt x="1835" y="2730"/>
                </a:lnTo>
                <a:cubicBezTo>
                  <a:pt x="1812" y="2738"/>
                  <a:pt x="1787" y="2743"/>
                  <a:pt x="1764" y="2750"/>
                </a:cubicBezTo>
                <a:cubicBezTo>
                  <a:pt x="1763" y="2751"/>
                  <a:pt x="1762" y="2751"/>
                  <a:pt x="1763" y="2752"/>
                </a:cubicBezTo>
                <a:lnTo>
                  <a:pt x="1763" y="2752"/>
                </a:lnTo>
                <a:cubicBezTo>
                  <a:pt x="1761" y="2752"/>
                  <a:pt x="1759" y="2752"/>
                  <a:pt x="1757" y="2752"/>
                </a:cubicBezTo>
                <a:cubicBezTo>
                  <a:pt x="1746" y="2752"/>
                  <a:pt x="1735" y="2751"/>
                  <a:pt x="1725" y="2751"/>
                </a:cubicBezTo>
                <a:cubicBezTo>
                  <a:pt x="1719" y="2751"/>
                  <a:pt x="1714" y="2751"/>
                  <a:pt x="1709" y="2752"/>
                </a:cubicBezTo>
                <a:cubicBezTo>
                  <a:pt x="1709" y="2752"/>
                  <a:pt x="1709" y="2752"/>
                  <a:pt x="1709" y="2752"/>
                </a:cubicBezTo>
                <a:lnTo>
                  <a:pt x="1709" y="2752"/>
                </a:lnTo>
                <a:cubicBezTo>
                  <a:pt x="1707" y="2751"/>
                  <a:pt x="1706" y="2751"/>
                  <a:pt x="1704" y="2750"/>
                </a:cubicBezTo>
                <a:cubicBezTo>
                  <a:pt x="1693" y="2746"/>
                  <a:pt x="1681" y="2743"/>
                  <a:pt x="1668" y="2740"/>
                </a:cubicBezTo>
                <a:cubicBezTo>
                  <a:pt x="1666" y="2740"/>
                  <a:pt x="1665" y="2739"/>
                  <a:pt x="1663" y="2739"/>
                </a:cubicBezTo>
                <a:lnTo>
                  <a:pt x="1663" y="2739"/>
                </a:lnTo>
                <a:cubicBezTo>
                  <a:pt x="1663" y="2739"/>
                  <a:pt x="1663" y="2739"/>
                  <a:pt x="1663" y="2739"/>
                </a:cubicBezTo>
                <a:cubicBezTo>
                  <a:pt x="1650" y="2731"/>
                  <a:pt x="1637" y="2724"/>
                  <a:pt x="1624" y="2717"/>
                </a:cubicBezTo>
                <a:cubicBezTo>
                  <a:pt x="1616" y="2713"/>
                  <a:pt x="1599" y="2699"/>
                  <a:pt x="1599" y="2699"/>
                </a:cubicBezTo>
                <a:lnTo>
                  <a:pt x="1599" y="2699"/>
                </a:lnTo>
                <a:cubicBezTo>
                  <a:pt x="1599" y="2699"/>
                  <a:pt x="1604" y="2703"/>
                  <a:pt x="1617" y="2714"/>
                </a:cubicBezTo>
                <a:cubicBezTo>
                  <a:pt x="1606" y="2707"/>
                  <a:pt x="1596" y="2698"/>
                  <a:pt x="1587" y="2689"/>
                </a:cubicBezTo>
                <a:cubicBezTo>
                  <a:pt x="1577" y="2679"/>
                  <a:pt x="1569" y="2670"/>
                  <a:pt x="1558" y="2660"/>
                </a:cubicBezTo>
                <a:cubicBezTo>
                  <a:pt x="1555" y="2655"/>
                  <a:pt x="1552" y="2651"/>
                  <a:pt x="1548" y="2647"/>
                </a:cubicBezTo>
                <a:cubicBezTo>
                  <a:pt x="1548" y="2646"/>
                  <a:pt x="1547" y="2646"/>
                  <a:pt x="1547" y="2645"/>
                </a:cubicBezTo>
                <a:lnTo>
                  <a:pt x="1547" y="2645"/>
                </a:lnTo>
                <a:cubicBezTo>
                  <a:pt x="1547" y="2645"/>
                  <a:pt x="1547" y="2645"/>
                  <a:pt x="1547" y="2645"/>
                </a:cubicBezTo>
                <a:cubicBezTo>
                  <a:pt x="1529" y="2622"/>
                  <a:pt x="1513" y="2598"/>
                  <a:pt x="1498" y="2572"/>
                </a:cubicBezTo>
                <a:cubicBezTo>
                  <a:pt x="1491" y="2559"/>
                  <a:pt x="1485" y="2546"/>
                  <a:pt x="1478" y="2533"/>
                </a:cubicBezTo>
                <a:cubicBezTo>
                  <a:pt x="1470" y="2517"/>
                  <a:pt x="1465" y="2503"/>
                  <a:pt x="1465" y="2503"/>
                </a:cubicBezTo>
                <a:lnTo>
                  <a:pt x="1465" y="2503"/>
                </a:lnTo>
                <a:cubicBezTo>
                  <a:pt x="1465" y="2503"/>
                  <a:pt x="1466" y="2506"/>
                  <a:pt x="1469" y="2514"/>
                </a:cubicBezTo>
                <a:cubicBezTo>
                  <a:pt x="1446" y="2451"/>
                  <a:pt x="1427" y="2388"/>
                  <a:pt x="1414" y="2323"/>
                </a:cubicBezTo>
                <a:cubicBezTo>
                  <a:pt x="1412" y="2312"/>
                  <a:pt x="1410" y="2301"/>
                  <a:pt x="1408" y="2291"/>
                </a:cubicBezTo>
                <a:lnTo>
                  <a:pt x="1408" y="2291"/>
                </a:lnTo>
                <a:cubicBezTo>
                  <a:pt x="1408" y="2287"/>
                  <a:pt x="1404" y="2260"/>
                  <a:pt x="1403" y="2252"/>
                </a:cubicBezTo>
                <a:cubicBezTo>
                  <a:pt x="1401" y="2214"/>
                  <a:pt x="1398" y="2176"/>
                  <a:pt x="1399" y="2137"/>
                </a:cubicBezTo>
                <a:cubicBezTo>
                  <a:pt x="1399" y="2102"/>
                  <a:pt x="1401" y="2067"/>
                  <a:pt x="1403" y="2032"/>
                </a:cubicBezTo>
                <a:cubicBezTo>
                  <a:pt x="1405" y="2021"/>
                  <a:pt x="1409" y="1994"/>
                  <a:pt x="1408" y="1994"/>
                </a:cubicBezTo>
                <a:lnTo>
                  <a:pt x="1408" y="1994"/>
                </a:lnTo>
                <a:cubicBezTo>
                  <a:pt x="1408" y="1994"/>
                  <a:pt x="1408" y="1994"/>
                  <a:pt x="1408" y="1995"/>
                </a:cubicBezTo>
                <a:lnTo>
                  <a:pt x="1408" y="1995"/>
                </a:lnTo>
                <a:cubicBezTo>
                  <a:pt x="1411" y="1978"/>
                  <a:pt x="1413" y="1963"/>
                  <a:pt x="1417" y="1947"/>
                </a:cubicBezTo>
                <a:cubicBezTo>
                  <a:pt x="1424" y="1912"/>
                  <a:pt x="1433" y="1877"/>
                  <a:pt x="1443" y="1844"/>
                </a:cubicBezTo>
                <a:cubicBezTo>
                  <a:pt x="1449" y="1826"/>
                  <a:pt x="1455" y="1810"/>
                  <a:pt x="1460" y="1792"/>
                </a:cubicBezTo>
                <a:cubicBezTo>
                  <a:pt x="1463" y="1784"/>
                  <a:pt x="1467" y="1775"/>
                  <a:pt x="1470" y="1765"/>
                </a:cubicBezTo>
                <a:lnTo>
                  <a:pt x="1470" y="1765"/>
                </a:lnTo>
                <a:cubicBezTo>
                  <a:pt x="1471" y="1764"/>
                  <a:pt x="1471" y="1762"/>
                  <a:pt x="1472" y="1760"/>
                </a:cubicBezTo>
                <a:cubicBezTo>
                  <a:pt x="1488" y="1728"/>
                  <a:pt x="1504" y="1698"/>
                  <a:pt x="1522" y="1667"/>
                </a:cubicBezTo>
                <a:cubicBezTo>
                  <a:pt x="1532" y="1651"/>
                  <a:pt x="1542" y="1636"/>
                  <a:pt x="1551" y="1622"/>
                </a:cubicBezTo>
                <a:cubicBezTo>
                  <a:pt x="1557" y="1614"/>
                  <a:pt x="1561" y="1607"/>
                  <a:pt x="1567" y="1600"/>
                </a:cubicBezTo>
                <a:cubicBezTo>
                  <a:pt x="1567" y="1599"/>
                  <a:pt x="1567" y="1599"/>
                  <a:pt x="1567" y="1599"/>
                </a:cubicBezTo>
                <a:lnTo>
                  <a:pt x="1567" y="1599"/>
                </a:lnTo>
                <a:cubicBezTo>
                  <a:pt x="1567" y="1599"/>
                  <a:pt x="1564" y="1602"/>
                  <a:pt x="1563" y="1604"/>
                </a:cubicBezTo>
                <a:lnTo>
                  <a:pt x="1563" y="1604"/>
                </a:lnTo>
                <a:cubicBezTo>
                  <a:pt x="1564" y="1602"/>
                  <a:pt x="1567" y="1599"/>
                  <a:pt x="1573" y="1592"/>
                </a:cubicBezTo>
                <a:cubicBezTo>
                  <a:pt x="1598" y="1566"/>
                  <a:pt x="1621" y="1540"/>
                  <a:pt x="1647" y="1515"/>
                </a:cubicBezTo>
                <a:cubicBezTo>
                  <a:pt x="1660" y="1502"/>
                  <a:pt x="1675" y="1490"/>
                  <a:pt x="1690" y="1480"/>
                </a:cubicBezTo>
                <a:lnTo>
                  <a:pt x="1690" y="1480"/>
                </a:lnTo>
                <a:cubicBezTo>
                  <a:pt x="1682" y="1486"/>
                  <a:pt x="1680" y="1488"/>
                  <a:pt x="1680" y="1488"/>
                </a:cubicBezTo>
                <a:cubicBezTo>
                  <a:pt x="1681" y="1488"/>
                  <a:pt x="1715" y="1463"/>
                  <a:pt x="1722" y="1458"/>
                </a:cubicBezTo>
                <a:cubicBezTo>
                  <a:pt x="1755" y="1437"/>
                  <a:pt x="1788" y="1419"/>
                  <a:pt x="1822" y="1404"/>
                </a:cubicBezTo>
                <a:lnTo>
                  <a:pt x="1822" y="1404"/>
                </a:lnTo>
                <a:cubicBezTo>
                  <a:pt x="1822" y="1404"/>
                  <a:pt x="1821" y="1404"/>
                  <a:pt x="1821" y="1404"/>
                </a:cubicBezTo>
                <a:cubicBezTo>
                  <a:pt x="1833" y="1400"/>
                  <a:pt x="1843" y="1395"/>
                  <a:pt x="1855" y="1391"/>
                </a:cubicBezTo>
                <a:cubicBezTo>
                  <a:pt x="1880" y="1382"/>
                  <a:pt x="1903" y="1375"/>
                  <a:pt x="1928" y="1368"/>
                </a:cubicBezTo>
                <a:cubicBezTo>
                  <a:pt x="2007" y="1346"/>
                  <a:pt x="2099" y="1335"/>
                  <a:pt x="2194" y="1335"/>
                </a:cubicBezTo>
                <a:cubicBezTo>
                  <a:pt x="2302" y="1335"/>
                  <a:pt x="2414" y="1350"/>
                  <a:pt x="2515" y="1379"/>
                </a:cubicBezTo>
                <a:cubicBezTo>
                  <a:pt x="2759" y="1452"/>
                  <a:pt x="3030" y="1597"/>
                  <a:pt x="3165" y="1791"/>
                </a:cubicBezTo>
                <a:cubicBezTo>
                  <a:pt x="3230" y="1887"/>
                  <a:pt x="3257" y="1944"/>
                  <a:pt x="3280" y="2057"/>
                </a:cubicBezTo>
                <a:cubicBezTo>
                  <a:pt x="3290" y="2105"/>
                  <a:pt x="3290" y="2111"/>
                  <a:pt x="3290" y="2175"/>
                </a:cubicBezTo>
                <a:cubicBezTo>
                  <a:pt x="3292" y="2200"/>
                  <a:pt x="3290" y="2223"/>
                  <a:pt x="3289" y="2248"/>
                </a:cubicBezTo>
                <a:cubicBezTo>
                  <a:pt x="3287" y="2260"/>
                  <a:pt x="3286" y="2273"/>
                  <a:pt x="3284" y="2285"/>
                </a:cubicBezTo>
                <a:cubicBezTo>
                  <a:pt x="3284" y="2287"/>
                  <a:pt x="3284" y="2289"/>
                  <a:pt x="3284" y="2290"/>
                </a:cubicBezTo>
                <a:lnTo>
                  <a:pt x="3284" y="2290"/>
                </a:lnTo>
                <a:cubicBezTo>
                  <a:pt x="3283" y="2297"/>
                  <a:pt x="3282" y="2303"/>
                  <a:pt x="3280" y="2309"/>
                </a:cubicBezTo>
                <a:cubicBezTo>
                  <a:pt x="3238" y="2520"/>
                  <a:pt x="3143" y="2702"/>
                  <a:pt x="3008" y="2860"/>
                </a:cubicBezTo>
                <a:cubicBezTo>
                  <a:pt x="2854" y="3042"/>
                  <a:pt x="2681" y="3175"/>
                  <a:pt x="2469" y="3282"/>
                </a:cubicBezTo>
                <a:cubicBezTo>
                  <a:pt x="2282" y="3376"/>
                  <a:pt x="2072" y="3432"/>
                  <a:pt x="1860" y="3432"/>
                </a:cubicBezTo>
                <a:cubicBezTo>
                  <a:pt x="1842" y="3432"/>
                  <a:pt x="1824" y="3432"/>
                  <a:pt x="1807" y="3431"/>
                </a:cubicBezTo>
                <a:cubicBezTo>
                  <a:pt x="1528" y="3421"/>
                  <a:pt x="1209" y="3288"/>
                  <a:pt x="951" y="3149"/>
                </a:cubicBezTo>
                <a:cubicBezTo>
                  <a:pt x="730" y="3029"/>
                  <a:pt x="526" y="2872"/>
                  <a:pt x="413" y="2663"/>
                </a:cubicBezTo>
                <a:cubicBezTo>
                  <a:pt x="333" y="2512"/>
                  <a:pt x="316" y="2325"/>
                  <a:pt x="354" y="2159"/>
                </a:cubicBezTo>
                <a:cubicBezTo>
                  <a:pt x="454" y="1721"/>
                  <a:pt x="816" y="1349"/>
                  <a:pt x="1179" y="1061"/>
                </a:cubicBezTo>
                <a:cubicBezTo>
                  <a:pt x="1579" y="745"/>
                  <a:pt x="2047" y="491"/>
                  <a:pt x="2538" y="363"/>
                </a:cubicBezTo>
                <a:cubicBezTo>
                  <a:pt x="2640" y="337"/>
                  <a:pt x="2763" y="313"/>
                  <a:pt x="2837" y="306"/>
                </a:cubicBezTo>
                <a:cubicBezTo>
                  <a:pt x="2919" y="297"/>
                  <a:pt x="2991" y="242"/>
                  <a:pt x="2991" y="153"/>
                </a:cubicBezTo>
                <a:cubicBezTo>
                  <a:pt x="2991" y="80"/>
                  <a:pt x="2927" y="0"/>
                  <a:pt x="284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9" name="Google Shape;159;p6"/>
          <p:cNvGrpSpPr/>
          <p:nvPr/>
        </p:nvGrpSpPr>
        <p:grpSpPr>
          <a:xfrm rot="8413903">
            <a:off x="149826" y="4677798"/>
            <a:ext cx="263672" cy="263580"/>
            <a:chOff x="4028549" y="3239505"/>
            <a:chExt cx="131381" cy="131321"/>
          </a:xfrm>
        </p:grpSpPr>
        <p:sp>
          <p:nvSpPr>
            <p:cNvPr id="160" name="Google Shape;160;p6"/>
            <p:cNvSpPr/>
            <p:nvPr/>
          </p:nvSpPr>
          <p:spPr>
            <a:xfrm>
              <a:off x="4028549" y="3239505"/>
              <a:ext cx="73767" cy="106254"/>
            </a:xfrm>
            <a:custGeom>
              <a:avLst/>
              <a:gdLst/>
              <a:ahLst/>
              <a:cxnLst/>
              <a:rect l="l" t="t" r="r" b="b"/>
              <a:pathLst>
                <a:path w="1233" h="1776" extrusionOk="0">
                  <a:moveTo>
                    <a:pt x="992" y="153"/>
                  </a:moveTo>
                  <a:cubicBezTo>
                    <a:pt x="997" y="153"/>
                    <a:pt x="1002" y="154"/>
                    <a:pt x="1006" y="154"/>
                  </a:cubicBezTo>
                  <a:cubicBezTo>
                    <a:pt x="1007" y="154"/>
                    <a:pt x="1018" y="155"/>
                    <a:pt x="1020" y="155"/>
                  </a:cubicBezTo>
                  <a:lnTo>
                    <a:pt x="1020" y="155"/>
                  </a:lnTo>
                  <a:cubicBezTo>
                    <a:pt x="1025" y="156"/>
                    <a:pt x="1029" y="157"/>
                    <a:pt x="1034" y="158"/>
                  </a:cubicBezTo>
                  <a:cubicBezTo>
                    <a:pt x="1042" y="160"/>
                    <a:pt x="1049" y="161"/>
                    <a:pt x="1056" y="164"/>
                  </a:cubicBezTo>
                  <a:lnTo>
                    <a:pt x="1056" y="164"/>
                  </a:lnTo>
                  <a:cubicBezTo>
                    <a:pt x="1057" y="164"/>
                    <a:pt x="1057" y="165"/>
                    <a:pt x="1057" y="166"/>
                  </a:cubicBezTo>
                  <a:cubicBezTo>
                    <a:pt x="1060" y="170"/>
                    <a:pt x="1062" y="174"/>
                    <a:pt x="1064" y="177"/>
                  </a:cubicBezTo>
                  <a:lnTo>
                    <a:pt x="1064" y="177"/>
                  </a:lnTo>
                  <a:cubicBezTo>
                    <a:pt x="1064" y="177"/>
                    <a:pt x="1065" y="178"/>
                    <a:pt x="1065" y="179"/>
                  </a:cubicBezTo>
                  <a:cubicBezTo>
                    <a:pt x="1068" y="186"/>
                    <a:pt x="1071" y="195"/>
                    <a:pt x="1072" y="204"/>
                  </a:cubicBezTo>
                  <a:cubicBezTo>
                    <a:pt x="1073" y="208"/>
                    <a:pt x="1074" y="212"/>
                    <a:pt x="1075" y="217"/>
                  </a:cubicBezTo>
                  <a:lnTo>
                    <a:pt x="1075" y="217"/>
                  </a:lnTo>
                  <a:cubicBezTo>
                    <a:pt x="1075" y="218"/>
                    <a:pt x="1075" y="220"/>
                    <a:pt x="1075" y="221"/>
                  </a:cubicBezTo>
                  <a:cubicBezTo>
                    <a:pt x="1078" y="275"/>
                    <a:pt x="1075" y="293"/>
                    <a:pt x="1060" y="345"/>
                  </a:cubicBezTo>
                  <a:cubicBezTo>
                    <a:pt x="1030" y="458"/>
                    <a:pt x="971" y="561"/>
                    <a:pt x="906" y="664"/>
                  </a:cubicBezTo>
                  <a:cubicBezTo>
                    <a:pt x="746" y="912"/>
                    <a:pt x="546" y="1137"/>
                    <a:pt x="341" y="1347"/>
                  </a:cubicBezTo>
                  <a:cubicBezTo>
                    <a:pt x="285" y="1404"/>
                    <a:pt x="228" y="1460"/>
                    <a:pt x="171" y="1515"/>
                  </a:cubicBezTo>
                  <a:lnTo>
                    <a:pt x="171" y="1515"/>
                  </a:lnTo>
                  <a:cubicBezTo>
                    <a:pt x="178" y="1463"/>
                    <a:pt x="189" y="1411"/>
                    <a:pt x="202" y="1354"/>
                  </a:cubicBezTo>
                  <a:cubicBezTo>
                    <a:pt x="237" y="1205"/>
                    <a:pt x="284" y="1059"/>
                    <a:pt x="339" y="918"/>
                  </a:cubicBezTo>
                  <a:cubicBezTo>
                    <a:pt x="395" y="778"/>
                    <a:pt x="460" y="640"/>
                    <a:pt x="541" y="512"/>
                  </a:cubicBezTo>
                  <a:cubicBezTo>
                    <a:pt x="577" y="455"/>
                    <a:pt x="615" y="401"/>
                    <a:pt x="659" y="351"/>
                  </a:cubicBezTo>
                  <a:cubicBezTo>
                    <a:pt x="695" y="309"/>
                    <a:pt x="749" y="256"/>
                    <a:pt x="784" y="230"/>
                  </a:cubicBezTo>
                  <a:cubicBezTo>
                    <a:pt x="809" y="212"/>
                    <a:pt x="836" y="196"/>
                    <a:pt x="863" y="183"/>
                  </a:cubicBezTo>
                  <a:cubicBezTo>
                    <a:pt x="868" y="180"/>
                    <a:pt x="873" y="177"/>
                    <a:pt x="878" y="175"/>
                  </a:cubicBezTo>
                  <a:lnTo>
                    <a:pt x="878" y="175"/>
                  </a:lnTo>
                  <a:cubicBezTo>
                    <a:pt x="878" y="175"/>
                    <a:pt x="878" y="175"/>
                    <a:pt x="878" y="175"/>
                  </a:cubicBezTo>
                  <a:cubicBezTo>
                    <a:pt x="880" y="175"/>
                    <a:pt x="896" y="170"/>
                    <a:pt x="897" y="169"/>
                  </a:cubicBezTo>
                  <a:cubicBezTo>
                    <a:pt x="910" y="164"/>
                    <a:pt x="925" y="160"/>
                    <a:pt x="938" y="157"/>
                  </a:cubicBezTo>
                  <a:cubicBezTo>
                    <a:pt x="942" y="157"/>
                    <a:pt x="947" y="156"/>
                    <a:pt x="951" y="156"/>
                  </a:cubicBezTo>
                  <a:cubicBezTo>
                    <a:pt x="955" y="154"/>
                    <a:pt x="956" y="154"/>
                    <a:pt x="955" y="154"/>
                  </a:cubicBezTo>
                  <a:lnTo>
                    <a:pt x="955" y="154"/>
                  </a:lnTo>
                  <a:cubicBezTo>
                    <a:pt x="956" y="154"/>
                    <a:pt x="959" y="154"/>
                    <a:pt x="966" y="154"/>
                  </a:cubicBezTo>
                  <a:cubicBezTo>
                    <a:pt x="974" y="154"/>
                    <a:pt x="983" y="153"/>
                    <a:pt x="992" y="153"/>
                  </a:cubicBezTo>
                  <a:close/>
                  <a:moveTo>
                    <a:pt x="991" y="0"/>
                  </a:moveTo>
                  <a:cubicBezTo>
                    <a:pt x="903" y="0"/>
                    <a:pt x="815" y="29"/>
                    <a:pt x="739" y="77"/>
                  </a:cubicBezTo>
                  <a:cubicBezTo>
                    <a:pt x="497" y="229"/>
                    <a:pt x="346" y="513"/>
                    <a:pt x="235" y="769"/>
                  </a:cubicBezTo>
                  <a:cubicBezTo>
                    <a:pt x="165" y="932"/>
                    <a:pt x="107" y="1100"/>
                    <a:pt x="65" y="1273"/>
                  </a:cubicBezTo>
                  <a:cubicBezTo>
                    <a:pt x="33" y="1405"/>
                    <a:pt x="6" y="1543"/>
                    <a:pt x="5" y="1681"/>
                  </a:cubicBezTo>
                  <a:lnTo>
                    <a:pt x="5" y="1681"/>
                  </a:lnTo>
                  <a:cubicBezTo>
                    <a:pt x="0" y="1695"/>
                    <a:pt x="2" y="1710"/>
                    <a:pt x="8" y="1724"/>
                  </a:cubicBezTo>
                  <a:lnTo>
                    <a:pt x="8" y="1724"/>
                  </a:lnTo>
                  <a:cubicBezTo>
                    <a:pt x="17" y="1755"/>
                    <a:pt x="45" y="1772"/>
                    <a:pt x="75" y="1775"/>
                  </a:cubicBezTo>
                  <a:lnTo>
                    <a:pt x="75" y="1775"/>
                  </a:lnTo>
                  <a:cubicBezTo>
                    <a:pt x="78" y="1775"/>
                    <a:pt x="81" y="1776"/>
                    <a:pt x="85" y="1776"/>
                  </a:cubicBezTo>
                  <a:cubicBezTo>
                    <a:pt x="94" y="1776"/>
                    <a:pt x="104" y="1774"/>
                    <a:pt x="113" y="1770"/>
                  </a:cubicBezTo>
                  <a:lnTo>
                    <a:pt x="113" y="1770"/>
                  </a:lnTo>
                  <a:cubicBezTo>
                    <a:pt x="125" y="1765"/>
                    <a:pt x="135" y="1758"/>
                    <a:pt x="143" y="1749"/>
                  </a:cubicBezTo>
                  <a:lnTo>
                    <a:pt x="143" y="1749"/>
                  </a:lnTo>
                  <a:cubicBezTo>
                    <a:pt x="378" y="1542"/>
                    <a:pt x="597" y="1312"/>
                    <a:pt x="795" y="1070"/>
                  </a:cubicBezTo>
                  <a:cubicBezTo>
                    <a:pt x="901" y="941"/>
                    <a:pt x="1002" y="807"/>
                    <a:pt x="1087" y="662"/>
                  </a:cubicBezTo>
                  <a:cubicBezTo>
                    <a:pt x="1152" y="548"/>
                    <a:pt x="1211" y="426"/>
                    <a:pt x="1227" y="294"/>
                  </a:cubicBezTo>
                  <a:cubicBezTo>
                    <a:pt x="1233" y="242"/>
                    <a:pt x="1230" y="188"/>
                    <a:pt x="1212" y="138"/>
                  </a:cubicBezTo>
                  <a:cubicBezTo>
                    <a:pt x="1205" y="115"/>
                    <a:pt x="1193" y="91"/>
                    <a:pt x="1179" y="71"/>
                  </a:cubicBezTo>
                  <a:cubicBezTo>
                    <a:pt x="1154" y="36"/>
                    <a:pt x="1123" y="21"/>
                    <a:pt x="1082" y="11"/>
                  </a:cubicBezTo>
                  <a:cubicBezTo>
                    <a:pt x="1052" y="4"/>
                    <a:pt x="1021" y="0"/>
                    <a:pt x="99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6"/>
            <p:cNvSpPr/>
            <p:nvPr/>
          </p:nvSpPr>
          <p:spPr>
            <a:xfrm>
              <a:off x="4050446" y="3325177"/>
              <a:ext cx="109484" cy="45648"/>
            </a:xfrm>
            <a:custGeom>
              <a:avLst/>
              <a:gdLst/>
              <a:ahLst/>
              <a:cxnLst/>
              <a:rect l="l" t="t" r="r" b="b"/>
              <a:pathLst>
                <a:path w="1830" h="763" extrusionOk="0">
                  <a:moveTo>
                    <a:pt x="1643" y="229"/>
                  </a:moveTo>
                  <a:cubicBezTo>
                    <a:pt x="1643" y="229"/>
                    <a:pt x="1643" y="232"/>
                    <a:pt x="1642" y="235"/>
                  </a:cubicBezTo>
                  <a:lnTo>
                    <a:pt x="1642" y="235"/>
                  </a:lnTo>
                  <a:cubicBezTo>
                    <a:pt x="1642" y="235"/>
                    <a:pt x="1642" y="235"/>
                    <a:pt x="1642" y="235"/>
                  </a:cubicBezTo>
                  <a:cubicBezTo>
                    <a:pt x="1643" y="231"/>
                    <a:pt x="1643" y="229"/>
                    <a:pt x="1643" y="229"/>
                  </a:cubicBezTo>
                  <a:close/>
                  <a:moveTo>
                    <a:pt x="1606" y="317"/>
                  </a:moveTo>
                  <a:cubicBezTo>
                    <a:pt x="1605" y="318"/>
                    <a:pt x="1604" y="319"/>
                    <a:pt x="1603" y="321"/>
                  </a:cubicBezTo>
                  <a:lnTo>
                    <a:pt x="1603" y="321"/>
                  </a:lnTo>
                  <a:cubicBezTo>
                    <a:pt x="1604" y="319"/>
                    <a:pt x="1605" y="318"/>
                    <a:pt x="1606" y="317"/>
                  </a:cubicBezTo>
                  <a:close/>
                  <a:moveTo>
                    <a:pt x="1404" y="155"/>
                  </a:moveTo>
                  <a:cubicBezTo>
                    <a:pt x="1424" y="155"/>
                    <a:pt x="1444" y="156"/>
                    <a:pt x="1464" y="157"/>
                  </a:cubicBezTo>
                  <a:cubicBezTo>
                    <a:pt x="1493" y="159"/>
                    <a:pt x="1553" y="175"/>
                    <a:pt x="1579" y="190"/>
                  </a:cubicBezTo>
                  <a:cubicBezTo>
                    <a:pt x="1584" y="193"/>
                    <a:pt x="1599" y="203"/>
                    <a:pt x="1603" y="206"/>
                  </a:cubicBezTo>
                  <a:lnTo>
                    <a:pt x="1603" y="206"/>
                  </a:lnTo>
                  <a:cubicBezTo>
                    <a:pt x="1602" y="205"/>
                    <a:pt x="1602" y="205"/>
                    <a:pt x="1602" y="205"/>
                  </a:cubicBezTo>
                  <a:lnTo>
                    <a:pt x="1602" y="205"/>
                  </a:lnTo>
                  <a:cubicBezTo>
                    <a:pt x="1602" y="205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6" y="209"/>
                    <a:pt x="1620" y="221"/>
                    <a:pt x="1623" y="225"/>
                  </a:cubicBezTo>
                  <a:cubicBezTo>
                    <a:pt x="1629" y="231"/>
                    <a:pt x="1630" y="231"/>
                    <a:pt x="1630" y="231"/>
                  </a:cubicBezTo>
                  <a:cubicBezTo>
                    <a:pt x="1630" y="231"/>
                    <a:pt x="1630" y="231"/>
                    <a:pt x="1630" y="231"/>
                  </a:cubicBezTo>
                  <a:lnTo>
                    <a:pt x="1630" y="231"/>
                  </a:lnTo>
                  <a:cubicBezTo>
                    <a:pt x="1630" y="231"/>
                    <a:pt x="1630" y="231"/>
                    <a:pt x="1635" y="239"/>
                  </a:cubicBezTo>
                  <a:cubicBezTo>
                    <a:pt x="1636" y="242"/>
                    <a:pt x="1638" y="245"/>
                    <a:pt x="1640" y="249"/>
                  </a:cubicBezTo>
                  <a:lnTo>
                    <a:pt x="1640" y="249"/>
                  </a:lnTo>
                  <a:cubicBezTo>
                    <a:pt x="1640" y="250"/>
                    <a:pt x="1639" y="250"/>
                    <a:pt x="1639" y="251"/>
                  </a:cubicBezTo>
                  <a:cubicBezTo>
                    <a:pt x="1637" y="258"/>
                    <a:pt x="1634" y="265"/>
                    <a:pt x="1632" y="273"/>
                  </a:cubicBezTo>
                  <a:lnTo>
                    <a:pt x="1632" y="273"/>
                  </a:lnTo>
                  <a:cubicBezTo>
                    <a:pt x="1631" y="273"/>
                    <a:pt x="1625" y="286"/>
                    <a:pt x="1623" y="289"/>
                  </a:cubicBezTo>
                  <a:cubicBezTo>
                    <a:pt x="1619" y="299"/>
                    <a:pt x="1613" y="308"/>
                    <a:pt x="1606" y="317"/>
                  </a:cubicBezTo>
                  <a:cubicBezTo>
                    <a:pt x="1606" y="317"/>
                    <a:pt x="1606" y="317"/>
                    <a:pt x="1606" y="317"/>
                  </a:cubicBezTo>
                  <a:lnTo>
                    <a:pt x="1606" y="317"/>
                  </a:lnTo>
                  <a:cubicBezTo>
                    <a:pt x="1602" y="321"/>
                    <a:pt x="1601" y="322"/>
                    <a:pt x="1601" y="322"/>
                  </a:cubicBezTo>
                  <a:cubicBezTo>
                    <a:pt x="1601" y="322"/>
                    <a:pt x="1602" y="321"/>
                    <a:pt x="1603" y="321"/>
                  </a:cubicBezTo>
                  <a:lnTo>
                    <a:pt x="1603" y="321"/>
                  </a:lnTo>
                  <a:cubicBezTo>
                    <a:pt x="1601" y="323"/>
                    <a:pt x="1599" y="325"/>
                    <a:pt x="1597" y="327"/>
                  </a:cubicBezTo>
                  <a:cubicBezTo>
                    <a:pt x="1591" y="334"/>
                    <a:pt x="1584" y="341"/>
                    <a:pt x="1578" y="347"/>
                  </a:cubicBezTo>
                  <a:cubicBezTo>
                    <a:pt x="1556" y="368"/>
                    <a:pt x="1554" y="369"/>
                    <a:pt x="1533" y="384"/>
                  </a:cubicBezTo>
                  <a:cubicBezTo>
                    <a:pt x="1445" y="442"/>
                    <a:pt x="1353" y="473"/>
                    <a:pt x="1252" y="501"/>
                  </a:cubicBezTo>
                  <a:cubicBezTo>
                    <a:pt x="1003" y="569"/>
                    <a:pt x="740" y="591"/>
                    <a:pt x="483" y="601"/>
                  </a:cubicBezTo>
                  <a:cubicBezTo>
                    <a:pt x="415" y="604"/>
                    <a:pt x="348" y="606"/>
                    <a:pt x="281" y="608"/>
                  </a:cubicBezTo>
                  <a:lnTo>
                    <a:pt x="281" y="608"/>
                  </a:lnTo>
                  <a:cubicBezTo>
                    <a:pt x="424" y="498"/>
                    <a:pt x="590" y="410"/>
                    <a:pt x="751" y="336"/>
                  </a:cubicBezTo>
                  <a:cubicBezTo>
                    <a:pt x="954" y="242"/>
                    <a:pt x="1182" y="155"/>
                    <a:pt x="1404" y="155"/>
                  </a:cubicBezTo>
                  <a:close/>
                  <a:moveTo>
                    <a:pt x="1392" y="1"/>
                  </a:moveTo>
                  <a:cubicBezTo>
                    <a:pt x="1186" y="1"/>
                    <a:pt x="972" y="77"/>
                    <a:pt x="789" y="153"/>
                  </a:cubicBezTo>
                  <a:cubicBezTo>
                    <a:pt x="521" y="266"/>
                    <a:pt x="239" y="413"/>
                    <a:pt x="33" y="624"/>
                  </a:cubicBezTo>
                  <a:lnTo>
                    <a:pt x="33" y="624"/>
                  </a:lnTo>
                  <a:cubicBezTo>
                    <a:pt x="27" y="628"/>
                    <a:pt x="22" y="633"/>
                    <a:pt x="18" y="639"/>
                  </a:cubicBezTo>
                  <a:lnTo>
                    <a:pt x="18" y="639"/>
                  </a:lnTo>
                  <a:cubicBezTo>
                    <a:pt x="2" y="661"/>
                    <a:pt x="1" y="684"/>
                    <a:pt x="8" y="705"/>
                  </a:cubicBezTo>
                  <a:lnTo>
                    <a:pt x="8" y="705"/>
                  </a:lnTo>
                  <a:cubicBezTo>
                    <a:pt x="15" y="735"/>
                    <a:pt x="39" y="761"/>
                    <a:pt x="80" y="762"/>
                  </a:cubicBezTo>
                  <a:cubicBezTo>
                    <a:pt x="99" y="762"/>
                    <a:pt x="118" y="762"/>
                    <a:pt x="137" y="762"/>
                  </a:cubicBezTo>
                  <a:cubicBezTo>
                    <a:pt x="400" y="762"/>
                    <a:pt x="664" y="752"/>
                    <a:pt x="925" y="718"/>
                  </a:cubicBezTo>
                  <a:cubicBezTo>
                    <a:pt x="1176" y="685"/>
                    <a:pt x="1471" y="641"/>
                    <a:pt x="1670" y="470"/>
                  </a:cubicBezTo>
                  <a:cubicBezTo>
                    <a:pt x="1746" y="406"/>
                    <a:pt x="1829" y="279"/>
                    <a:pt x="1776" y="179"/>
                  </a:cubicBezTo>
                  <a:cubicBezTo>
                    <a:pt x="1730" y="90"/>
                    <a:pt x="1639" y="36"/>
                    <a:pt x="1543" y="16"/>
                  </a:cubicBezTo>
                  <a:cubicBezTo>
                    <a:pt x="1493" y="5"/>
                    <a:pt x="1443" y="1"/>
                    <a:pt x="139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7"/>
          <p:cNvSpPr txBox="1">
            <a:spLocks noGrp="1"/>
          </p:cNvSpPr>
          <p:nvPr>
            <p:ph type="subTitle" idx="1"/>
          </p:nvPr>
        </p:nvSpPr>
        <p:spPr>
          <a:xfrm>
            <a:off x="1902075" y="1649150"/>
            <a:ext cx="3234300" cy="271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4" name="Google Shape;164;p7"/>
          <p:cNvSpPr/>
          <p:nvPr/>
        </p:nvSpPr>
        <p:spPr>
          <a:xfrm rot="-10692833">
            <a:off x="7986933" y="484806"/>
            <a:ext cx="520198" cy="387230"/>
          </a:xfrm>
          <a:custGeom>
            <a:avLst/>
            <a:gdLst/>
            <a:ahLst/>
            <a:cxnLst/>
            <a:rect l="l" t="t" r="r" b="b"/>
            <a:pathLst>
              <a:path w="8500" h="5674" extrusionOk="0">
                <a:moveTo>
                  <a:pt x="1497" y="316"/>
                </a:moveTo>
                <a:cubicBezTo>
                  <a:pt x="1656" y="316"/>
                  <a:pt x="1813" y="352"/>
                  <a:pt x="1956" y="426"/>
                </a:cubicBezTo>
                <a:lnTo>
                  <a:pt x="7429" y="3235"/>
                </a:lnTo>
                <a:cubicBezTo>
                  <a:pt x="7949" y="3503"/>
                  <a:pt x="8140" y="4171"/>
                  <a:pt x="7855" y="4726"/>
                </a:cubicBezTo>
                <a:cubicBezTo>
                  <a:pt x="7749" y="4935"/>
                  <a:pt x="7586" y="5104"/>
                  <a:pt x="7386" y="5217"/>
                </a:cubicBezTo>
                <a:cubicBezTo>
                  <a:pt x="7219" y="5312"/>
                  <a:pt x="7036" y="5359"/>
                  <a:pt x="6855" y="5359"/>
                </a:cubicBezTo>
                <a:cubicBezTo>
                  <a:pt x="6696" y="5359"/>
                  <a:pt x="6538" y="5323"/>
                  <a:pt x="6395" y="5249"/>
                </a:cubicBezTo>
                <a:lnTo>
                  <a:pt x="922" y="2440"/>
                </a:lnTo>
                <a:cubicBezTo>
                  <a:pt x="672" y="2311"/>
                  <a:pt x="490" y="2086"/>
                  <a:pt x="408" y="1807"/>
                </a:cubicBezTo>
                <a:cubicBezTo>
                  <a:pt x="326" y="1524"/>
                  <a:pt x="357" y="1219"/>
                  <a:pt x="496" y="949"/>
                </a:cubicBezTo>
                <a:cubicBezTo>
                  <a:pt x="602" y="740"/>
                  <a:pt x="766" y="570"/>
                  <a:pt x="964" y="458"/>
                </a:cubicBezTo>
                <a:cubicBezTo>
                  <a:pt x="1132" y="364"/>
                  <a:pt x="1316" y="316"/>
                  <a:pt x="1497" y="316"/>
                </a:cubicBezTo>
                <a:close/>
                <a:moveTo>
                  <a:pt x="1497" y="1"/>
                </a:moveTo>
                <a:cubicBezTo>
                  <a:pt x="1262" y="1"/>
                  <a:pt x="1026" y="62"/>
                  <a:pt x="810" y="183"/>
                </a:cubicBezTo>
                <a:cubicBezTo>
                  <a:pt x="555" y="327"/>
                  <a:pt x="351" y="541"/>
                  <a:pt x="215" y="804"/>
                </a:cubicBezTo>
                <a:cubicBezTo>
                  <a:pt x="40" y="1147"/>
                  <a:pt x="1" y="1534"/>
                  <a:pt x="106" y="1895"/>
                </a:cubicBezTo>
                <a:cubicBezTo>
                  <a:pt x="211" y="2258"/>
                  <a:pt x="450" y="2550"/>
                  <a:pt x="779" y="2720"/>
                </a:cubicBezTo>
                <a:lnTo>
                  <a:pt x="6252" y="5529"/>
                </a:lnTo>
                <a:cubicBezTo>
                  <a:pt x="6440" y="5626"/>
                  <a:pt x="6646" y="5674"/>
                  <a:pt x="6855" y="5674"/>
                </a:cubicBezTo>
                <a:cubicBezTo>
                  <a:pt x="7089" y="5674"/>
                  <a:pt x="7325" y="5613"/>
                  <a:pt x="7541" y="5491"/>
                </a:cubicBezTo>
                <a:cubicBezTo>
                  <a:pt x="7794" y="5348"/>
                  <a:pt x="8000" y="5134"/>
                  <a:pt x="8135" y="4871"/>
                </a:cubicBezTo>
                <a:cubicBezTo>
                  <a:pt x="8499" y="4161"/>
                  <a:pt x="8246" y="3301"/>
                  <a:pt x="7572" y="2955"/>
                </a:cubicBezTo>
                <a:lnTo>
                  <a:pt x="2099" y="146"/>
                </a:lnTo>
                <a:cubicBezTo>
                  <a:pt x="1911" y="49"/>
                  <a:pt x="1705" y="1"/>
                  <a:pt x="1497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7"/>
          <p:cNvSpPr/>
          <p:nvPr/>
        </p:nvSpPr>
        <p:spPr>
          <a:xfrm>
            <a:off x="0" y="539488"/>
            <a:ext cx="8430580" cy="522118"/>
          </a:xfrm>
          <a:custGeom>
            <a:avLst/>
            <a:gdLst/>
            <a:ahLst/>
            <a:cxnLst/>
            <a:rect l="l" t="t" r="r" b="b"/>
            <a:pathLst>
              <a:path w="93238" h="6394" extrusionOk="0">
                <a:moveTo>
                  <a:pt x="0" y="1"/>
                </a:moveTo>
                <a:lnTo>
                  <a:pt x="0" y="6393"/>
                </a:lnTo>
                <a:lnTo>
                  <a:pt x="93237" y="6393"/>
                </a:lnTo>
                <a:lnTo>
                  <a:pt x="91460" y="3197"/>
                </a:lnTo>
                <a:lnTo>
                  <a:pt x="93220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Google Shape;166;p7"/>
          <p:cNvSpPr/>
          <p:nvPr/>
        </p:nvSpPr>
        <p:spPr>
          <a:xfrm>
            <a:off x="96026" y="600159"/>
            <a:ext cx="80564" cy="400775"/>
          </a:xfrm>
          <a:custGeom>
            <a:avLst/>
            <a:gdLst/>
            <a:ahLst/>
            <a:cxnLst/>
            <a:rect l="l" t="t" r="r" b="b"/>
            <a:pathLst>
              <a:path w="891" h="4908" extrusionOk="0">
                <a:moveTo>
                  <a:pt x="0" y="1"/>
                </a:moveTo>
                <a:lnTo>
                  <a:pt x="0" y="4907"/>
                </a:lnTo>
                <a:lnTo>
                  <a:pt x="891" y="4907"/>
                </a:lnTo>
                <a:lnTo>
                  <a:pt x="891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p7"/>
          <p:cNvSpPr txBox="1">
            <a:spLocks noGrp="1"/>
          </p:cNvSpPr>
          <p:nvPr>
            <p:ph type="title"/>
          </p:nvPr>
        </p:nvSpPr>
        <p:spPr>
          <a:xfrm>
            <a:off x="713225" y="561450"/>
            <a:ext cx="77175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b="1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68" name="Google Shape;168;p7"/>
          <p:cNvSpPr/>
          <p:nvPr/>
        </p:nvSpPr>
        <p:spPr>
          <a:xfrm rot="-10692833">
            <a:off x="8150833" y="592359"/>
            <a:ext cx="357345" cy="263840"/>
          </a:xfrm>
          <a:custGeom>
            <a:avLst/>
            <a:gdLst/>
            <a:ahLst/>
            <a:cxnLst/>
            <a:rect l="l" t="t" r="r" b="b"/>
            <a:pathLst>
              <a:path w="5839" h="3866" extrusionOk="0">
                <a:moveTo>
                  <a:pt x="1121" y="316"/>
                </a:moveTo>
                <a:cubicBezTo>
                  <a:pt x="1225" y="316"/>
                  <a:pt x="1329" y="341"/>
                  <a:pt x="1424" y="390"/>
                </a:cubicBezTo>
                <a:lnTo>
                  <a:pt x="5127" y="2291"/>
                </a:lnTo>
                <a:cubicBezTo>
                  <a:pt x="5286" y="2372"/>
                  <a:pt x="5403" y="2510"/>
                  <a:pt x="5457" y="2679"/>
                </a:cubicBezTo>
                <a:cubicBezTo>
                  <a:pt x="5513" y="2849"/>
                  <a:pt x="5498" y="3030"/>
                  <a:pt x="5416" y="3187"/>
                </a:cubicBezTo>
                <a:cubicBezTo>
                  <a:pt x="5357" y="3304"/>
                  <a:pt x="5265" y="3399"/>
                  <a:pt x="5152" y="3463"/>
                </a:cubicBezTo>
                <a:cubicBezTo>
                  <a:pt x="5049" y="3521"/>
                  <a:pt x="4936" y="3550"/>
                  <a:pt x="4823" y="3550"/>
                </a:cubicBezTo>
                <a:cubicBezTo>
                  <a:pt x="4719" y="3550"/>
                  <a:pt x="4614" y="3525"/>
                  <a:pt x="4518" y="3476"/>
                </a:cubicBezTo>
                <a:lnTo>
                  <a:pt x="817" y="1577"/>
                </a:lnTo>
                <a:cubicBezTo>
                  <a:pt x="490" y="1409"/>
                  <a:pt x="360" y="1006"/>
                  <a:pt x="528" y="679"/>
                </a:cubicBezTo>
                <a:cubicBezTo>
                  <a:pt x="587" y="562"/>
                  <a:pt x="679" y="467"/>
                  <a:pt x="793" y="403"/>
                </a:cubicBezTo>
                <a:cubicBezTo>
                  <a:pt x="895" y="345"/>
                  <a:pt x="1008" y="316"/>
                  <a:pt x="1121" y="316"/>
                </a:cubicBezTo>
                <a:close/>
                <a:moveTo>
                  <a:pt x="1120" y="1"/>
                </a:moveTo>
                <a:cubicBezTo>
                  <a:pt x="954" y="1"/>
                  <a:pt x="788" y="43"/>
                  <a:pt x="639" y="128"/>
                </a:cubicBezTo>
                <a:cubicBezTo>
                  <a:pt x="471" y="222"/>
                  <a:pt x="335" y="363"/>
                  <a:pt x="247" y="534"/>
                </a:cubicBezTo>
                <a:cubicBezTo>
                  <a:pt x="0" y="1016"/>
                  <a:pt x="190" y="1609"/>
                  <a:pt x="672" y="1856"/>
                </a:cubicBezTo>
                <a:lnTo>
                  <a:pt x="4375" y="3757"/>
                </a:lnTo>
                <a:cubicBezTo>
                  <a:pt x="4517" y="3829"/>
                  <a:pt x="4671" y="3865"/>
                  <a:pt x="4824" y="3865"/>
                </a:cubicBezTo>
                <a:cubicBezTo>
                  <a:pt x="4990" y="3865"/>
                  <a:pt x="5156" y="3823"/>
                  <a:pt x="5305" y="3738"/>
                </a:cubicBezTo>
                <a:cubicBezTo>
                  <a:pt x="5473" y="3644"/>
                  <a:pt x="5609" y="3503"/>
                  <a:pt x="5697" y="3332"/>
                </a:cubicBezTo>
                <a:cubicBezTo>
                  <a:pt x="5816" y="3098"/>
                  <a:pt x="5838" y="2832"/>
                  <a:pt x="5758" y="2583"/>
                </a:cubicBezTo>
                <a:cubicBezTo>
                  <a:pt x="5678" y="2333"/>
                  <a:pt x="5504" y="2130"/>
                  <a:pt x="5272" y="2010"/>
                </a:cubicBezTo>
                <a:lnTo>
                  <a:pt x="1569" y="109"/>
                </a:lnTo>
                <a:cubicBezTo>
                  <a:pt x="1427" y="37"/>
                  <a:pt x="1273" y="1"/>
                  <a:pt x="112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" name="Google Shape;169;p7"/>
          <p:cNvSpPr/>
          <p:nvPr/>
        </p:nvSpPr>
        <p:spPr>
          <a:xfrm>
            <a:off x="7094150" y="4618425"/>
            <a:ext cx="1898626" cy="533932"/>
          </a:xfrm>
          <a:custGeom>
            <a:avLst/>
            <a:gdLst/>
            <a:ahLst/>
            <a:cxnLst/>
            <a:rect l="l" t="t" r="r" b="b"/>
            <a:pathLst>
              <a:path w="31735" h="11018" extrusionOk="0">
                <a:moveTo>
                  <a:pt x="26485" y="1"/>
                </a:moveTo>
                <a:lnTo>
                  <a:pt x="1" y="11018"/>
                </a:lnTo>
                <a:lnTo>
                  <a:pt x="31734" y="11018"/>
                </a:lnTo>
                <a:lnTo>
                  <a:pt x="26485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" name="Google Shape;170;p7"/>
          <p:cNvSpPr/>
          <p:nvPr/>
        </p:nvSpPr>
        <p:spPr>
          <a:xfrm>
            <a:off x="237416" y="4282164"/>
            <a:ext cx="217114" cy="223755"/>
          </a:xfrm>
          <a:custGeom>
            <a:avLst/>
            <a:gdLst/>
            <a:ahLst/>
            <a:cxnLst/>
            <a:rect l="l" t="t" r="r" b="b"/>
            <a:pathLst>
              <a:path w="3629" h="3740" extrusionOk="0">
                <a:moveTo>
                  <a:pt x="2849" y="0"/>
                </a:moveTo>
                <a:cubicBezTo>
                  <a:pt x="2845" y="0"/>
                  <a:pt x="2841" y="0"/>
                  <a:pt x="2837" y="1"/>
                </a:cubicBezTo>
                <a:cubicBezTo>
                  <a:pt x="2272" y="59"/>
                  <a:pt x="1729" y="312"/>
                  <a:pt x="1262" y="626"/>
                </a:cubicBezTo>
                <a:cubicBezTo>
                  <a:pt x="799" y="937"/>
                  <a:pt x="343" y="1346"/>
                  <a:pt x="127" y="1871"/>
                </a:cubicBezTo>
                <a:cubicBezTo>
                  <a:pt x="35" y="2095"/>
                  <a:pt x="0" y="2340"/>
                  <a:pt x="56" y="2578"/>
                </a:cubicBezTo>
                <a:cubicBezTo>
                  <a:pt x="117" y="2831"/>
                  <a:pt x="284" y="3047"/>
                  <a:pt x="484" y="3206"/>
                </a:cubicBezTo>
                <a:cubicBezTo>
                  <a:pt x="773" y="3437"/>
                  <a:pt x="1132" y="3594"/>
                  <a:pt x="1488" y="3691"/>
                </a:cubicBezTo>
                <a:cubicBezTo>
                  <a:pt x="1609" y="3724"/>
                  <a:pt x="1734" y="3739"/>
                  <a:pt x="1859" y="3739"/>
                </a:cubicBezTo>
                <a:cubicBezTo>
                  <a:pt x="2018" y="3739"/>
                  <a:pt x="2177" y="3714"/>
                  <a:pt x="2329" y="3667"/>
                </a:cubicBezTo>
                <a:cubicBezTo>
                  <a:pt x="2845" y="3508"/>
                  <a:pt x="3309" y="3117"/>
                  <a:pt x="3512" y="2612"/>
                </a:cubicBezTo>
                <a:cubicBezTo>
                  <a:pt x="3603" y="2385"/>
                  <a:pt x="3629" y="2125"/>
                  <a:pt x="3554" y="1890"/>
                </a:cubicBezTo>
                <a:cubicBezTo>
                  <a:pt x="3468" y="1623"/>
                  <a:pt x="3268" y="1417"/>
                  <a:pt x="3030" y="1274"/>
                </a:cubicBezTo>
                <a:cubicBezTo>
                  <a:pt x="2784" y="1127"/>
                  <a:pt x="2473" y="1028"/>
                  <a:pt x="2170" y="1028"/>
                </a:cubicBezTo>
                <a:cubicBezTo>
                  <a:pt x="1942" y="1028"/>
                  <a:pt x="1719" y="1084"/>
                  <a:pt x="1531" y="1219"/>
                </a:cubicBezTo>
                <a:cubicBezTo>
                  <a:pt x="1228" y="1436"/>
                  <a:pt x="1084" y="1804"/>
                  <a:pt x="1092" y="2169"/>
                </a:cubicBezTo>
                <a:cubicBezTo>
                  <a:pt x="1100" y="2470"/>
                  <a:pt x="1206" y="2838"/>
                  <a:pt x="1488" y="2994"/>
                </a:cubicBezTo>
                <a:cubicBezTo>
                  <a:pt x="1571" y="3039"/>
                  <a:pt x="1652" y="3059"/>
                  <a:pt x="1732" y="3059"/>
                </a:cubicBezTo>
                <a:cubicBezTo>
                  <a:pt x="2016" y="3059"/>
                  <a:pt x="2272" y="2810"/>
                  <a:pt x="2437" y="2587"/>
                </a:cubicBezTo>
                <a:cubicBezTo>
                  <a:pt x="2522" y="2471"/>
                  <a:pt x="2597" y="2347"/>
                  <a:pt x="2664" y="2222"/>
                </a:cubicBezTo>
                <a:cubicBezTo>
                  <a:pt x="2694" y="2163"/>
                  <a:pt x="2691" y="2082"/>
                  <a:pt x="2640" y="2036"/>
                </a:cubicBezTo>
                <a:cubicBezTo>
                  <a:pt x="2552" y="1956"/>
                  <a:pt x="2445" y="1925"/>
                  <a:pt x="2336" y="1925"/>
                </a:cubicBezTo>
                <a:cubicBezTo>
                  <a:pt x="2220" y="1925"/>
                  <a:pt x="2100" y="1960"/>
                  <a:pt x="1995" y="2011"/>
                </a:cubicBezTo>
                <a:cubicBezTo>
                  <a:pt x="1843" y="2087"/>
                  <a:pt x="1936" y="2293"/>
                  <a:pt x="2078" y="2293"/>
                </a:cubicBezTo>
                <a:cubicBezTo>
                  <a:pt x="2101" y="2293"/>
                  <a:pt x="2125" y="2288"/>
                  <a:pt x="2150" y="2276"/>
                </a:cubicBezTo>
                <a:cubicBezTo>
                  <a:pt x="2152" y="2274"/>
                  <a:pt x="2155" y="2273"/>
                  <a:pt x="2156" y="2273"/>
                </a:cubicBezTo>
                <a:lnTo>
                  <a:pt x="2156" y="2273"/>
                </a:lnTo>
                <a:cubicBezTo>
                  <a:pt x="2157" y="2272"/>
                  <a:pt x="2158" y="2272"/>
                  <a:pt x="2160" y="2271"/>
                </a:cubicBezTo>
                <a:cubicBezTo>
                  <a:pt x="2192" y="2260"/>
                  <a:pt x="2223" y="2248"/>
                  <a:pt x="2256" y="2241"/>
                </a:cubicBezTo>
                <a:cubicBezTo>
                  <a:pt x="2272" y="2237"/>
                  <a:pt x="2290" y="2232"/>
                  <a:pt x="2308" y="2230"/>
                </a:cubicBezTo>
                <a:lnTo>
                  <a:pt x="2308" y="2230"/>
                </a:lnTo>
                <a:cubicBezTo>
                  <a:pt x="2220" y="2379"/>
                  <a:pt x="2123" y="2513"/>
                  <a:pt x="1991" y="2631"/>
                </a:cubicBezTo>
                <a:cubicBezTo>
                  <a:pt x="1985" y="2635"/>
                  <a:pt x="1955" y="2660"/>
                  <a:pt x="1956" y="2660"/>
                </a:cubicBezTo>
                <a:cubicBezTo>
                  <a:pt x="1956" y="2660"/>
                  <a:pt x="1956" y="2660"/>
                  <a:pt x="1956" y="2660"/>
                </a:cubicBezTo>
                <a:lnTo>
                  <a:pt x="1956" y="2660"/>
                </a:lnTo>
                <a:cubicBezTo>
                  <a:pt x="1944" y="2669"/>
                  <a:pt x="1932" y="2678"/>
                  <a:pt x="1919" y="2686"/>
                </a:cubicBezTo>
                <a:cubicBezTo>
                  <a:pt x="1904" y="2695"/>
                  <a:pt x="1890" y="2704"/>
                  <a:pt x="1874" y="2712"/>
                </a:cubicBezTo>
                <a:cubicBezTo>
                  <a:pt x="1867" y="2716"/>
                  <a:pt x="1843" y="2726"/>
                  <a:pt x="1835" y="2730"/>
                </a:cubicBezTo>
                <a:lnTo>
                  <a:pt x="1835" y="2730"/>
                </a:lnTo>
                <a:cubicBezTo>
                  <a:pt x="1812" y="2738"/>
                  <a:pt x="1787" y="2743"/>
                  <a:pt x="1764" y="2750"/>
                </a:cubicBezTo>
                <a:cubicBezTo>
                  <a:pt x="1763" y="2751"/>
                  <a:pt x="1762" y="2751"/>
                  <a:pt x="1763" y="2752"/>
                </a:cubicBezTo>
                <a:lnTo>
                  <a:pt x="1763" y="2752"/>
                </a:lnTo>
                <a:cubicBezTo>
                  <a:pt x="1761" y="2752"/>
                  <a:pt x="1759" y="2752"/>
                  <a:pt x="1757" y="2752"/>
                </a:cubicBezTo>
                <a:cubicBezTo>
                  <a:pt x="1746" y="2752"/>
                  <a:pt x="1735" y="2751"/>
                  <a:pt x="1725" y="2751"/>
                </a:cubicBezTo>
                <a:cubicBezTo>
                  <a:pt x="1719" y="2751"/>
                  <a:pt x="1714" y="2751"/>
                  <a:pt x="1709" y="2752"/>
                </a:cubicBezTo>
                <a:cubicBezTo>
                  <a:pt x="1709" y="2752"/>
                  <a:pt x="1709" y="2752"/>
                  <a:pt x="1709" y="2752"/>
                </a:cubicBezTo>
                <a:lnTo>
                  <a:pt x="1709" y="2752"/>
                </a:lnTo>
                <a:cubicBezTo>
                  <a:pt x="1707" y="2751"/>
                  <a:pt x="1706" y="2751"/>
                  <a:pt x="1704" y="2750"/>
                </a:cubicBezTo>
                <a:cubicBezTo>
                  <a:pt x="1693" y="2746"/>
                  <a:pt x="1681" y="2743"/>
                  <a:pt x="1668" y="2740"/>
                </a:cubicBezTo>
                <a:cubicBezTo>
                  <a:pt x="1666" y="2740"/>
                  <a:pt x="1665" y="2739"/>
                  <a:pt x="1663" y="2739"/>
                </a:cubicBezTo>
                <a:lnTo>
                  <a:pt x="1663" y="2739"/>
                </a:lnTo>
                <a:cubicBezTo>
                  <a:pt x="1663" y="2739"/>
                  <a:pt x="1663" y="2739"/>
                  <a:pt x="1663" y="2739"/>
                </a:cubicBezTo>
                <a:cubicBezTo>
                  <a:pt x="1650" y="2731"/>
                  <a:pt x="1637" y="2724"/>
                  <a:pt x="1624" y="2717"/>
                </a:cubicBezTo>
                <a:cubicBezTo>
                  <a:pt x="1616" y="2713"/>
                  <a:pt x="1599" y="2699"/>
                  <a:pt x="1599" y="2699"/>
                </a:cubicBezTo>
                <a:lnTo>
                  <a:pt x="1599" y="2699"/>
                </a:lnTo>
                <a:cubicBezTo>
                  <a:pt x="1599" y="2699"/>
                  <a:pt x="1604" y="2703"/>
                  <a:pt x="1617" y="2714"/>
                </a:cubicBezTo>
                <a:cubicBezTo>
                  <a:pt x="1606" y="2707"/>
                  <a:pt x="1596" y="2698"/>
                  <a:pt x="1587" y="2689"/>
                </a:cubicBezTo>
                <a:cubicBezTo>
                  <a:pt x="1577" y="2679"/>
                  <a:pt x="1569" y="2670"/>
                  <a:pt x="1558" y="2660"/>
                </a:cubicBezTo>
                <a:cubicBezTo>
                  <a:pt x="1555" y="2655"/>
                  <a:pt x="1552" y="2651"/>
                  <a:pt x="1548" y="2647"/>
                </a:cubicBezTo>
                <a:cubicBezTo>
                  <a:pt x="1548" y="2646"/>
                  <a:pt x="1547" y="2646"/>
                  <a:pt x="1547" y="2645"/>
                </a:cubicBezTo>
                <a:lnTo>
                  <a:pt x="1547" y="2645"/>
                </a:lnTo>
                <a:cubicBezTo>
                  <a:pt x="1547" y="2645"/>
                  <a:pt x="1547" y="2645"/>
                  <a:pt x="1547" y="2645"/>
                </a:cubicBezTo>
                <a:cubicBezTo>
                  <a:pt x="1529" y="2622"/>
                  <a:pt x="1513" y="2598"/>
                  <a:pt x="1498" y="2572"/>
                </a:cubicBezTo>
                <a:cubicBezTo>
                  <a:pt x="1491" y="2559"/>
                  <a:pt x="1485" y="2546"/>
                  <a:pt x="1478" y="2533"/>
                </a:cubicBezTo>
                <a:cubicBezTo>
                  <a:pt x="1470" y="2517"/>
                  <a:pt x="1465" y="2503"/>
                  <a:pt x="1465" y="2503"/>
                </a:cubicBezTo>
                <a:lnTo>
                  <a:pt x="1465" y="2503"/>
                </a:lnTo>
                <a:cubicBezTo>
                  <a:pt x="1465" y="2503"/>
                  <a:pt x="1466" y="2506"/>
                  <a:pt x="1469" y="2514"/>
                </a:cubicBezTo>
                <a:cubicBezTo>
                  <a:pt x="1446" y="2451"/>
                  <a:pt x="1427" y="2388"/>
                  <a:pt x="1414" y="2323"/>
                </a:cubicBezTo>
                <a:cubicBezTo>
                  <a:pt x="1412" y="2312"/>
                  <a:pt x="1410" y="2301"/>
                  <a:pt x="1408" y="2291"/>
                </a:cubicBezTo>
                <a:lnTo>
                  <a:pt x="1408" y="2291"/>
                </a:lnTo>
                <a:cubicBezTo>
                  <a:pt x="1408" y="2287"/>
                  <a:pt x="1404" y="2260"/>
                  <a:pt x="1403" y="2252"/>
                </a:cubicBezTo>
                <a:cubicBezTo>
                  <a:pt x="1401" y="2214"/>
                  <a:pt x="1398" y="2176"/>
                  <a:pt x="1399" y="2137"/>
                </a:cubicBezTo>
                <a:cubicBezTo>
                  <a:pt x="1399" y="2102"/>
                  <a:pt x="1401" y="2067"/>
                  <a:pt x="1403" y="2032"/>
                </a:cubicBezTo>
                <a:cubicBezTo>
                  <a:pt x="1405" y="2021"/>
                  <a:pt x="1409" y="1994"/>
                  <a:pt x="1408" y="1994"/>
                </a:cubicBezTo>
                <a:lnTo>
                  <a:pt x="1408" y="1994"/>
                </a:lnTo>
                <a:cubicBezTo>
                  <a:pt x="1408" y="1994"/>
                  <a:pt x="1408" y="1994"/>
                  <a:pt x="1408" y="1995"/>
                </a:cubicBezTo>
                <a:lnTo>
                  <a:pt x="1408" y="1995"/>
                </a:lnTo>
                <a:cubicBezTo>
                  <a:pt x="1411" y="1978"/>
                  <a:pt x="1413" y="1963"/>
                  <a:pt x="1417" y="1947"/>
                </a:cubicBezTo>
                <a:cubicBezTo>
                  <a:pt x="1424" y="1912"/>
                  <a:pt x="1433" y="1877"/>
                  <a:pt x="1443" y="1844"/>
                </a:cubicBezTo>
                <a:cubicBezTo>
                  <a:pt x="1449" y="1826"/>
                  <a:pt x="1455" y="1810"/>
                  <a:pt x="1460" y="1792"/>
                </a:cubicBezTo>
                <a:cubicBezTo>
                  <a:pt x="1463" y="1784"/>
                  <a:pt x="1467" y="1775"/>
                  <a:pt x="1470" y="1765"/>
                </a:cubicBezTo>
                <a:lnTo>
                  <a:pt x="1470" y="1765"/>
                </a:lnTo>
                <a:cubicBezTo>
                  <a:pt x="1471" y="1764"/>
                  <a:pt x="1471" y="1762"/>
                  <a:pt x="1472" y="1760"/>
                </a:cubicBezTo>
                <a:cubicBezTo>
                  <a:pt x="1488" y="1728"/>
                  <a:pt x="1504" y="1698"/>
                  <a:pt x="1522" y="1667"/>
                </a:cubicBezTo>
                <a:cubicBezTo>
                  <a:pt x="1532" y="1651"/>
                  <a:pt x="1542" y="1636"/>
                  <a:pt x="1551" y="1622"/>
                </a:cubicBezTo>
                <a:cubicBezTo>
                  <a:pt x="1557" y="1614"/>
                  <a:pt x="1561" y="1607"/>
                  <a:pt x="1567" y="1600"/>
                </a:cubicBezTo>
                <a:cubicBezTo>
                  <a:pt x="1567" y="1599"/>
                  <a:pt x="1567" y="1599"/>
                  <a:pt x="1567" y="1599"/>
                </a:cubicBezTo>
                <a:lnTo>
                  <a:pt x="1567" y="1599"/>
                </a:lnTo>
                <a:cubicBezTo>
                  <a:pt x="1567" y="1599"/>
                  <a:pt x="1564" y="1602"/>
                  <a:pt x="1563" y="1604"/>
                </a:cubicBezTo>
                <a:lnTo>
                  <a:pt x="1563" y="1604"/>
                </a:lnTo>
                <a:cubicBezTo>
                  <a:pt x="1564" y="1602"/>
                  <a:pt x="1567" y="1599"/>
                  <a:pt x="1573" y="1592"/>
                </a:cubicBezTo>
                <a:cubicBezTo>
                  <a:pt x="1598" y="1566"/>
                  <a:pt x="1621" y="1540"/>
                  <a:pt x="1647" y="1515"/>
                </a:cubicBezTo>
                <a:cubicBezTo>
                  <a:pt x="1660" y="1502"/>
                  <a:pt x="1675" y="1490"/>
                  <a:pt x="1690" y="1480"/>
                </a:cubicBezTo>
                <a:lnTo>
                  <a:pt x="1690" y="1480"/>
                </a:lnTo>
                <a:cubicBezTo>
                  <a:pt x="1682" y="1486"/>
                  <a:pt x="1680" y="1488"/>
                  <a:pt x="1680" y="1488"/>
                </a:cubicBezTo>
                <a:cubicBezTo>
                  <a:pt x="1681" y="1488"/>
                  <a:pt x="1715" y="1463"/>
                  <a:pt x="1722" y="1458"/>
                </a:cubicBezTo>
                <a:cubicBezTo>
                  <a:pt x="1755" y="1437"/>
                  <a:pt x="1788" y="1419"/>
                  <a:pt x="1822" y="1404"/>
                </a:cubicBezTo>
                <a:lnTo>
                  <a:pt x="1822" y="1404"/>
                </a:lnTo>
                <a:cubicBezTo>
                  <a:pt x="1822" y="1404"/>
                  <a:pt x="1821" y="1404"/>
                  <a:pt x="1821" y="1404"/>
                </a:cubicBezTo>
                <a:cubicBezTo>
                  <a:pt x="1833" y="1400"/>
                  <a:pt x="1843" y="1395"/>
                  <a:pt x="1855" y="1391"/>
                </a:cubicBezTo>
                <a:cubicBezTo>
                  <a:pt x="1880" y="1382"/>
                  <a:pt x="1903" y="1375"/>
                  <a:pt x="1928" y="1368"/>
                </a:cubicBezTo>
                <a:cubicBezTo>
                  <a:pt x="2007" y="1346"/>
                  <a:pt x="2099" y="1335"/>
                  <a:pt x="2194" y="1335"/>
                </a:cubicBezTo>
                <a:cubicBezTo>
                  <a:pt x="2302" y="1335"/>
                  <a:pt x="2414" y="1350"/>
                  <a:pt x="2515" y="1379"/>
                </a:cubicBezTo>
                <a:cubicBezTo>
                  <a:pt x="2759" y="1452"/>
                  <a:pt x="3030" y="1597"/>
                  <a:pt x="3165" y="1791"/>
                </a:cubicBezTo>
                <a:cubicBezTo>
                  <a:pt x="3230" y="1887"/>
                  <a:pt x="3257" y="1944"/>
                  <a:pt x="3280" y="2057"/>
                </a:cubicBezTo>
                <a:cubicBezTo>
                  <a:pt x="3290" y="2105"/>
                  <a:pt x="3290" y="2111"/>
                  <a:pt x="3290" y="2175"/>
                </a:cubicBezTo>
                <a:cubicBezTo>
                  <a:pt x="3292" y="2200"/>
                  <a:pt x="3290" y="2223"/>
                  <a:pt x="3289" y="2248"/>
                </a:cubicBezTo>
                <a:cubicBezTo>
                  <a:pt x="3287" y="2260"/>
                  <a:pt x="3286" y="2273"/>
                  <a:pt x="3284" y="2285"/>
                </a:cubicBezTo>
                <a:cubicBezTo>
                  <a:pt x="3284" y="2287"/>
                  <a:pt x="3284" y="2289"/>
                  <a:pt x="3284" y="2290"/>
                </a:cubicBezTo>
                <a:lnTo>
                  <a:pt x="3284" y="2290"/>
                </a:lnTo>
                <a:cubicBezTo>
                  <a:pt x="3283" y="2297"/>
                  <a:pt x="3282" y="2303"/>
                  <a:pt x="3280" y="2309"/>
                </a:cubicBezTo>
                <a:cubicBezTo>
                  <a:pt x="3238" y="2520"/>
                  <a:pt x="3143" y="2702"/>
                  <a:pt x="3008" y="2860"/>
                </a:cubicBezTo>
                <a:cubicBezTo>
                  <a:pt x="2854" y="3042"/>
                  <a:pt x="2681" y="3175"/>
                  <a:pt x="2469" y="3282"/>
                </a:cubicBezTo>
                <a:cubicBezTo>
                  <a:pt x="2282" y="3376"/>
                  <a:pt x="2072" y="3432"/>
                  <a:pt x="1860" y="3432"/>
                </a:cubicBezTo>
                <a:cubicBezTo>
                  <a:pt x="1842" y="3432"/>
                  <a:pt x="1824" y="3432"/>
                  <a:pt x="1807" y="3431"/>
                </a:cubicBezTo>
                <a:cubicBezTo>
                  <a:pt x="1528" y="3421"/>
                  <a:pt x="1209" y="3288"/>
                  <a:pt x="951" y="3149"/>
                </a:cubicBezTo>
                <a:cubicBezTo>
                  <a:pt x="730" y="3029"/>
                  <a:pt x="526" y="2872"/>
                  <a:pt x="413" y="2663"/>
                </a:cubicBezTo>
                <a:cubicBezTo>
                  <a:pt x="333" y="2512"/>
                  <a:pt x="316" y="2325"/>
                  <a:pt x="354" y="2159"/>
                </a:cubicBezTo>
                <a:cubicBezTo>
                  <a:pt x="454" y="1721"/>
                  <a:pt x="816" y="1349"/>
                  <a:pt x="1179" y="1061"/>
                </a:cubicBezTo>
                <a:cubicBezTo>
                  <a:pt x="1579" y="745"/>
                  <a:pt x="2047" y="491"/>
                  <a:pt x="2538" y="363"/>
                </a:cubicBezTo>
                <a:cubicBezTo>
                  <a:pt x="2640" y="337"/>
                  <a:pt x="2763" y="313"/>
                  <a:pt x="2837" y="306"/>
                </a:cubicBezTo>
                <a:cubicBezTo>
                  <a:pt x="2919" y="297"/>
                  <a:pt x="2991" y="242"/>
                  <a:pt x="2991" y="153"/>
                </a:cubicBezTo>
                <a:cubicBezTo>
                  <a:pt x="2991" y="80"/>
                  <a:pt x="2927" y="0"/>
                  <a:pt x="284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p7"/>
          <p:cNvSpPr/>
          <p:nvPr/>
        </p:nvSpPr>
        <p:spPr>
          <a:xfrm>
            <a:off x="288663" y="4679410"/>
            <a:ext cx="234823" cy="237276"/>
          </a:xfrm>
          <a:custGeom>
            <a:avLst/>
            <a:gdLst/>
            <a:ahLst/>
            <a:cxnLst/>
            <a:rect l="l" t="t" r="r" b="b"/>
            <a:pathLst>
              <a:path w="3925" h="3966" extrusionOk="0">
                <a:moveTo>
                  <a:pt x="2051" y="519"/>
                </a:moveTo>
                <a:cubicBezTo>
                  <a:pt x="2352" y="1046"/>
                  <a:pt x="2822" y="1500"/>
                  <a:pt x="3345" y="1805"/>
                </a:cubicBezTo>
                <a:cubicBezTo>
                  <a:pt x="2663" y="2102"/>
                  <a:pt x="2252" y="2583"/>
                  <a:pt x="2184" y="3295"/>
                </a:cubicBezTo>
                <a:cubicBezTo>
                  <a:pt x="1836" y="2611"/>
                  <a:pt x="1338" y="2045"/>
                  <a:pt x="618" y="1785"/>
                </a:cubicBezTo>
                <a:cubicBezTo>
                  <a:pt x="1182" y="1466"/>
                  <a:pt x="1642" y="1028"/>
                  <a:pt x="2051" y="519"/>
                </a:cubicBezTo>
                <a:close/>
                <a:moveTo>
                  <a:pt x="2028" y="0"/>
                </a:moveTo>
                <a:cubicBezTo>
                  <a:pt x="1933" y="0"/>
                  <a:pt x="1842" y="73"/>
                  <a:pt x="1887" y="184"/>
                </a:cubicBezTo>
                <a:cubicBezTo>
                  <a:pt x="1892" y="196"/>
                  <a:pt x="1897" y="206"/>
                  <a:pt x="1902" y="218"/>
                </a:cubicBezTo>
                <a:cubicBezTo>
                  <a:pt x="1413" y="844"/>
                  <a:pt x="856" y="1369"/>
                  <a:pt x="120" y="1696"/>
                </a:cubicBezTo>
                <a:cubicBezTo>
                  <a:pt x="1" y="1748"/>
                  <a:pt x="31" y="1951"/>
                  <a:pt x="157" y="1976"/>
                </a:cubicBezTo>
                <a:cubicBezTo>
                  <a:pt x="1102" y="2156"/>
                  <a:pt x="1681" y="2854"/>
                  <a:pt x="2041" y="3706"/>
                </a:cubicBezTo>
                <a:cubicBezTo>
                  <a:pt x="2068" y="3774"/>
                  <a:pt x="2128" y="3804"/>
                  <a:pt x="2187" y="3807"/>
                </a:cubicBezTo>
                <a:cubicBezTo>
                  <a:pt x="2188" y="3810"/>
                  <a:pt x="2188" y="3814"/>
                  <a:pt x="2188" y="3819"/>
                </a:cubicBezTo>
                <a:cubicBezTo>
                  <a:pt x="2198" y="3916"/>
                  <a:pt x="2280" y="3965"/>
                  <a:pt x="2357" y="3965"/>
                </a:cubicBezTo>
                <a:cubicBezTo>
                  <a:pt x="2434" y="3965"/>
                  <a:pt x="2505" y="3916"/>
                  <a:pt x="2495" y="3819"/>
                </a:cubicBezTo>
                <a:cubicBezTo>
                  <a:pt x="2385" y="2832"/>
                  <a:pt x="2831" y="2268"/>
                  <a:pt x="3759" y="1975"/>
                </a:cubicBezTo>
                <a:cubicBezTo>
                  <a:pt x="3875" y="1940"/>
                  <a:pt x="3924" y="1754"/>
                  <a:pt x="3796" y="1696"/>
                </a:cubicBezTo>
                <a:cubicBezTo>
                  <a:pt x="3131" y="1390"/>
                  <a:pt x="2463" y="795"/>
                  <a:pt x="2182" y="103"/>
                </a:cubicBezTo>
                <a:cubicBezTo>
                  <a:pt x="2153" y="31"/>
                  <a:pt x="2090" y="0"/>
                  <a:pt x="2028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72" name="Google Shape;172;p7"/>
          <p:cNvGrpSpPr/>
          <p:nvPr/>
        </p:nvGrpSpPr>
        <p:grpSpPr>
          <a:xfrm>
            <a:off x="523464" y="4505247"/>
            <a:ext cx="189773" cy="174158"/>
            <a:chOff x="6476077" y="96834"/>
            <a:chExt cx="189773" cy="174158"/>
          </a:xfrm>
        </p:grpSpPr>
        <p:sp>
          <p:nvSpPr>
            <p:cNvPr id="173" name="Google Shape;173;p7"/>
            <p:cNvSpPr/>
            <p:nvPr/>
          </p:nvSpPr>
          <p:spPr>
            <a:xfrm>
              <a:off x="6558997" y="96834"/>
              <a:ext cx="106852" cy="174038"/>
            </a:xfrm>
            <a:custGeom>
              <a:avLst/>
              <a:gdLst/>
              <a:ahLst/>
              <a:cxnLst/>
              <a:rect l="l" t="t" r="r" b="b"/>
              <a:pathLst>
                <a:path w="1786" h="2909" extrusionOk="0">
                  <a:moveTo>
                    <a:pt x="208" y="0"/>
                  </a:moveTo>
                  <a:cubicBezTo>
                    <a:pt x="107" y="0"/>
                    <a:pt x="0" y="112"/>
                    <a:pt x="61" y="233"/>
                  </a:cubicBezTo>
                  <a:cubicBezTo>
                    <a:pt x="207" y="525"/>
                    <a:pt x="338" y="824"/>
                    <a:pt x="550" y="1075"/>
                  </a:cubicBezTo>
                  <a:cubicBezTo>
                    <a:pt x="692" y="1244"/>
                    <a:pt x="865" y="1374"/>
                    <a:pt x="1055" y="1478"/>
                  </a:cubicBezTo>
                  <a:lnTo>
                    <a:pt x="1055" y="1478"/>
                  </a:lnTo>
                  <a:cubicBezTo>
                    <a:pt x="809" y="1548"/>
                    <a:pt x="582" y="1665"/>
                    <a:pt x="436" y="1880"/>
                  </a:cubicBezTo>
                  <a:cubicBezTo>
                    <a:pt x="269" y="2124"/>
                    <a:pt x="266" y="2441"/>
                    <a:pt x="198" y="2718"/>
                  </a:cubicBezTo>
                  <a:cubicBezTo>
                    <a:pt x="170" y="2833"/>
                    <a:pt x="265" y="2909"/>
                    <a:pt x="357" y="2909"/>
                  </a:cubicBezTo>
                  <a:cubicBezTo>
                    <a:pt x="417" y="2909"/>
                    <a:pt x="475" y="2876"/>
                    <a:pt x="494" y="2800"/>
                  </a:cubicBezTo>
                  <a:cubicBezTo>
                    <a:pt x="526" y="2664"/>
                    <a:pt x="547" y="2525"/>
                    <a:pt x="575" y="2388"/>
                  </a:cubicBezTo>
                  <a:cubicBezTo>
                    <a:pt x="586" y="2328"/>
                    <a:pt x="599" y="2267"/>
                    <a:pt x="618" y="2207"/>
                  </a:cubicBezTo>
                  <a:cubicBezTo>
                    <a:pt x="621" y="2196"/>
                    <a:pt x="641" y="2144"/>
                    <a:pt x="640" y="2144"/>
                  </a:cubicBezTo>
                  <a:lnTo>
                    <a:pt x="640" y="2144"/>
                  </a:lnTo>
                  <a:cubicBezTo>
                    <a:pt x="640" y="2144"/>
                    <a:pt x="639" y="2146"/>
                    <a:pt x="637" y="2150"/>
                  </a:cubicBezTo>
                  <a:lnTo>
                    <a:pt x="637" y="2150"/>
                  </a:lnTo>
                  <a:cubicBezTo>
                    <a:pt x="649" y="2122"/>
                    <a:pt x="662" y="2095"/>
                    <a:pt x="678" y="2068"/>
                  </a:cubicBezTo>
                  <a:cubicBezTo>
                    <a:pt x="737" y="1971"/>
                    <a:pt x="821" y="1902"/>
                    <a:pt x="948" y="1842"/>
                  </a:cubicBezTo>
                  <a:cubicBezTo>
                    <a:pt x="1138" y="1752"/>
                    <a:pt x="1363" y="1714"/>
                    <a:pt x="1570" y="1687"/>
                  </a:cubicBezTo>
                  <a:cubicBezTo>
                    <a:pt x="1737" y="1665"/>
                    <a:pt x="1785" y="1445"/>
                    <a:pt x="1611" y="1386"/>
                  </a:cubicBezTo>
                  <a:cubicBezTo>
                    <a:pt x="1284" y="1275"/>
                    <a:pt x="978" y="1115"/>
                    <a:pt x="754" y="843"/>
                  </a:cubicBezTo>
                  <a:cubicBezTo>
                    <a:pt x="569" y="618"/>
                    <a:pt x="455" y="337"/>
                    <a:pt x="325" y="78"/>
                  </a:cubicBezTo>
                  <a:cubicBezTo>
                    <a:pt x="298" y="23"/>
                    <a:pt x="253" y="0"/>
                    <a:pt x="20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7"/>
            <p:cNvSpPr/>
            <p:nvPr/>
          </p:nvSpPr>
          <p:spPr>
            <a:xfrm>
              <a:off x="6476077" y="106107"/>
              <a:ext cx="108168" cy="164885"/>
            </a:xfrm>
            <a:custGeom>
              <a:avLst/>
              <a:gdLst/>
              <a:ahLst/>
              <a:cxnLst/>
              <a:rect l="l" t="t" r="r" b="b"/>
              <a:pathLst>
                <a:path w="1808" h="2756" extrusionOk="0">
                  <a:moveTo>
                    <a:pt x="1573" y="0"/>
                  </a:moveTo>
                  <a:cubicBezTo>
                    <a:pt x="1538" y="0"/>
                    <a:pt x="1503" y="14"/>
                    <a:pt x="1471" y="46"/>
                  </a:cubicBezTo>
                  <a:cubicBezTo>
                    <a:pt x="1255" y="265"/>
                    <a:pt x="1121" y="538"/>
                    <a:pt x="952" y="790"/>
                  </a:cubicBezTo>
                  <a:cubicBezTo>
                    <a:pt x="757" y="1081"/>
                    <a:pt x="490" y="1272"/>
                    <a:pt x="160" y="1385"/>
                  </a:cubicBezTo>
                  <a:cubicBezTo>
                    <a:pt x="1" y="1439"/>
                    <a:pt x="21" y="1684"/>
                    <a:pt x="201" y="1686"/>
                  </a:cubicBezTo>
                  <a:cubicBezTo>
                    <a:pt x="365" y="1687"/>
                    <a:pt x="522" y="1712"/>
                    <a:pt x="659" y="1801"/>
                  </a:cubicBezTo>
                  <a:cubicBezTo>
                    <a:pt x="759" y="1865"/>
                    <a:pt x="833" y="1967"/>
                    <a:pt x="900" y="2073"/>
                  </a:cubicBezTo>
                  <a:cubicBezTo>
                    <a:pt x="1065" y="2332"/>
                    <a:pt x="1217" y="2591"/>
                    <a:pt x="1502" y="2737"/>
                  </a:cubicBezTo>
                  <a:cubicBezTo>
                    <a:pt x="1527" y="2749"/>
                    <a:pt x="1551" y="2755"/>
                    <a:pt x="1574" y="2755"/>
                  </a:cubicBezTo>
                  <a:cubicBezTo>
                    <a:pt x="1714" y="2755"/>
                    <a:pt x="1807" y="2549"/>
                    <a:pt x="1657" y="2473"/>
                  </a:cubicBezTo>
                  <a:cubicBezTo>
                    <a:pt x="1384" y="2332"/>
                    <a:pt x="1282" y="2078"/>
                    <a:pt x="1109" y="1835"/>
                  </a:cubicBezTo>
                  <a:cubicBezTo>
                    <a:pt x="1019" y="1707"/>
                    <a:pt x="914" y="1592"/>
                    <a:pt x="776" y="1513"/>
                  </a:cubicBezTo>
                  <a:cubicBezTo>
                    <a:pt x="747" y="1497"/>
                    <a:pt x="717" y="1482"/>
                    <a:pt x="687" y="1469"/>
                  </a:cubicBezTo>
                  <a:lnTo>
                    <a:pt x="687" y="1469"/>
                  </a:lnTo>
                  <a:cubicBezTo>
                    <a:pt x="873" y="1350"/>
                    <a:pt x="1035" y="1200"/>
                    <a:pt x="1172" y="1011"/>
                  </a:cubicBezTo>
                  <a:cubicBezTo>
                    <a:pt x="1349" y="764"/>
                    <a:pt x="1471" y="481"/>
                    <a:pt x="1687" y="262"/>
                  </a:cubicBezTo>
                  <a:cubicBezTo>
                    <a:pt x="1795" y="154"/>
                    <a:pt x="1689" y="0"/>
                    <a:pt x="157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6" name="Google Shape;176;p8"/>
          <p:cNvGrpSpPr/>
          <p:nvPr/>
        </p:nvGrpSpPr>
        <p:grpSpPr>
          <a:xfrm>
            <a:off x="975625" y="1574596"/>
            <a:ext cx="7020761" cy="2451554"/>
            <a:chOff x="1021550" y="1583496"/>
            <a:chExt cx="7020761" cy="2451554"/>
          </a:xfrm>
        </p:grpSpPr>
        <p:sp>
          <p:nvSpPr>
            <p:cNvPr id="177" name="Google Shape;177;p8"/>
            <p:cNvSpPr/>
            <p:nvPr/>
          </p:nvSpPr>
          <p:spPr>
            <a:xfrm rot="-5400000">
              <a:off x="6492231" y="2484970"/>
              <a:ext cx="1328229" cy="1771931"/>
            </a:xfrm>
            <a:custGeom>
              <a:avLst/>
              <a:gdLst/>
              <a:ahLst/>
              <a:cxnLst/>
              <a:rect l="l" t="t" r="r" b="b"/>
              <a:pathLst>
                <a:path w="7202" h="9608" extrusionOk="0">
                  <a:moveTo>
                    <a:pt x="1" y="1"/>
                  </a:moveTo>
                  <a:lnTo>
                    <a:pt x="1" y="9607"/>
                  </a:lnTo>
                  <a:lnTo>
                    <a:pt x="3602" y="7391"/>
                  </a:lnTo>
                  <a:lnTo>
                    <a:pt x="7201" y="9607"/>
                  </a:lnTo>
                  <a:lnTo>
                    <a:pt x="720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8"/>
            <p:cNvSpPr/>
            <p:nvPr/>
          </p:nvSpPr>
          <p:spPr>
            <a:xfrm rot="-5400000">
              <a:off x="1243494" y="2484878"/>
              <a:ext cx="1328229" cy="1772116"/>
            </a:xfrm>
            <a:custGeom>
              <a:avLst/>
              <a:gdLst/>
              <a:ahLst/>
              <a:cxnLst/>
              <a:rect l="l" t="t" r="r" b="b"/>
              <a:pathLst>
                <a:path w="7202" h="9609" extrusionOk="0">
                  <a:moveTo>
                    <a:pt x="1" y="1"/>
                  </a:moveTo>
                  <a:lnTo>
                    <a:pt x="1" y="9609"/>
                  </a:lnTo>
                  <a:lnTo>
                    <a:pt x="7201" y="9609"/>
                  </a:lnTo>
                  <a:lnTo>
                    <a:pt x="7201" y="1"/>
                  </a:lnTo>
                  <a:lnTo>
                    <a:pt x="3602" y="221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8"/>
            <p:cNvSpPr/>
            <p:nvPr/>
          </p:nvSpPr>
          <p:spPr>
            <a:xfrm rot="-5400000">
              <a:off x="3542415" y="-101935"/>
              <a:ext cx="1979051" cy="5349912"/>
            </a:xfrm>
            <a:custGeom>
              <a:avLst/>
              <a:gdLst/>
              <a:ahLst/>
              <a:cxnLst/>
              <a:rect l="l" t="t" r="r" b="b"/>
              <a:pathLst>
                <a:path w="7201" h="29009" extrusionOk="0">
                  <a:moveTo>
                    <a:pt x="0" y="0"/>
                  </a:moveTo>
                  <a:lnTo>
                    <a:pt x="0" y="29009"/>
                  </a:lnTo>
                  <a:lnTo>
                    <a:pt x="7200" y="29009"/>
                  </a:lnTo>
                  <a:lnTo>
                    <a:pt x="720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0" name="Google Shape;180;p8"/>
          <p:cNvSpPr/>
          <p:nvPr/>
        </p:nvSpPr>
        <p:spPr>
          <a:xfrm rot="5437877">
            <a:off x="4183373" y="1321932"/>
            <a:ext cx="777266" cy="578578"/>
          </a:xfrm>
          <a:custGeom>
            <a:avLst/>
            <a:gdLst/>
            <a:ahLst/>
            <a:cxnLst/>
            <a:rect l="l" t="t" r="r" b="b"/>
            <a:pathLst>
              <a:path w="8500" h="5674" extrusionOk="0">
                <a:moveTo>
                  <a:pt x="1497" y="316"/>
                </a:moveTo>
                <a:cubicBezTo>
                  <a:pt x="1656" y="316"/>
                  <a:pt x="1813" y="352"/>
                  <a:pt x="1956" y="426"/>
                </a:cubicBezTo>
                <a:lnTo>
                  <a:pt x="7429" y="3235"/>
                </a:lnTo>
                <a:cubicBezTo>
                  <a:pt x="7949" y="3503"/>
                  <a:pt x="8140" y="4171"/>
                  <a:pt x="7855" y="4726"/>
                </a:cubicBezTo>
                <a:cubicBezTo>
                  <a:pt x="7749" y="4935"/>
                  <a:pt x="7586" y="5104"/>
                  <a:pt x="7386" y="5217"/>
                </a:cubicBezTo>
                <a:cubicBezTo>
                  <a:pt x="7219" y="5312"/>
                  <a:pt x="7036" y="5359"/>
                  <a:pt x="6855" y="5359"/>
                </a:cubicBezTo>
                <a:cubicBezTo>
                  <a:pt x="6696" y="5359"/>
                  <a:pt x="6538" y="5323"/>
                  <a:pt x="6395" y="5249"/>
                </a:cubicBezTo>
                <a:lnTo>
                  <a:pt x="922" y="2440"/>
                </a:lnTo>
                <a:cubicBezTo>
                  <a:pt x="672" y="2311"/>
                  <a:pt x="490" y="2086"/>
                  <a:pt x="408" y="1807"/>
                </a:cubicBezTo>
                <a:cubicBezTo>
                  <a:pt x="326" y="1524"/>
                  <a:pt x="357" y="1219"/>
                  <a:pt x="496" y="949"/>
                </a:cubicBezTo>
                <a:cubicBezTo>
                  <a:pt x="602" y="740"/>
                  <a:pt x="766" y="570"/>
                  <a:pt x="964" y="458"/>
                </a:cubicBezTo>
                <a:cubicBezTo>
                  <a:pt x="1132" y="364"/>
                  <a:pt x="1316" y="316"/>
                  <a:pt x="1497" y="316"/>
                </a:cubicBezTo>
                <a:close/>
                <a:moveTo>
                  <a:pt x="1497" y="1"/>
                </a:moveTo>
                <a:cubicBezTo>
                  <a:pt x="1262" y="1"/>
                  <a:pt x="1026" y="62"/>
                  <a:pt x="810" y="183"/>
                </a:cubicBezTo>
                <a:cubicBezTo>
                  <a:pt x="555" y="327"/>
                  <a:pt x="351" y="541"/>
                  <a:pt x="215" y="804"/>
                </a:cubicBezTo>
                <a:cubicBezTo>
                  <a:pt x="40" y="1147"/>
                  <a:pt x="1" y="1534"/>
                  <a:pt x="106" y="1895"/>
                </a:cubicBezTo>
                <a:cubicBezTo>
                  <a:pt x="211" y="2258"/>
                  <a:pt x="450" y="2550"/>
                  <a:pt x="779" y="2720"/>
                </a:cubicBezTo>
                <a:lnTo>
                  <a:pt x="6252" y="5529"/>
                </a:lnTo>
                <a:cubicBezTo>
                  <a:pt x="6440" y="5626"/>
                  <a:pt x="6646" y="5674"/>
                  <a:pt x="6855" y="5674"/>
                </a:cubicBezTo>
                <a:cubicBezTo>
                  <a:pt x="7089" y="5674"/>
                  <a:pt x="7325" y="5613"/>
                  <a:pt x="7541" y="5491"/>
                </a:cubicBezTo>
                <a:cubicBezTo>
                  <a:pt x="7794" y="5348"/>
                  <a:pt x="8000" y="5134"/>
                  <a:pt x="8135" y="4871"/>
                </a:cubicBezTo>
                <a:cubicBezTo>
                  <a:pt x="8499" y="4161"/>
                  <a:pt x="8246" y="3301"/>
                  <a:pt x="7572" y="2955"/>
                </a:cubicBezTo>
                <a:lnTo>
                  <a:pt x="2099" y="146"/>
                </a:lnTo>
                <a:cubicBezTo>
                  <a:pt x="1911" y="49"/>
                  <a:pt x="1705" y="1"/>
                  <a:pt x="149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" name="Google Shape;181;p8"/>
          <p:cNvSpPr/>
          <p:nvPr/>
        </p:nvSpPr>
        <p:spPr>
          <a:xfrm rot="-5400000">
            <a:off x="6532306" y="2404845"/>
            <a:ext cx="1328229" cy="1771931"/>
          </a:xfrm>
          <a:custGeom>
            <a:avLst/>
            <a:gdLst/>
            <a:ahLst/>
            <a:cxnLst/>
            <a:rect l="l" t="t" r="r" b="b"/>
            <a:pathLst>
              <a:path w="7202" h="9608" extrusionOk="0">
                <a:moveTo>
                  <a:pt x="1" y="1"/>
                </a:moveTo>
                <a:lnTo>
                  <a:pt x="1" y="9607"/>
                </a:lnTo>
                <a:lnTo>
                  <a:pt x="3602" y="7391"/>
                </a:lnTo>
                <a:lnTo>
                  <a:pt x="7201" y="9607"/>
                </a:lnTo>
                <a:lnTo>
                  <a:pt x="7201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" name="Google Shape;182;p8"/>
          <p:cNvSpPr/>
          <p:nvPr/>
        </p:nvSpPr>
        <p:spPr>
          <a:xfrm rot="-5400000">
            <a:off x="6542363" y="3250336"/>
            <a:ext cx="472681" cy="936497"/>
          </a:xfrm>
          <a:custGeom>
            <a:avLst/>
            <a:gdLst/>
            <a:ahLst/>
            <a:cxnLst/>
            <a:rect l="l" t="t" r="r" b="b"/>
            <a:pathLst>
              <a:path w="2563" h="5078" extrusionOk="0">
                <a:moveTo>
                  <a:pt x="1" y="1"/>
                </a:moveTo>
                <a:lnTo>
                  <a:pt x="2562" y="5078"/>
                </a:lnTo>
                <a:lnTo>
                  <a:pt x="2562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8"/>
          <p:cNvSpPr/>
          <p:nvPr/>
        </p:nvSpPr>
        <p:spPr>
          <a:xfrm rot="-5400000">
            <a:off x="6148523" y="2788628"/>
            <a:ext cx="1328229" cy="1004365"/>
          </a:xfrm>
          <a:custGeom>
            <a:avLst/>
            <a:gdLst/>
            <a:ahLst/>
            <a:cxnLst/>
            <a:rect l="l" t="t" r="r" b="b"/>
            <a:pathLst>
              <a:path w="7202" h="5446" extrusionOk="0">
                <a:moveTo>
                  <a:pt x="1" y="1"/>
                </a:moveTo>
                <a:lnTo>
                  <a:pt x="1" y="703"/>
                </a:lnTo>
                <a:lnTo>
                  <a:pt x="2393" y="5446"/>
                </a:lnTo>
                <a:lnTo>
                  <a:pt x="7201" y="5446"/>
                </a:lnTo>
                <a:lnTo>
                  <a:pt x="7201" y="5078"/>
                </a:lnTo>
                <a:lnTo>
                  <a:pt x="2562" y="5078"/>
                </a:lnTo>
                <a:lnTo>
                  <a:pt x="1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p8"/>
          <p:cNvSpPr/>
          <p:nvPr/>
        </p:nvSpPr>
        <p:spPr>
          <a:xfrm rot="-5400000">
            <a:off x="1283569" y="2404753"/>
            <a:ext cx="1328229" cy="1772116"/>
          </a:xfrm>
          <a:custGeom>
            <a:avLst/>
            <a:gdLst/>
            <a:ahLst/>
            <a:cxnLst/>
            <a:rect l="l" t="t" r="r" b="b"/>
            <a:pathLst>
              <a:path w="7202" h="9609" extrusionOk="0">
                <a:moveTo>
                  <a:pt x="1" y="1"/>
                </a:moveTo>
                <a:lnTo>
                  <a:pt x="1" y="9609"/>
                </a:lnTo>
                <a:lnTo>
                  <a:pt x="7201" y="9609"/>
                </a:lnTo>
                <a:lnTo>
                  <a:pt x="7201" y="1"/>
                </a:lnTo>
                <a:lnTo>
                  <a:pt x="3602" y="2217"/>
                </a:lnTo>
                <a:lnTo>
                  <a:pt x="1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5" name="Google Shape;185;p8"/>
          <p:cNvSpPr/>
          <p:nvPr/>
        </p:nvSpPr>
        <p:spPr>
          <a:xfrm rot="-5400000">
            <a:off x="3582490" y="-182060"/>
            <a:ext cx="1979051" cy="5349912"/>
          </a:xfrm>
          <a:custGeom>
            <a:avLst/>
            <a:gdLst/>
            <a:ahLst/>
            <a:cxnLst/>
            <a:rect l="l" t="t" r="r" b="b"/>
            <a:pathLst>
              <a:path w="7201" h="29009" extrusionOk="0">
                <a:moveTo>
                  <a:pt x="0" y="0"/>
                </a:moveTo>
                <a:lnTo>
                  <a:pt x="0" y="29009"/>
                </a:lnTo>
                <a:lnTo>
                  <a:pt x="7200" y="29009"/>
                </a:lnTo>
                <a:lnTo>
                  <a:pt x="7200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8"/>
          <p:cNvSpPr/>
          <p:nvPr/>
        </p:nvSpPr>
        <p:spPr>
          <a:xfrm rot="-5400000">
            <a:off x="2129056" y="3250243"/>
            <a:ext cx="472681" cy="936682"/>
          </a:xfrm>
          <a:custGeom>
            <a:avLst/>
            <a:gdLst/>
            <a:ahLst/>
            <a:cxnLst/>
            <a:rect l="l" t="t" r="r" b="b"/>
            <a:pathLst>
              <a:path w="2563" h="5079" extrusionOk="0">
                <a:moveTo>
                  <a:pt x="2562" y="0"/>
                </a:moveTo>
                <a:lnTo>
                  <a:pt x="1" y="5079"/>
                </a:lnTo>
                <a:lnTo>
                  <a:pt x="2562" y="5079"/>
                </a:lnTo>
                <a:lnTo>
                  <a:pt x="2562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" name="Google Shape;187;p8"/>
          <p:cNvSpPr/>
          <p:nvPr/>
        </p:nvSpPr>
        <p:spPr>
          <a:xfrm rot="-5400000">
            <a:off x="1667441" y="2788628"/>
            <a:ext cx="1328229" cy="1004365"/>
          </a:xfrm>
          <a:custGeom>
            <a:avLst/>
            <a:gdLst/>
            <a:ahLst/>
            <a:cxnLst/>
            <a:rect l="l" t="t" r="r" b="b"/>
            <a:pathLst>
              <a:path w="7202" h="5446" extrusionOk="0">
                <a:moveTo>
                  <a:pt x="2393" y="1"/>
                </a:moveTo>
                <a:lnTo>
                  <a:pt x="1" y="4742"/>
                </a:lnTo>
                <a:lnTo>
                  <a:pt x="1" y="5446"/>
                </a:lnTo>
                <a:lnTo>
                  <a:pt x="2562" y="367"/>
                </a:lnTo>
                <a:lnTo>
                  <a:pt x="7201" y="367"/>
                </a:lnTo>
                <a:lnTo>
                  <a:pt x="7201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8" name="Google Shape;188;p8"/>
          <p:cNvSpPr/>
          <p:nvPr/>
        </p:nvSpPr>
        <p:spPr>
          <a:xfrm>
            <a:off x="-25075" y="-22499"/>
            <a:ext cx="1337063" cy="1237172"/>
          </a:xfrm>
          <a:custGeom>
            <a:avLst/>
            <a:gdLst/>
            <a:ahLst/>
            <a:cxnLst/>
            <a:rect l="l" t="t" r="r" b="b"/>
            <a:pathLst>
              <a:path w="36662" h="33923" extrusionOk="0">
                <a:moveTo>
                  <a:pt x="0" y="0"/>
                </a:moveTo>
                <a:lnTo>
                  <a:pt x="0" y="26481"/>
                </a:lnTo>
                <a:lnTo>
                  <a:pt x="15058" y="33923"/>
                </a:lnTo>
                <a:lnTo>
                  <a:pt x="36662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9" name="Google Shape;189;p8"/>
          <p:cNvSpPr/>
          <p:nvPr/>
        </p:nvSpPr>
        <p:spPr>
          <a:xfrm>
            <a:off x="7094150" y="4618425"/>
            <a:ext cx="1898626" cy="533932"/>
          </a:xfrm>
          <a:custGeom>
            <a:avLst/>
            <a:gdLst/>
            <a:ahLst/>
            <a:cxnLst/>
            <a:rect l="l" t="t" r="r" b="b"/>
            <a:pathLst>
              <a:path w="31735" h="11018" extrusionOk="0">
                <a:moveTo>
                  <a:pt x="26485" y="1"/>
                </a:moveTo>
                <a:lnTo>
                  <a:pt x="1" y="11018"/>
                </a:lnTo>
                <a:lnTo>
                  <a:pt x="31734" y="11018"/>
                </a:lnTo>
                <a:lnTo>
                  <a:pt x="26485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" name="Google Shape;190;p8"/>
          <p:cNvSpPr/>
          <p:nvPr/>
        </p:nvSpPr>
        <p:spPr>
          <a:xfrm rot="5437877">
            <a:off x="4371060" y="1289530"/>
            <a:ext cx="533936" cy="394216"/>
          </a:xfrm>
          <a:custGeom>
            <a:avLst/>
            <a:gdLst/>
            <a:ahLst/>
            <a:cxnLst/>
            <a:rect l="l" t="t" r="r" b="b"/>
            <a:pathLst>
              <a:path w="5839" h="3866" extrusionOk="0">
                <a:moveTo>
                  <a:pt x="1121" y="316"/>
                </a:moveTo>
                <a:cubicBezTo>
                  <a:pt x="1225" y="316"/>
                  <a:pt x="1329" y="341"/>
                  <a:pt x="1424" y="390"/>
                </a:cubicBezTo>
                <a:lnTo>
                  <a:pt x="5127" y="2291"/>
                </a:lnTo>
                <a:cubicBezTo>
                  <a:pt x="5286" y="2372"/>
                  <a:pt x="5403" y="2510"/>
                  <a:pt x="5457" y="2679"/>
                </a:cubicBezTo>
                <a:cubicBezTo>
                  <a:pt x="5513" y="2849"/>
                  <a:pt x="5498" y="3030"/>
                  <a:pt x="5416" y="3187"/>
                </a:cubicBezTo>
                <a:cubicBezTo>
                  <a:pt x="5357" y="3304"/>
                  <a:pt x="5265" y="3399"/>
                  <a:pt x="5152" y="3463"/>
                </a:cubicBezTo>
                <a:cubicBezTo>
                  <a:pt x="5049" y="3521"/>
                  <a:pt x="4936" y="3550"/>
                  <a:pt x="4823" y="3550"/>
                </a:cubicBezTo>
                <a:cubicBezTo>
                  <a:pt x="4719" y="3550"/>
                  <a:pt x="4614" y="3525"/>
                  <a:pt x="4518" y="3476"/>
                </a:cubicBezTo>
                <a:lnTo>
                  <a:pt x="817" y="1577"/>
                </a:lnTo>
                <a:cubicBezTo>
                  <a:pt x="490" y="1409"/>
                  <a:pt x="360" y="1006"/>
                  <a:pt x="528" y="679"/>
                </a:cubicBezTo>
                <a:cubicBezTo>
                  <a:pt x="587" y="562"/>
                  <a:pt x="679" y="467"/>
                  <a:pt x="793" y="403"/>
                </a:cubicBezTo>
                <a:cubicBezTo>
                  <a:pt x="895" y="345"/>
                  <a:pt x="1008" y="316"/>
                  <a:pt x="1121" y="316"/>
                </a:cubicBezTo>
                <a:close/>
                <a:moveTo>
                  <a:pt x="1120" y="1"/>
                </a:moveTo>
                <a:cubicBezTo>
                  <a:pt x="954" y="1"/>
                  <a:pt x="788" y="43"/>
                  <a:pt x="639" y="128"/>
                </a:cubicBezTo>
                <a:cubicBezTo>
                  <a:pt x="471" y="222"/>
                  <a:pt x="335" y="363"/>
                  <a:pt x="247" y="534"/>
                </a:cubicBezTo>
                <a:cubicBezTo>
                  <a:pt x="0" y="1016"/>
                  <a:pt x="190" y="1609"/>
                  <a:pt x="672" y="1856"/>
                </a:cubicBezTo>
                <a:lnTo>
                  <a:pt x="4375" y="3757"/>
                </a:lnTo>
                <a:cubicBezTo>
                  <a:pt x="4517" y="3829"/>
                  <a:pt x="4671" y="3865"/>
                  <a:pt x="4824" y="3865"/>
                </a:cubicBezTo>
                <a:cubicBezTo>
                  <a:pt x="4990" y="3865"/>
                  <a:pt x="5156" y="3823"/>
                  <a:pt x="5305" y="3738"/>
                </a:cubicBezTo>
                <a:cubicBezTo>
                  <a:pt x="5473" y="3644"/>
                  <a:pt x="5609" y="3503"/>
                  <a:pt x="5697" y="3332"/>
                </a:cubicBezTo>
                <a:cubicBezTo>
                  <a:pt x="5816" y="3098"/>
                  <a:pt x="5838" y="2832"/>
                  <a:pt x="5758" y="2583"/>
                </a:cubicBezTo>
                <a:cubicBezTo>
                  <a:pt x="5678" y="2333"/>
                  <a:pt x="5504" y="2130"/>
                  <a:pt x="5272" y="2010"/>
                </a:cubicBezTo>
                <a:lnTo>
                  <a:pt x="1569" y="109"/>
                </a:lnTo>
                <a:cubicBezTo>
                  <a:pt x="1427" y="37"/>
                  <a:pt x="1273" y="1"/>
                  <a:pt x="112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1" name="Google Shape;191;p8"/>
          <p:cNvSpPr/>
          <p:nvPr/>
        </p:nvSpPr>
        <p:spPr>
          <a:xfrm>
            <a:off x="4192423" y="3983258"/>
            <a:ext cx="587147" cy="92972"/>
          </a:xfrm>
          <a:custGeom>
            <a:avLst/>
            <a:gdLst/>
            <a:ahLst/>
            <a:cxnLst/>
            <a:rect l="l" t="t" r="r" b="b"/>
            <a:pathLst>
              <a:path w="9814" h="1554" extrusionOk="0">
                <a:moveTo>
                  <a:pt x="7641" y="1"/>
                </a:moveTo>
                <a:cubicBezTo>
                  <a:pt x="7605" y="1"/>
                  <a:pt x="7569" y="4"/>
                  <a:pt x="7531" y="12"/>
                </a:cubicBezTo>
                <a:cubicBezTo>
                  <a:pt x="7199" y="76"/>
                  <a:pt x="6934" y="241"/>
                  <a:pt x="6658" y="431"/>
                </a:cubicBezTo>
                <a:cubicBezTo>
                  <a:pt x="6529" y="520"/>
                  <a:pt x="6401" y="609"/>
                  <a:pt x="6268" y="693"/>
                </a:cubicBezTo>
                <a:cubicBezTo>
                  <a:pt x="6145" y="771"/>
                  <a:pt x="6038" y="804"/>
                  <a:pt x="5945" y="804"/>
                </a:cubicBezTo>
                <a:cubicBezTo>
                  <a:pt x="5648" y="804"/>
                  <a:pt x="5480" y="475"/>
                  <a:pt x="5357" y="184"/>
                </a:cubicBezTo>
                <a:cubicBezTo>
                  <a:pt x="5335" y="135"/>
                  <a:pt x="5276" y="108"/>
                  <a:pt x="5221" y="108"/>
                </a:cubicBezTo>
                <a:cubicBezTo>
                  <a:pt x="5194" y="108"/>
                  <a:pt x="5167" y="114"/>
                  <a:pt x="5146" y="128"/>
                </a:cubicBezTo>
                <a:cubicBezTo>
                  <a:pt x="4637" y="475"/>
                  <a:pt x="3996" y="1024"/>
                  <a:pt x="3417" y="1024"/>
                </a:cubicBezTo>
                <a:cubicBezTo>
                  <a:pt x="3120" y="1024"/>
                  <a:pt x="2839" y="880"/>
                  <a:pt x="2600" y="491"/>
                </a:cubicBezTo>
                <a:cubicBezTo>
                  <a:pt x="2571" y="443"/>
                  <a:pt x="2518" y="414"/>
                  <a:pt x="2464" y="414"/>
                </a:cubicBezTo>
                <a:cubicBezTo>
                  <a:pt x="2438" y="414"/>
                  <a:pt x="2413" y="420"/>
                  <a:pt x="2389" y="435"/>
                </a:cubicBezTo>
                <a:cubicBezTo>
                  <a:pt x="2019" y="671"/>
                  <a:pt x="1337" y="1244"/>
                  <a:pt x="779" y="1244"/>
                </a:cubicBezTo>
                <a:cubicBezTo>
                  <a:pt x="615" y="1244"/>
                  <a:pt x="461" y="1194"/>
                  <a:pt x="329" y="1072"/>
                </a:cubicBezTo>
                <a:cubicBezTo>
                  <a:pt x="297" y="1042"/>
                  <a:pt x="261" y="1029"/>
                  <a:pt x="227" y="1029"/>
                </a:cubicBezTo>
                <a:cubicBezTo>
                  <a:pt x="106" y="1029"/>
                  <a:pt x="0" y="1183"/>
                  <a:pt x="113" y="1288"/>
                </a:cubicBezTo>
                <a:cubicBezTo>
                  <a:pt x="317" y="1478"/>
                  <a:pt x="540" y="1553"/>
                  <a:pt x="770" y="1553"/>
                </a:cubicBezTo>
                <a:cubicBezTo>
                  <a:pt x="1339" y="1553"/>
                  <a:pt x="1949" y="1093"/>
                  <a:pt x="2424" y="778"/>
                </a:cubicBezTo>
                <a:cubicBezTo>
                  <a:pt x="2710" y="1176"/>
                  <a:pt x="3033" y="1326"/>
                  <a:pt x="3373" y="1326"/>
                </a:cubicBezTo>
                <a:cubicBezTo>
                  <a:pt x="3957" y="1326"/>
                  <a:pt x="4589" y="882"/>
                  <a:pt x="5161" y="489"/>
                </a:cubicBezTo>
                <a:cubicBezTo>
                  <a:pt x="5375" y="920"/>
                  <a:pt x="5612" y="1075"/>
                  <a:pt x="5873" y="1075"/>
                </a:cubicBezTo>
                <a:cubicBezTo>
                  <a:pt x="6264" y="1075"/>
                  <a:pt x="6710" y="728"/>
                  <a:pt x="7221" y="435"/>
                </a:cubicBezTo>
                <a:cubicBezTo>
                  <a:pt x="7331" y="372"/>
                  <a:pt x="7436" y="346"/>
                  <a:pt x="7537" y="346"/>
                </a:cubicBezTo>
                <a:cubicBezTo>
                  <a:pt x="7969" y="346"/>
                  <a:pt x="8339" y="820"/>
                  <a:pt x="8775" y="934"/>
                </a:cubicBezTo>
                <a:cubicBezTo>
                  <a:pt x="8826" y="948"/>
                  <a:pt x="8875" y="954"/>
                  <a:pt x="8922" y="954"/>
                </a:cubicBezTo>
                <a:cubicBezTo>
                  <a:pt x="9309" y="954"/>
                  <a:pt x="9577" y="533"/>
                  <a:pt x="9746" y="236"/>
                </a:cubicBezTo>
                <a:cubicBezTo>
                  <a:pt x="9814" y="117"/>
                  <a:pt x="9708" y="7"/>
                  <a:pt x="9604" y="7"/>
                </a:cubicBezTo>
                <a:cubicBezTo>
                  <a:pt x="9558" y="7"/>
                  <a:pt x="9512" y="29"/>
                  <a:pt x="9482" y="82"/>
                </a:cubicBezTo>
                <a:cubicBezTo>
                  <a:pt x="9256" y="478"/>
                  <a:pt x="9059" y="613"/>
                  <a:pt x="8873" y="613"/>
                </a:cubicBezTo>
                <a:cubicBezTo>
                  <a:pt x="8476" y="613"/>
                  <a:pt x="8125" y="1"/>
                  <a:pt x="7641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Google Shape;192;p8"/>
          <p:cNvSpPr/>
          <p:nvPr/>
        </p:nvSpPr>
        <p:spPr>
          <a:xfrm>
            <a:off x="4284524" y="3839306"/>
            <a:ext cx="667256" cy="95604"/>
          </a:xfrm>
          <a:custGeom>
            <a:avLst/>
            <a:gdLst/>
            <a:ahLst/>
            <a:cxnLst/>
            <a:rect l="l" t="t" r="r" b="b"/>
            <a:pathLst>
              <a:path w="11153" h="1598" extrusionOk="0">
                <a:moveTo>
                  <a:pt x="8306" y="0"/>
                </a:moveTo>
                <a:cubicBezTo>
                  <a:pt x="8229" y="0"/>
                  <a:pt x="8158" y="12"/>
                  <a:pt x="8099" y="41"/>
                </a:cubicBezTo>
                <a:cubicBezTo>
                  <a:pt x="7710" y="228"/>
                  <a:pt x="7392" y="613"/>
                  <a:pt x="6985" y="613"/>
                </a:cubicBezTo>
                <a:cubicBezTo>
                  <a:pt x="6843" y="613"/>
                  <a:pt x="6690" y="566"/>
                  <a:pt x="6519" y="448"/>
                </a:cubicBezTo>
                <a:cubicBezTo>
                  <a:pt x="6479" y="420"/>
                  <a:pt x="6422" y="409"/>
                  <a:pt x="6357" y="409"/>
                </a:cubicBezTo>
                <a:cubicBezTo>
                  <a:pt x="6120" y="409"/>
                  <a:pt x="5763" y="552"/>
                  <a:pt x="5623" y="587"/>
                </a:cubicBezTo>
                <a:cubicBezTo>
                  <a:pt x="5218" y="683"/>
                  <a:pt x="4812" y="712"/>
                  <a:pt x="4408" y="793"/>
                </a:cubicBezTo>
                <a:cubicBezTo>
                  <a:pt x="4259" y="822"/>
                  <a:pt x="4065" y="905"/>
                  <a:pt x="3901" y="905"/>
                </a:cubicBezTo>
                <a:cubicBezTo>
                  <a:pt x="3790" y="905"/>
                  <a:pt x="3693" y="867"/>
                  <a:pt x="3634" y="749"/>
                </a:cubicBezTo>
                <a:cubicBezTo>
                  <a:pt x="3583" y="648"/>
                  <a:pt x="3543" y="612"/>
                  <a:pt x="3456" y="550"/>
                </a:cubicBezTo>
                <a:cubicBezTo>
                  <a:pt x="3425" y="529"/>
                  <a:pt x="3384" y="520"/>
                  <a:pt x="3336" y="520"/>
                </a:cubicBezTo>
                <a:cubicBezTo>
                  <a:pt x="3063" y="520"/>
                  <a:pt x="2554" y="808"/>
                  <a:pt x="2388" y="873"/>
                </a:cubicBezTo>
                <a:cubicBezTo>
                  <a:pt x="2045" y="1006"/>
                  <a:pt x="1439" y="1275"/>
                  <a:pt x="950" y="1275"/>
                </a:cubicBezTo>
                <a:cubicBezTo>
                  <a:pt x="702" y="1275"/>
                  <a:pt x="483" y="1205"/>
                  <a:pt x="345" y="1013"/>
                </a:cubicBezTo>
                <a:cubicBezTo>
                  <a:pt x="311" y="966"/>
                  <a:pt x="264" y="947"/>
                  <a:pt x="217" y="947"/>
                </a:cubicBezTo>
                <a:cubicBezTo>
                  <a:pt x="107" y="947"/>
                  <a:pt x="0" y="1055"/>
                  <a:pt x="81" y="1168"/>
                </a:cubicBezTo>
                <a:cubicBezTo>
                  <a:pt x="308" y="1485"/>
                  <a:pt x="621" y="1598"/>
                  <a:pt x="967" y="1598"/>
                </a:cubicBezTo>
                <a:cubicBezTo>
                  <a:pt x="1603" y="1598"/>
                  <a:pt x="2350" y="1215"/>
                  <a:pt x="2877" y="1010"/>
                </a:cubicBezTo>
                <a:cubicBezTo>
                  <a:pt x="3004" y="961"/>
                  <a:pt x="3130" y="888"/>
                  <a:pt x="3238" y="888"/>
                </a:cubicBezTo>
                <a:cubicBezTo>
                  <a:pt x="3312" y="888"/>
                  <a:pt x="3378" y="923"/>
                  <a:pt x="3429" y="1025"/>
                </a:cubicBezTo>
                <a:cubicBezTo>
                  <a:pt x="3475" y="1112"/>
                  <a:pt x="3542" y="1210"/>
                  <a:pt x="3644" y="1238"/>
                </a:cubicBezTo>
                <a:cubicBezTo>
                  <a:pt x="3709" y="1256"/>
                  <a:pt x="3781" y="1264"/>
                  <a:pt x="3858" y="1264"/>
                </a:cubicBezTo>
                <a:cubicBezTo>
                  <a:pt x="4260" y="1264"/>
                  <a:pt x="4796" y="1053"/>
                  <a:pt x="5145" y="1003"/>
                </a:cubicBezTo>
                <a:cubicBezTo>
                  <a:pt x="5543" y="945"/>
                  <a:pt x="5887" y="793"/>
                  <a:pt x="6242" y="793"/>
                </a:cubicBezTo>
                <a:cubicBezTo>
                  <a:pt x="6389" y="793"/>
                  <a:pt x="6539" y="819"/>
                  <a:pt x="6694" y="889"/>
                </a:cubicBezTo>
                <a:cubicBezTo>
                  <a:pt x="6798" y="936"/>
                  <a:pt x="6904" y="956"/>
                  <a:pt x="7008" y="956"/>
                </a:cubicBezTo>
                <a:cubicBezTo>
                  <a:pt x="7257" y="956"/>
                  <a:pt x="7499" y="840"/>
                  <a:pt x="7698" y="685"/>
                </a:cubicBezTo>
                <a:cubicBezTo>
                  <a:pt x="7959" y="479"/>
                  <a:pt x="8135" y="360"/>
                  <a:pt x="8403" y="360"/>
                </a:cubicBezTo>
                <a:cubicBezTo>
                  <a:pt x="8489" y="360"/>
                  <a:pt x="8585" y="373"/>
                  <a:pt x="8696" y="398"/>
                </a:cubicBezTo>
                <a:cubicBezTo>
                  <a:pt x="8975" y="463"/>
                  <a:pt x="9241" y="576"/>
                  <a:pt x="9520" y="645"/>
                </a:cubicBezTo>
                <a:cubicBezTo>
                  <a:pt x="9639" y="675"/>
                  <a:pt x="9756" y="688"/>
                  <a:pt x="9870" y="688"/>
                </a:cubicBezTo>
                <a:cubicBezTo>
                  <a:pt x="10276" y="688"/>
                  <a:pt x="10655" y="520"/>
                  <a:pt x="11011" y="305"/>
                </a:cubicBezTo>
                <a:cubicBezTo>
                  <a:pt x="11152" y="219"/>
                  <a:pt x="11066" y="18"/>
                  <a:pt x="10934" y="18"/>
                </a:cubicBezTo>
                <a:cubicBezTo>
                  <a:pt x="10909" y="18"/>
                  <a:pt x="10883" y="25"/>
                  <a:pt x="10856" y="41"/>
                </a:cubicBezTo>
                <a:cubicBezTo>
                  <a:pt x="10504" y="253"/>
                  <a:pt x="10194" y="347"/>
                  <a:pt x="9869" y="347"/>
                </a:cubicBezTo>
                <a:cubicBezTo>
                  <a:pt x="9632" y="347"/>
                  <a:pt x="9388" y="297"/>
                  <a:pt x="9114" y="206"/>
                </a:cubicBezTo>
                <a:cubicBezTo>
                  <a:pt x="8921" y="142"/>
                  <a:pt x="8575" y="0"/>
                  <a:pt x="830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Google Shape;193;p8"/>
          <p:cNvSpPr/>
          <p:nvPr/>
        </p:nvSpPr>
        <p:spPr>
          <a:xfrm>
            <a:off x="8192866" y="278826"/>
            <a:ext cx="217114" cy="223755"/>
          </a:xfrm>
          <a:custGeom>
            <a:avLst/>
            <a:gdLst/>
            <a:ahLst/>
            <a:cxnLst/>
            <a:rect l="l" t="t" r="r" b="b"/>
            <a:pathLst>
              <a:path w="3629" h="3740" extrusionOk="0">
                <a:moveTo>
                  <a:pt x="2849" y="0"/>
                </a:moveTo>
                <a:cubicBezTo>
                  <a:pt x="2845" y="0"/>
                  <a:pt x="2841" y="0"/>
                  <a:pt x="2837" y="1"/>
                </a:cubicBezTo>
                <a:cubicBezTo>
                  <a:pt x="2272" y="59"/>
                  <a:pt x="1729" y="312"/>
                  <a:pt x="1262" y="626"/>
                </a:cubicBezTo>
                <a:cubicBezTo>
                  <a:pt x="799" y="937"/>
                  <a:pt x="343" y="1346"/>
                  <a:pt x="127" y="1871"/>
                </a:cubicBezTo>
                <a:cubicBezTo>
                  <a:pt x="35" y="2095"/>
                  <a:pt x="0" y="2340"/>
                  <a:pt x="56" y="2578"/>
                </a:cubicBezTo>
                <a:cubicBezTo>
                  <a:pt x="117" y="2831"/>
                  <a:pt x="284" y="3047"/>
                  <a:pt x="484" y="3206"/>
                </a:cubicBezTo>
                <a:cubicBezTo>
                  <a:pt x="773" y="3437"/>
                  <a:pt x="1132" y="3594"/>
                  <a:pt x="1488" y="3691"/>
                </a:cubicBezTo>
                <a:cubicBezTo>
                  <a:pt x="1609" y="3724"/>
                  <a:pt x="1734" y="3739"/>
                  <a:pt x="1859" y="3739"/>
                </a:cubicBezTo>
                <a:cubicBezTo>
                  <a:pt x="2018" y="3739"/>
                  <a:pt x="2177" y="3714"/>
                  <a:pt x="2329" y="3667"/>
                </a:cubicBezTo>
                <a:cubicBezTo>
                  <a:pt x="2845" y="3508"/>
                  <a:pt x="3309" y="3117"/>
                  <a:pt x="3512" y="2612"/>
                </a:cubicBezTo>
                <a:cubicBezTo>
                  <a:pt x="3603" y="2385"/>
                  <a:pt x="3629" y="2125"/>
                  <a:pt x="3554" y="1890"/>
                </a:cubicBezTo>
                <a:cubicBezTo>
                  <a:pt x="3468" y="1623"/>
                  <a:pt x="3268" y="1417"/>
                  <a:pt x="3030" y="1274"/>
                </a:cubicBezTo>
                <a:cubicBezTo>
                  <a:pt x="2784" y="1127"/>
                  <a:pt x="2473" y="1028"/>
                  <a:pt x="2170" y="1028"/>
                </a:cubicBezTo>
                <a:cubicBezTo>
                  <a:pt x="1942" y="1028"/>
                  <a:pt x="1719" y="1084"/>
                  <a:pt x="1531" y="1219"/>
                </a:cubicBezTo>
                <a:cubicBezTo>
                  <a:pt x="1228" y="1436"/>
                  <a:pt x="1084" y="1804"/>
                  <a:pt x="1092" y="2169"/>
                </a:cubicBezTo>
                <a:cubicBezTo>
                  <a:pt x="1100" y="2470"/>
                  <a:pt x="1206" y="2838"/>
                  <a:pt x="1488" y="2994"/>
                </a:cubicBezTo>
                <a:cubicBezTo>
                  <a:pt x="1571" y="3039"/>
                  <a:pt x="1652" y="3059"/>
                  <a:pt x="1732" y="3059"/>
                </a:cubicBezTo>
                <a:cubicBezTo>
                  <a:pt x="2016" y="3059"/>
                  <a:pt x="2272" y="2810"/>
                  <a:pt x="2437" y="2587"/>
                </a:cubicBezTo>
                <a:cubicBezTo>
                  <a:pt x="2522" y="2471"/>
                  <a:pt x="2597" y="2347"/>
                  <a:pt x="2664" y="2222"/>
                </a:cubicBezTo>
                <a:cubicBezTo>
                  <a:pt x="2694" y="2163"/>
                  <a:pt x="2691" y="2082"/>
                  <a:pt x="2640" y="2036"/>
                </a:cubicBezTo>
                <a:cubicBezTo>
                  <a:pt x="2552" y="1956"/>
                  <a:pt x="2445" y="1925"/>
                  <a:pt x="2336" y="1925"/>
                </a:cubicBezTo>
                <a:cubicBezTo>
                  <a:pt x="2220" y="1925"/>
                  <a:pt x="2100" y="1960"/>
                  <a:pt x="1995" y="2011"/>
                </a:cubicBezTo>
                <a:cubicBezTo>
                  <a:pt x="1843" y="2087"/>
                  <a:pt x="1936" y="2293"/>
                  <a:pt x="2078" y="2293"/>
                </a:cubicBezTo>
                <a:cubicBezTo>
                  <a:pt x="2101" y="2293"/>
                  <a:pt x="2125" y="2288"/>
                  <a:pt x="2150" y="2276"/>
                </a:cubicBezTo>
                <a:cubicBezTo>
                  <a:pt x="2152" y="2274"/>
                  <a:pt x="2155" y="2273"/>
                  <a:pt x="2156" y="2273"/>
                </a:cubicBezTo>
                <a:lnTo>
                  <a:pt x="2156" y="2273"/>
                </a:lnTo>
                <a:cubicBezTo>
                  <a:pt x="2157" y="2272"/>
                  <a:pt x="2158" y="2272"/>
                  <a:pt x="2160" y="2271"/>
                </a:cubicBezTo>
                <a:cubicBezTo>
                  <a:pt x="2192" y="2260"/>
                  <a:pt x="2223" y="2248"/>
                  <a:pt x="2256" y="2241"/>
                </a:cubicBezTo>
                <a:cubicBezTo>
                  <a:pt x="2272" y="2237"/>
                  <a:pt x="2290" y="2232"/>
                  <a:pt x="2308" y="2230"/>
                </a:cubicBezTo>
                <a:lnTo>
                  <a:pt x="2308" y="2230"/>
                </a:lnTo>
                <a:cubicBezTo>
                  <a:pt x="2220" y="2379"/>
                  <a:pt x="2123" y="2513"/>
                  <a:pt x="1991" y="2631"/>
                </a:cubicBezTo>
                <a:cubicBezTo>
                  <a:pt x="1985" y="2635"/>
                  <a:pt x="1955" y="2660"/>
                  <a:pt x="1956" y="2660"/>
                </a:cubicBezTo>
                <a:cubicBezTo>
                  <a:pt x="1956" y="2660"/>
                  <a:pt x="1956" y="2660"/>
                  <a:pt x="1956" y="2660"/>
                </a:cubicBezTo>
                <a:lnTo>
                  <a:pt x="1956" y="2660"/>
                </a:lnTo>
                <a:cubicBezTo>
                  <a:pt x="1944" y="2669"/>
                  <a:pt x="1932" y="2678"/>
                  <a:pt x="1919" y="2686"/>
                </a:cubicBezTo>
                <a:cubicBezTo>
                  <a:pt x="1904" y="2695"/>
                  <a:pt x="1890" y="2704"/>
                  <a:pt x="1874" y="2712"/>
                </a:cubicBezTo>
                <a:cubicBezTo>
                  <a:pt x="1867" y="2716"/>
                  <a:pt x="1843" y="2726"/>
                  <a:pt x="1835" y="2730"/>
                </a:cubicBezTo>
                <a:lnTo>
                  <a:pt x="1835" y="2730"/>
                </a:lnTo>
                <a:cubicBezTo>
                  <a:pt x="1812" y="2738"/>
                  <a:pt x="1787" y="2743"/>
                  <a:pt x="1764" y="2750"/>
                </a:cubicBezTo>
                <a:cubicBezTo>
                  <a:pt x="1763" y="2751"/>
                  <a:pt x="1762" y="2751"/>
                  <a:pt x="1763" y="2752"/>
                </a:cubicBezTo>
                <a:lnTo>
                  <a:pt x="1763" y="2752"/>
                </a:lnTo>
                <a:cubicBezTo>
                  <a:pt x="1761" y="2752"/>
                  <a:pt x="1759" y="2752"/>
                  <a:pt x="1757" y="2752"/>
                </a:cubicBezTo>
                <a:cubicBezTo>
                  <a:pt x="1746" y="2752"/>
                  <a:pt x="1735" y="2751"/>
                  <a:pt x="1725" y="2751"/>
                </a:cubicBezTo>
                <a:cubicBezTo>
                  <a:pt x="1719" y="2751"/>
                  <a:pt x="1714" y="2751"/>
                  <a:pt x="1709" y="2752"/>
                </a:cubicBezTo>
                <a:cubicBezTo>
                  <a:pt x="1709" y="2752"/>
                  <a:pt x="1709" y="2752"/>
                  <a:pt x="1709" y="2752"/>
                </a:cubicBezTo>
                <a:lnTo>
                  <a:pt x="1709" y="2752"/>
                </a:lnTo>
                <a:cubicBezTo>
                  <a:pt x="1707" y="2751"/>
                  <a:pt x="1706" y="2751"/>
                  <a:pt x="1704" y="2750"/>
                </a:cubicBezTo>
                <a:cubicBezTo>
                  <a:pt x="1693" y="2746"/>
                  <a:pt x="1681" y="2743"/>
                  <a:pt x="1668" y="2740"/>
                </a:cubicBezTo>
                <a:cubicBezTo>
                  <a:pt x="1666" y="2740"/>
                  <a:pt x="1665" y="2739"/>
                  <a:pt x="1663" y="2739"/>
                </a:cubicBezTo>
                <a:lnTo>
                  <a:pt x="1663" y="2739"/>
                </a:lnTo>
                <a:cubicBezTo>
                  <a:pt x="1663" y="2739"/>
                  <a:pt x="1663" y="2739"/>
                  <a:pt x="1663" y="2739"/>
                </a:cubicBezTo>
                <a:cubicBezTo>
                  <a:pt x="1650" y="2731"/>
                  <a:pt x="1637" y="2724"/>
                  <a:pt x="1624" y="2717"/>
                </a:cubicBezTo>
                <a:cubicBezTo>
                  <a:pt x="1616" y="2713"/>
                  <a:pt x="1599" y="2699"/>
                  <a:pt x="1599" y="2699"/>
                </a:cubicBezTo>
                <a:lnTo>
                  <a:pt x="1599" y="2699"/>
                </a:lnTo>
                <a:cubicBezTo>
                  <a:pt x="1599" y="2699"/>
                  <a:pt x="1604" y="2703"/>
                  <a:pt x="1617" y="2714"/>
                </a:cubicBezTo>
                <a:cubicBezTo>
                  <a:pt x="1606" y="2707"/>
                  <a:pt x="1596" y="2698"/>
                  <a:pt x="1587" y="2689"/>
                </a:cubicBezTo>
                <a:cubicBezTo>
                  <a:pt x="1577" y="2679"/>
                  <a:pt x="1569" y="2670"/>
                  <a:pt x="1558" y="2660"/>
                </a:cubicBezTo>
                <a:cubicBezTo>
                  <a:pt x="1555" y="2655"/>
                  <a:pt x="1552" y="2651"/>
                  <a:pt x="1548" y="2647"/>
                </a:cubicBezTo>
                <a:cubicBezTo>
                  <a:pt x="1548" y="2646"/>
                  <a:pt x="1547" y="2646"/>
                  <a:pt x="1547" y="2645"/>
                </a:cubicBezTo>
                <a:lnTo>
                  <a:pt x="1547" y="2645"/>
                </a:lnTo>
                <a:cubicBezTo>
                  <a:pt x="1547" y="2645"/>
                  <a:pt x="1547" y="2645"/>
                  <a:pt x="1547" y="2645"/>
                </a:cubicBezTo>
                <a:cubicBezTo>
                  <a:pt x="1529" y="2622"/>
                  <a:pt x="1513" y="2598"/>
                  <a:pt x="1498" y="2572"/>
                </a:cubicBezTo>
                <a:cubicBezTo>
                  <a:pt x="1491" y="2559"/>
                  <a:pt x="1485" y="2546"/>
                  <a:pt x="1478" y="2533"/>
                </a:cubicBezTo>
                <a:cubicBezTo>
                  <a:pt x="1470" y="2517"/>
                  <a:pt x="1465" y="2503"/>
                  <a:pt x="1465" y="2503"/>
                </a:cubicBezTo>
                <a:lnTo>
                  <a:pt x="1465" y="2503"/>
                </a:lnTo>
                <a:cubicBezTo>
                  <a:pt x="1465" y="2503"/>
                  <a:pt x="1466" y="2506"/>
                  <a:pt x="1469" y="2514"/>
                </a:cubicBezTo>
                <a:cubicBezTo>
                  <a:pt x="1446" y="2451"/>
                  <a:pt x="1427" y="2388"/>
                  <a:pt x="1414" y="2323"/>
                </a:cubicBezTo>
                <a:cubicBezTo>
                  <a:pt x="1412" y="2312"/>
                  <a:pt x="1410" y="2301"/>
                  <a:pt x="1408" y="2291"/>
                </a:cubicBezTo>
                <a:lnTo>
                  <a:pt x="1408" y="2291"/>
                </a:lnTo>
                <a:cubicBezTo>
                  <a:pt x="1408" y="2287"/>
                  <a:pt x="1404" y="2260"/>
                  <a:pt x="1403" y="2252"/>
                </a:cubicBezTo>
                <a:cubicBezTo>
                  <a:pt x="1401" y="2214"/>
                  <a:pt x="1398" y="2176"/>
                  <a:pt x="1399" y="2137"/>
                </a:cubicBezTo>
                <a:cubicBezTo>
                  <a:pt x="1399" y="2102"/>
                  <a:pt x="1401" y="2067"/>
                  <a:pt x="1403" y="2032"/>
                </a:cubicBezTo>
                <a:cubicBezTo>
                  <a:pt x="1405" y="2021"/>
                  <a:pt x="1409" y="1994"/>
                  <a:pt x="1408" y="1994"/>
                </a:cubicBezTo>
                <a:lnTo>
                  <a:pt x="1408" y="1994"/>
                </a:lnTo>
                <a:cubicBezTo>
                  <a:pt x="1408" y="1994"/>
                  <a:pt x="1408" y="1994"/>
                  <a:pt x="1408" y="1995"/>
                </a:cubicBezTo>
                <a:lnTo>
                  <a:pt x="1408" y="1995"/>
                </a:lnTo>
                <a:cubicBezTo>
                  <a:pt x="1411" y="1978"/>
                  <a:pt x="1413" y="1963"/>
                  <a:pt x="1417" y="1947"/>
                </a:cubicBezTo>
                <a:cubicBezTo>
                  <a:pt x="1424" y="1912"/>
                  <a:pt x="1433" y="1877"/>
                  <a:pt x="1443" y="1844"/>
                </a:cubicBezTo>
                <a:cubicBezTo>
                  <a:pt x="1449" y="1826"/>
                  <a:pt x="1455" y="1810"/>
                  <a:pt x="1460" y="1792"/>
                </a:cubicBezTo>
                <a:cubicBezTo>
                  <a:pt x="1463" y="1784"/>
                  <a:pt x="1467" y="1775"/>
                  <a:pt x="1470" y="1765"/>
                </a:cubicBezTo>
                <a:lnTo>
                  <a:pt x="1470" y="1765"/>
                </a:lnTo>
                <a:cubicBezTo>
                  <a:pt x="1471" y="1764"/>
                  <a:pt x="1471" y="1762"/>
                  <a:pt x="1472" y="1760"/>
                </a:cubicBezTo>
                <a:cubicBezTo>
                  <a:pt x="1488" y="1728"/>
                  <a:pt x="1504" y="1698"/>
                  <a:pt x="1522" y="1667"/>
                </a:cubicBezTo>
                <a:cubicBezTo>
                  <a:pt x="1532" y="1651"/>
                  <a:pt x="1542" y="1636"/>
                  <a:pt x="1551" y="1622"/>
                </a:cubicBezTo>
                <a:cubicBezTo>
                  <a:pt x="1557" y="1614"/>
                  <a:pt x="1561" y="1607"/>
                  <a:pt x="1567" y="1600"/>
                </a:cubicBezTo>
                <a:cubicBezTo>
                  <a:pt x="1567" y="1599"/>
                  <a:pt x="1567" y="1599"/>
                  <a:pt x="1567" y="1599"/>
                </a:cubicBezTo>
                <a:lnTo>
                  <a:pt x="1567" y="1599"/>
                </a:lnTo>
                <a:cubicBezTo>
                  <a:pt x="1567" y="1599"/>
                  <a:pt x="1564" y="1602"/>
                  <a:pt x="1563" y="1604"/>
                </a:cubicBezTo>
                <a:lnTo>
                  <a:pt x="1563" y="1604"/>
                </a:lnTo>
                <a:cubicBezTo>
                  <a:pt x="1564" y="1602"/>
                  <a:pt x="1567" y="1599"/>
                  <a:pt x="1573" y="1592"/>
                </a:cubicBezTo>
                <a:cubicBezTo>
                  <a:pt x="1598" y="1566"/>
                  <a:pt x="1621" y="1540"/>
                  <a:pt x="1647" y="1515"/>
                </a:cubicBezTo>
                <a:cubicBezTo>
                  <a:pt x="1660" y="1502"/>
                  <a:pt x="1675" y="1490"/>
                  <a:pt x="1690" y="1480"/>
                </a:cubicBezTo>
                <a:lnTo>
                  <a:pt x="1690" y="1480"/>
                </a:lnTo>
                <a:cubicBezTo>
                  <a:pt x="1682" y="1486"/>
                  <a:pt x="1680" y="1488"/>
                  <a:pt x="1680" y="1488"/>
                </a:cubicBezTo>
                <a:cubicBezTo>
                  <a:pt x="1681" y="1488"/>
                  <a:pt x="1715" y="1463"/>
                  <a:pt x="1722" y="1458"/>
                </a:cubicBezTo>
                <a:cubicBezTo>
                  <a:pt x="1755" y="1437"/>
                  <a:pt x="1788" y="1419"/>
                  <a:pt x="1822" y="1404"/>
                </a:cubicBezTo>
                <a:lnTo>
                  <a:pt x="1822" y="1404"/>
                </a:lnTo>
                <a:cubicBezTo>
                  <a:pt x="1822" y="1404"/>
                  <a:pt x="1821" y="1404"/>
                  <a:pt x="1821" y="1404"/>
                </a:cubicBezTo>
                <a:cubicBezTo>
                  <a:pt x="1833" y="1400"/>
                  <a:pt x="1843" y="1395"/>
                  <a:pt x="1855" y="1391"/>
                </a:cubicBezTo>
                <a:cubicBezTo>
                  <a:pt x="1880" y="1382"/>
                  <a:pt x="1903" y="1375"/>
                  <a:pt x="1928" y="1368"/>
                </a:cubicBezTo>
                <a:cubicBezTo>
                  <a:pt x="2007" y="1346"/>
                  <a:pt x="2099" y="1335"/>
                  <a:pt x="2194" y="1335"/>
                </a:cubicBezTo>
                <a:cubicBezTo>
                  <a:pt x="2302" y="1335"/>
                  <a:pt x="2414" y="1350"/>
                  <a:pt x="2515" y="1379"/>
                </a:cubicBezTo>
                <a:cubicBezTo>
                  <a:pt x="2759" y="1452"/>
                  <a:pt x="3030" y="1597"/>
                  <a:pt x="3165" y="1791"/>
                </a:cubicBezTo>
                <a:cubicBezTo>
                  <a:pt x="3230" y="1887"/>
                  <a:pt x="3257" y="1944"/>
                  <a:pt x="3280" y="2057"/>
                </a:cubicBezTo>
                <a:cubicBezTo>
                  <a:pt x="3290" y="2105"/>
                  <a:pt x="3290" y="2111"/>
                  <a:pt x="3290" y="2175"/>
                </a:cubicBezTo>
                <a:cubicBezTo>
                  <a:pt x="3292" y="2200"/>
                  <a:pt x="3290" y="2223"/>
                  <a:pt x="3289" y="2248"/>
                </a:cubicBezTo>
                <a:cubicBezTo>
                  <a:pt x="3287" y="2260"/>
                  <a:pt x="3286" y="2273"/>
                  <a:pt x="3284" y="2285"/>
                </a:cubicBezTo>
                <a:cubicBezTo>
                  <a:pt x="3284" y="2287"/>
                  <a:pt x="3284" y="2289"/>
                  <a:pt x="3284" y="2290"/>
                </a:cubicBezTo>
                <a:lnTo>
                  <a:pt x="3284" y="2290"/>
                </a:lnTo>
                <a:cubicBezTo>
                  <a:pt x="3283" y="2297"/>
                  <a:pt x="3282" y="2303"/>
                  <a:pt x="3280" y="2309"/>
                </a:cubicBezTo>
                <a:cubicBezTo>
                  <a:pt x="3238" y="2520"/>
                  <a:pt x="3143" y="2702"/>
                  <a:pt x="3008" y="2860"/>
                </a:cubicBezTo>
                <a:cubicBezTo>
                  <a:pt x="2854" y="3042"/>
                  <a:pt x="2681" y="3175"/>
                  <a:pt x="2469" y="3282"/>
                </a:cubicBezTo>
                <a:cubicBezTo>
                  <a:pt x="2282" y="3376"/>
                  <a:pt x="2072" y="3432"/>
                  <a:pt x="1860" y="3432"/>
                </a:cubicBezTo>
                <a:cubicBezTo>
                  <a:pt x="1842" y="3432"/>
                  <a:pt x="1824" y="3432"/>
                  <a:pt x="1807" y="3431"/>
                </a:cubicBezTo>
                <a:cubicBezTo>
                  <a:pt x="1528" y="3421"/>
                  <a:pt x="1209" y="3288"/>
                  <a:pt x="951" y="3149"/>
                </a:cubicBezTo>
                <a:cubicBezTo>
                  <a:pt x="730" y="3029"/>
                  <a:pt x="526" y="2872"/>
                  <a:pt x="413" y="2663"/>
                </a:cubicBezTo>
                <a:cubicBezTo>
                  <a:pt x="333" y="2512"/>
                  <a:pt x="316" y="2325"/>
                  <a:pt x="354" y="2159"/>
                </a:cubicBezTo>
                <a:cubicBezTo>
                  <a:pt x="454" y="1721"/>
                  <a:pt x="816" y="1349"/>
                  <a:pt x="1179" y="1061"/>
                </a:cubicBezTo>
                <a:cubicBezTo>
                  <a:pt x="1579" y="745"/>
                  <a:pt x="2047" y="491"/>
                  <a:pt x="2538" y="363"/>
                </a:cubicBezTo>
                <a:cubicBezTo>
                  <a:pt x="2640" y="337"/>
                  <a:pt x="2763" y="313"/>
                  <a:pt x="2837" y="306"/>
                </a:cubicBezTo>
                <a:cubicBezTo>
                  <a:pt x="2919" y="297"/>
                  <a:pt x="2991" y="242"/>
                  <a:pt x="2991" y="153"/>
                </a:cubicBezTo>
                <a:cubicBezTo>
                  <a:pt x="2991" y="80"/>
                  <a:pt x="2927" y="0"/>
                  <a:pt x="284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4" name="Google Shape;194;p8"/>
          <p:cNvSpPr/>
          <p:nvPr/>
        </p:nvSpPr>
        <p:spPr>
          <a:xfrm>
            <a:off x="8244113" y="676073"/>
            <a:ext cx="234823" cy="237276"/>
          </a:xfrm>
          <a:custGeom>
            <a:avLst/>
            <a:gdLst/>
            <a:ahLst/>
            <a:cxnLst/>
            <a:rect l="l" t="t" r="r" b="b"/>
            <a:pathLst>
              <a:path w="3925" h="3966" extrusionOk="0">
                <a:moveTo>
                  <a:pt x="2051" y="519"/>
                </a:moveTo>
                <a:cubicBezTo>
                  <a:pt x="2352" y="1046"/>
                  <a:pt x="2822" y="1500"/>
                  <a:pt x="3345" y="1805"/>
                </a:cubicBezTo>
                <a:cubicBezTo>
                  <a:pt x="2663" y="2102"/>
                  <a:pt x="2252" y="2583"/>
                  <a:pt x="2184" y="3295"/>
                </a:cubicBezTo>
                <a:cubicBezTo>
                  <a:pt x="1836" y="2611"/>
                  <a:pt x="1338" y="2045"/>
                  <a:pt x="618" y="1785"/>
                </a:cubicBezTo>
                <a:cubicBezTo>
                  <a:pt x="1182" y="1466"/>
                  <a:pt x="1642" y="1028"/>
                  <a:pt x="2051" y="519"/>
                </a:cubicBezTo>
                <a:close/>
                <a:moveTo>
                  <a:pt x="2028" y="0"/>
                </a:moveTo>
                <a:cubicBezTo>
                  <a:pt x="1933" y="0"/>
                  <a:pt x="1842" y="73"/>
                  <a:pt x="1887" y="184"/>
                </a:cubicBezTo>
                <a:cubicBezTo>
                  <a:pt x="1892" y="196"/>
                  <a:pt x="1897" y="206"/>
                  <a:pt x="1902" y="218"/>
                </a:cubicBezTo>
                <a:cubicBezTo>
                  <a:pt x="1413" y="844"/>
                  <a:pt x="856" y="1369"/>
                  <a:pt x="120" y="1696"/>
                </a:cubicBezTo>
                <a:cubicBezTo>
                  <a:pt x="1" y="1748"/>
                  <a:pt x="31" y="1951"/>
                  <a:pt x="157" y="1976"/>
                </a:cubicBezTo>
                <a:cubicBezTo>
                  <a:pt x="1102" y="2156"/>
                  <a:pt x="1681" y="2854"/>
                  <a:pt x="2041" y="3706"/>
                </a:cubicBezTo>
                <a:cubicBezTo>
                  <a:pt x="2068" y="3774"/>
                  <a:pt x="2128" y="3804"/>
                  <a:pt x="2187" y="3807"/>
                </a:cubicBezTo>
                <a:cubicBezTo>
                  <a:pt x="2188" y="3810"/>
                  <a:pt x="2188" y="3814"/>
                  <a:pt x="2188" y="3819"/>
                </a:cubicBezTo>
                <a:cubicBezTo>
                  <a:pt x="2198" y="3916"/>
                  <a:pt x="2280" y="3965"/>
                  <a:pt x="2357" y="3965"/>
                </a:cubicBezTo>
                <a:cubicBezTo>
                  <a:pt x="2434" y="3965"/>
                  <a:pt x="2505" y="3916"/>
                  <a:pt x="2495" y="3819"/>
                </a:cubicBezTo>
                <a:cubicBezTo>
                  <a:pt x="2385" y="2832"/>
                  <a:pt x="2831" y="2268"/>
                  <a:pt x="3759" y="1975"/>
                </a:cubicBezTo>
                <a:cubicBezTo>
                  <a:pt x="3875" y="1940"/>
                  <a:pt x="3924" y="1754"/>
                  <a:pt x="3796" y="1696"/>
                </a:cubicBezTo>
                <a:cubicBezTo>
                  <a:pt x="3131" y="1390"/>
                  <a:pt x="2463" y="795"/>
                  <a:pt x="2182" y="103"/>
                </a:cubicBezTo>
                <a:cubicBezTo>
                  <a:pt x="2153" y="31"/>
                  <a:pt x="2090" y="0"/>
                  <a:pt x="2028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95" name="Google Shape;195;p8"/>
          <p:cNvGrpSpPr/>
          <p:nvPr/>
        </p:nvGrpSpPr>
        <p:grpSpPr>
          <a:xfrm>
            <a:off x="8478914" y="501909"/>
            <a:ext cx="189773" cy="174158"/>
            <a:chOff x="6476077" y="96834"/>
            <a:chExt cx="189773" cy="174158"/>
          </a:xfrm>
        </p:grpSpPr>
        <p:sp>
          <p:nvSpPr>
            <p:cNvPr id="196" name="Google Shape;196;p8"/>
            <p:cNvSpPr/>
            <p:nvPr/>
          </p:nvSpPr>
          <p:spPr>
            <a:xfrm>
              <a:off x="6558997" y="96834"/>
              <a:ext cx="106852" cy="174038"/>
            </a:xfrm>
            <a:custGeom>
              <a:avLst/>
              <a:gdLst/>
              <a:ahLst/>
              <a:cxnLst/>
              <a:rect l="l" t="t" r="r" b="b"/>
              <a:pathLst>
                <a:path w="1786" h="2909" extrusionOk="0">
                  <a:moveTo>
                    <a:pt x="208" y="0"/>
                  </a:moveTo>
                  <a:cubicBezTo>
                    <a:pt x="107" y="0"/>
                    <a:pt x="0" y="112"/>
                    <a:pt x="61" y="233"/>
                  </a:cubicBezTo>
                  <a:cubicBezTo>
                    <a:pt x="207" y="525"/>
                    <a:pt x="338" y="824"/>
                    <a:pt x="550" y="1075"/>
                  </a:cubicBezTo>
                  <a:cubicBezTo>
                    <a:pt x="692" y="1244"/>
                    <a:pt x="865" y="1374"/>
                    <a:pt x="1055" y="1478"/>
                  </a:cubicBezTo>
                  <a:lnTo>
                    <a:pt x="1055" y="1478"/>
                  </a:lnTo>
                  <a:cubicBezTo>
                    <a:pt x="809" y="1548"/>
                    <a:pt x="582" y="1665"/>
                    <a:pt x="436" y="1880"/>
                  </a:cubicBezTo>
                  <a:cubicBezTo>
                    <a:pt x="269" y="2124"/>
                    <a:pt x="266" y="2441"/>
                    <a:pt x="198" y="2718"/>
                  </a:cubicBezTo>
                  <a:cubicBezTo>
                    <a:pt x="170" y="2833"/>
                    <a:pt x="265" y="2909"/>
                    <a:pt x="357" y="2909"/>
                  </a:cubicBezTo>
                  <a:cubicBezTo>
                    <a:pt x="417" y="2909"/>
                    <a:pt x="475" y="2876"/>
                    <a:pt x="494" y="2800"/>
                  </a:cubicBezTo>
                  <a:cubicBezTo>
                    <a:pt x="526" y="2664"/>
                    <a:pt x="547" y="2525"/>
                    <a:pt x="575" y="2388"/>
                  </a:cubicBezTo>
                  <a:cubicBezTo>
                    <a:pt x="586" y="2328"/>
                    <a:pt x="599" y="2267"/>
                    <a:pt x="618" y="2207"/>
                  </a:cubicBezTo>
                  <a:cubicBezTo>
                    <a:pt x="621" y="2196"/>
                    <a:pt x="641" y="2144"/>
                    <a:pt x="640" y="2144"/>
                  </a:cubicBezTo>
                  <a:lnTo>
                    <a:pt x="640" y="2144"/>
                  </a:lnTo>
                  <a:cubicBezTo>
                    <a:pt x="640" y="2144"/>
                    <a:pt x="639" y="2146"/>
                    <a:pt x="637" y="2150"/>
                  </a:cubicBezTo>
                  <a:lnTo>
                    <a:pt x="637" y="2150"/>
                  </a:lnTo>
                  <a:cubicBezTo>
                    <a:pt x="649" y="2122"/>
                    <a:pt x="662" y="2095"/>
                    <a:pt x="678" y="2068"/>
                  </a:cubicBezTo>
                  <a:cubicBezTo>
                    <a:pt x="737" y="1971"/>
                    <a:pt x="821" y="1902"/>
                    <a:pt x="948" y="1842"/>
                  </a:cubicBezTo>
                  <a:cubicBezTo>
                    <a:pt x="1138" y="1752"/>
                    <a:pt x="1363" y="1714"/>
                    <a:pt x="1570" y="1687"/>
                  </a:cubicBezTo>
                  <a:cubicBezTo>
                    <a:pt x="1737" y="1665"/>
                    <a:pt x="1785" y="1445"/>
                    <a:pt x="1611" y="1386"/>
                  </a:cubicBezTo>
                  <a:cubicBezTo>
                    <a:pt x="1284" y="1275"/>
                    <a:pt x="978" y="1115"/>
                    <a:pt x="754" y="843"/>
                  </a:cubicBezTo>
                  <a:cubicBezTo>
                    <a:pt x="569" y="618"/>
                    <a:pt x="455" y="337"/>
                    <a:pt x="325" y="78"/>
                  </a:cubicBezTo>
                  <a:cubicBezTo>
                    <a:pt x="298" y="23"/>
                    <a:pt x="253" y="0"/>
                    <a:pt x="20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8"/>
            <p:cNvSpPr/>
            <p:nvPr/>
          </p:nvSpPr>
          <p:spPr>
            <a:xfrm>
              <a:off x="6476077" y="106107"/>
              <a:ext cx="108168" cy="164885"/>
            </a:xfrm>
            <a:custGeom>
              <a:avLst/>
              <a:gdLst/>
              <a:ahLst/>
              <a:cxnLst/>
              <a:rect l="l" t="t" r="r" b="b"/>
              <a:pathLst>
                <a:path w="1808" h="2756" extrusionOk="0">
                  <a:moveTo>
                    <a:pt x="1573" y="0"/>
                  </a:moveTo>
                  <a:cubicBezTo>
                    <a:pt x="1538" y="0"/>
                    <a:pt x="1503" y="14"/>
                    <a:pt x="1471" y="46"/>
                  </a:cubicBezTo>
                  <a:cubicBezTo>
                    <a:pt x="1255" y="265"/>
                    <a:pt x="1121" y="538"/>
                    <a:pt x="952" y="790"/>
                  </a:cubicBezTo>
                  <a:cubicBezTo>
                    <a:pt x="757" y="1081"/>
                    <a:pt x="490" y="1272"/>
                    <a:pt x="160" y="1385"/>
                  </a:cubicBezTo>
                  <a:cubicBezTo>
                    <a:pt x="1" y="1439"/>
                    <a:pt x="21" y="1684"/>
                    <a:pt x="201" y="1686"/>
                  </a:cubicBezTo>
                  <a:cubicBezTo>
                    <a:pt x="365" y="1687"/>
                    <a:pt x="522" y="1712"/>
                    <a:pt x="659" y="1801"/>
                  </a:cubicBezTo>
                  <a:cubicBezTo>
                    <a:pt x="759" y="1865"/>
                    <a:pt x="833" y="1967"/>
                    <a:pt x="900" y="2073"/>
                  </a:cubicBezTo>
                  <a:cubicBezTo>
                    <a:pt x="1065" y="2332"/>
                    <a:pt x="1217" y="2591"/>
                    <a:pt x="1502" y="2737"/>
                  </a:cubicBezTo>
                  <a:cubicBezTo>
                    <a:pt x="1527" y="2749"/>
                    <a:pt x="1551" y="2755"/>
                    <a:pt x="1574" y="2755"/>
                  </a:cubicBezTo>
                  <a:cubicBezTo>
                    <a:pt x="1714" y="2755"/>
                    <a:pt x="1807" y="2549"/>
                    <a:pt x="1657" y="2473"/>
                  </a:cubicBezTo>
                  <a:cubicBezTo>
                    <a:pt x="1384" y="2332"/>
                    <a:pt x="1282" y="2078"/>
                    <a:pt x="1109" y="1835"/>
                  </a:cubicBezTo>
                  <a:cubicBezTo>
                    <a:pt x="1019" y="1707"/>
                    <a:pt x="914" y="1592"/>
                    <a:pt x="776" y="1513"/>
                  </a:cubicBezTo>
                  <a:cubicBezTo>
                    <a:pt x="747" y="1497"/>
                    <a:pt x="717" y="1482"/>
                    <a:pt x="687" y="1469"/>
                  </a:cubicBezTo>
                  <a:lnTo>
                    <a:pt x="687" y="1469"/>
                  </a:lnTo>
                  <a:cubicBezTo>
                    <a:pt x="873" y="1350"/>
                    <a:pt x="1035" y="1200"/>
                    <a:pt x="1172" y="1011"/>
                  </a:cubicBezTo>
                  <a:cubicBezTo>
                    <a:pt x="1349" y="764"/>
                    <a:pt x="1471" y="481"/>
                    <a:pt x="1687" y="262"/>
                  </a:cubicBezTo>
                  <a:cubicBezTo>
                    <a:pt x="1795" y="154"/>
                    <a:pt x="1689" y="0"/>
                    <a:pt x="157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8" name="Google Shape;198;p8"/>
          <p:cNvGrpSpPr/>
          <p:nvPr/>
        </p:nvGrpSpPr>
        <p:grpSpPr>
          <a:xfrm>
            <a:off x="264762" y="4708524"/>
            <a:ext cx="218071" cy="228481"/>
            <a:chOff x="4930687" y="3942774"/>
            <a:chExt cx="218071" cy="228481"/>
          </a:xfrm>
        </p:grpSpPr>
        <p:sp>
          <p:nvSpPr>
            <p:cNvPr id="199" name="Google Shape;199;p8"/>
            <p:cNvSpPr/>
            <p:nvPr/>
          </p:nvSpPr>
          <p:spPr>
            <a:xfrm>
              <a:off x="5054410" y="3942774"/>
              <a:ext cx="18307" cy="63597"/>
            </a:xfrm>
            <a:custGeom>
              <a:avLst/>
              <a:gdLst/>
              <a:ahLst/>
              <a:cxnLst/>
              <a:rect l="l" t="t" r="r" b="b"/>
              <a:pathLst>
                <a:path w="306" h="1063" extrusionOk="0">
                  <a:moveTo>
                    <a:pt x="153" y="0"/>
                  </a:moveTo>
                  <a:cubicBezTo>
                    <a:pt x="77" y="0"/>
                    <a:pt x="1" y="49"/>
                    <a:pt x="1" y="148"/>
                  </a:cubicBezTo>
                  <a:lnTo>
                    <a:pt x="1" y="915"/>
                  </a:lnTo>
                  <a:cubicBezTo>
                    <a:pt x="1" y="1013"/>
                    <a:pt x="77" y="1062"/>
                    <a:pt x="153" y="1062"/>
                  </a:cubicBezTo>
                  <a:cubicBezTo>
                    <a:pt x="230" y="1062"/>
                    <a:pt x="306" y="1013"/>
                    <a:pt x="306" y="915"/>
                  </a:cubicBezTo>
                  <a:lnTo>
                    <a:pt x="306" y="148"/>
                  </a:lnTo>
                  <a:cubicBezTo>
                    <a:pt x="306" y="49"/>
                    <a:pt x="230" y="0"/>
                    <a:pt x="1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8"/>
            <p:cNvSpPr/>
            <p:nvPr/>
          </p:nvSpPr>
          <p:spPr>
            <a:xfrm>
              <a:off x="4990095" y="3970295"/>
              <a:ext cx="40503" cy="54742"/>
            </a:xfrm>
            <a:custGeom>
              <a:avLst/>
              <a:gdLst/>
              <a:ahLst/>
              <a:cxnLst/>
              <a:rect l="l" t="t" r="r" b="b"/>
              <a:pathLst>
                <a:path w="677" h="915" extrusionOk="0">
                  <a:moveTo>
                    <a:pt x="152" y="0"/>
                  </a:moveTo>
                  <a:cubicBezTo>
                    <a:pt x="75" y="0"/>
                    <a:pt x="0" y="49"/>
                    <a:pt x="4" y="148"/>
                  </a:cubicBezTo>
                  <a:cubicBezTo>
                    <a:pt x="11" y="408"/>
                    <a:pt x="178" y="685"/>
                    <a:pt x="354" y="868"/>
                  </a:cubicBezTo>
                  <a:cubicBezTo>
                    <a:pt x="386" y="901"/>
                    <a:pt x="422" y="915"/>
                    <a:pt x="457" y="915"/>
                  </a:cubicBezTo>
                  <a:cubicBezTo>
                    <a:pt x="572" y="915"/>
                    <a:pt x="676" y="761"/>
                    <a:pt x="570" y="652"/>
                  </a:cubicBezTo>
                  <a:cubicBezTo>
                    <a:pt x="451" y="528"/>
                    <a:pt x="315" y="309"/>
                    <a:pt x="309" y="148"/>
                  </a:cubicBezTo>
                  <a:cubicBezTo>
                    <a:pt x="306" y="49"/>
                    <a:pt x="228" y="0"/>
                    <a:pt x="15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8"/>
            <p:cNvSpPr/>
            <p:nvPr/>
          </p:nvSpPr>
          <p:spPr>
            <a:xfrm>
              <a:off x="4930687" y="4043464"/>
              <a:ext cx="80647" cy="27341"/>
            </a:xfrm>
            <a:custGeom>
              <a:avLst/>
              <a:gdLst/>
              <a:ahLst/>
              <a:cxnLst/>
              <a:rect l="l" t="t" r="r" b="b"/>
              <a:pathLst>
                <a:path w="1348" h="457" extrusionOk="0">
                  <a:moveTo>
                    <a:pt x="238" y="1"/>
                  </a:moveTo>
                  <a:cubicBezTo>
                    <a:pt x="95" y="1"/>
                    <a:pt x="0" y="208"/>
                    <a:pt x="153" y="283"/>
                  </a:cubicBezTo>
                  <a:cubicBezTo>
                    <a:pt x="461" y="430"/>
                    <a:pt x="811" y="457"/>
                    <a:pt x="1149" y="457"/>
                  </a:cubicBezTo>
                  <a:cubicBezTo>
                    <a:pt x="1346" y="457"/>
                    <a:pt x="1347" y="150"/>
                    <a:pt x="1149" y="150"/>
                  </a:cubicBezTo>
                  <a:cubicBezTo>
                    <a:pt x="870" y="150"/>
                    <a:pt x="565" y="141"/>
                    <a:pt x="308" y="17"/>
                  </a:cubicBezTo>
                  <a:cubicBezTo>
                    <a:pt x="284" y="6"/>
                    <a:pt x="260" y="1"/>
                    <a:pt x="23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8"/>
            <p:cNvSpPr/>
            <p:nvPr/>
          </p:nvSpPr>
          <p:spPr>
            <a:xfrm>
              <a:off x="4962575" y="4098206"/>
              <a:ext cx="48759" cy="36435"/>
            </a:xfrm>
            <a:custGeom>
              <a:avLst/>
              <a:gdLst/>
              <a:ahLst/>
              <a:cxnLst/>
              <a:rect l="l" t="t" r="r" b="b"/>
              <a:pathLst>
                <a:path w="815" h="609" extrusionOk="0">
                  <a:moveTo>
                    <a:pt x="619" y="0"/>
                  </a:moveTo>
                  <a:cubicBezTo>
                    <a:pt x="618" y="0"/>
                    <a:pt x="617" y="0"/>
                    <a:pt x="616" y="0"/>
                  </a:cubicBezTo>
                  <a:cubicBezTo>
                    <a:pt x="337" y="6"/>
                    <a:pt x="16" y="139"/>
                    <a:pt x="4" y="460"/>
                  </a:cubicBezTo>
                  <a:cubicBezTo>
                    <a:pt x="0" y="559"/>
                    <a:pt x="75" y="608"/>
                    <a:pt x="152" y="608"/>
                  </a:cubicBezTo>
                  <a:cubicBezTo>
                    <a:pt x="228" y="608"/>
                    <a:pt x="307" y="559"/>
                    <a:pt x="311" y="460"/>
                  </a:cubicBezTo>
                  <a:cubicBezTo>
                    <a:pt x="311" y="434"/>
                    <a:pt x="322" y="402"/>
                    <a:pt x="366" y="370"/>
                  </a:cubicBezTo>
                  <a:cubicBezTo>
                    <a:pt x="436" y="317"/>
                    <a:pt x="531" y="308"/>
                    <a:pt x="616" y="307"/>
                  </a:cubicBezTo>
                  <a:cubicBezTo>
                    <a:pt x="812" y="304"/>
                    <a:pt x="814" y="0"/>
                    <a:pt x="61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8"/>
            <p:cNvSpPr/>
            <p:nvPr/>
          </p:nvSpPr>
          <p:spPr>
            <a:xfrm>
              <a:off x="5023300" y="4116453"/>
              <a:ext cx="31170" cy="54802"/>
            </a:xfrm>
            <a:custGeom>
              <a:avLst/>
              <a:gdLst/>
              <a:ahLst/>
              <a:cxnLst/>
              <a:rect l="l" t="t" r="r" b="b"/>
              <a:pathLst>
                <a:path w="521" h="916" extrusionOk="0">
                  <a:moveTo>
                    <a:pt x="220" y="0"/>
                  </a:moveTo>
                  <a:cubicBezTo>
                    <a:pt x="104" y="0"/>
                    <a:pt x="0" y="154"/>
                    <a:pt x="106" y="263"/>
                  </a:cubicBezTo>
                  <a:cubicBezTo>
                    <a:pt x="235" y="396"/>
                    <a:pt x="214" y="590"/>
                    <a:pt x="214" y="767"/>
                  </a:cubicBezTo>
                  <a:cubicBezTo>
                    <a:pt x="214" y="866"/>
                    <a:pt x="291" y="915"/>
                    <a:pt x="368" y="915"/>
                  </a:cubicBezTo>
                  <a:cubicBezTo>
                    <a:pt x="444" y="915"/>
                    <a:pt x="521" y="866"/>
                    <a:pt x="521" y="767"/>
                  </a:cubicBezTo>
                  <a:cubicBezTo>
                    <a:pt x="521" y="503"/>
                    <a:pt x="516" y="249"/>
                    <a:pt x="322" y="47"/>
                  </a:cubicBezTo>
                  <a:cubicBezTo>
                    <a:pt x="290" y="14"/>
                    <a:pt x="255" y="0"/>
                    <a:pt x="22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8"/>
            <p:cNvSpPr/>
            <p:nvPr/>
          </p:nvSpPr>
          <p:spPr>
            <a:xfrm>
              <a:off x="5072657" y="4098206"/>
              <a:ext cx="36973" cy="36734"/>
            </a:xfrm>
            <a:custGeom>
              <a:avLst/>
              <a:gdLst/>
              <a:ahLst/>
              <a:cxnLst/>
              <a:rect l="l" t="t" r="r" b="b"/>
              <a:pathLst>
                <a:path w="618" h="614" extrusionOk="0">
                  <a:moveTo>
                    <a:pt x="150" y="0"/>
                  </a:moveTo>
                  <a:cubicBezTo>
                    <a:pt x="70" y="0"/>
                    <a:pt x="1" y="75"/>
                    <a:pt x="1" y="154"/>
                  </a:cubicBezTo>
                  <a:cubicBezTo>
                    <a:pt x="1" y="240"/>
                    <a:pt x="71" y="304"/>
                    <a:pt x="154" y="307"/>
                  </a:cubicBezTo>
                  <a:cubicBezTo>
                    <a:pt x="223" y="310"/>
                    <a:pt x="305" y="393"/>
                    <a:pt x="308" y="460"/>
                  </a:cubicBezTo>
                  <a:cubicBezTo>
                    <a:pt x="310" y="543"/>
                    <a:pt x="376" y="614"/>
                    <a:pt x="461" y="614"/>
                  </a:cubicBezTo>
                  <a:cubicBezTo>
                    <a:pt x="541" y="614"/>
                    <a:pt x="617" y="543"/>
                    <a:pt x="614" y="460"/>
                  </a:cubicBezTo>
                  <a:cubicBezTo>
                    <a:pt x="605" y="215"/>
                    <a:pt x="400" y="9"/>
                    <a:pt x="154" y="0"/>
                  </a:cubicBezTo>
                  <a:cubicBezTo>
                    <a:pt x="153" y="0"/>
                    <a:pt x="151" y="0"/>
                    <a:pt x="15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8"/>
            <p:cNvSpPr/>
            <p:nvPr/>
          </p:nvSpPr>
          <p:spPr>
            <a:xfrm>
              <a:off x="5088392" y="4043224"/>
              <a:ext cx="60366" cy="18427"/>
            </a:xfrm>
            <a:custGeom>
              <a:avLst/>
              <a:gdLst/>
              <a:ahLst/>
              <a:cxnLst/>
              <a:rect l="l" t="t" r="r" b="b"/>
              <a:pathLst>
                <a:path w="1009" h="308" extrusionOk="0">
                  <a:moveTo>
                    <a:pt x="198" y="1"/>
                  </a:moveTo>
                  <a:cubicBezTo>
                    <a:pt x="1" y="1"/>
                    <a:pt x="1" y="307"/>
                    <a:pt x="198" y="307"/>
                  </a:cubicBezTo>
                  <a:lnTo>
                    <a:pt x="810" y="307"/>
                  </a:lnTo>
                  <a:cubicBezTo>
                    <a:pt x="1007" y="307"/>
                    <a:pt x="1008" y="1"/>
                    <a:pt x="81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8"/>
            <p:cNvSpPr/>
            <p:nvPr/>
          </p:nvSpPr>
          <p:spPr>
            <a:xfrm>
              <a:off x="5090725" y="3970295"/>
              <a:ext cx="28179" cy="45170"/>
            </a:xfrm>
            <a:custGeom>
              <a:avLst/>
              <a:gdLst/>
              <a:ahLst/>
              <a:cxnLst/>
              <a:rect l="l" t="t" r="r" b="b"/>
              <a:pathLst>
                <a:path w="471" h="755" extrusionOk="0">
                  <a:moveTo>
                    <a:pt x="320" y="0"/>
                  </a:moveTo>
                  <a:cubicBezTo>
                    <a:pt x="243" y="0"/>
                    <a:pt x="164" y="49"/>
                    <a:pt x="159" y="148"/>
                  </a:cubicBezTo>
                  <a:cubicBezTo>
                    <a:pt x="154" y="220"/>
                    <a:pt x="108" y="288"/>
                    <a:pt x="79" y="351"/>
                  </a:cubicBezTo>
                  <a:cubicBezTo>
                    <a:pt x="39" y="434"/>
                    <a:pt x="11" y="514"/>
                    <a:pt x="6" y="608"/>
                  </a:cubicBezTo>
                  <a:cubicBezTo>
                    <a:pt x="0" y="706"/>
                    <a:pt x="75" y="755"/>
                    <a:pt x="151" y="755"/>
                  </a:cubicBezTo>
                  <a:cubicBezTo>
                    <a:pt x="228" y="755"/>
                    <a:pt x="307" y="706"/>
                    <a:pt x="312" y="608"/>
                  </a:cubicBezTo>
                  <a:cubicBezTo>
                    <a:pt x="317" y="535"/>
                    <a:pt x="363" y="468"/>
                    <a:pt x="393" y="404"/>
                  </a:cubicBezTo>
                  <a:cubicBezTo>
                    <a:pt x="432" y="320"/>
                    <a:pt x="460" y="240"/>
                    <a:pt x="466" y="148"/>
                  </a:cubicBezTo>
                  <a:cubicBezTo>
                    <a:pt x="471" y="49"/>
                    <a:pt x="397" y="0"/>
                    <a:pt x="32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07" name="Google Shape;207;p8"/>
          <p:cNvSpPr txBox="1">
            <a:spLocks noGrp="1"/>
          </p:cNvSpPr>
          <p:nvPr>
            <p:ph type="title"/>
          </p:nvPr>
        </p:nvSpPr>
        <p:spPr>
          <a:xfrm>
            <a:off x="1499550" y="1350950"/>
            <a:ext cx="6144900" cy="2283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000"/>
              <a:buNone/>
              <a:defRPr sz="10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9"/>
          <p:cNvSpPr/>
          <p:nvPr/>
        </p:nvSpPr>
        <p:spPr>
          <a:xfrm>
            <a:off x="96026" y="600159"/>
            <a:ext cx="80564" cy="400775"/>
          </a:xfrm>
          <a:custGeom>
            <a:avLst/>
            <a:gdLst/>
            <a:ahLst/>
            <a:cxnLst/>
            <a:rect l="l" t="t" r="r" b="b"/>
            <a:pathLst>
              <a:path w="891" h="4908" extrusionOk="0">
                <a:moveTo>
                  <a:pt x="0" y="1"/>
                </a:moveTo>
                <a:lnTo>
                  <a:pt x="0" y="4907"/>
                </a:lnTo>
                <a:lnTo>
                  <a:pt x="891" y="4907"/>
                </a:lnTo>
                <a:lnTo>
                  <a:pt x="891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9"/>
          <p:cNvSpPr/>
          <p:nvPr/>
        </p:nvSpPr>
        <p:spPr>
          <a:xfrm rot="-5399687">
            <a:off x="168663" y="3207613"/>
            <a:ext cx="1695777" cy="2175997"/>
          </a:xfrm>
          <a:custGeom>
            <a:avLst/>
            <a:gdLst/>
            <a:ahLst/>
            <a:cxnLst/>
            <a:rect l="l" t="t" r="r" b="b"/>
            <a:pathLst>
              <a:path w="30873" h="39614" extrusionOk="0">
                <a:moveTo>
                  <a:pt x="0" y="0"/>
                </a:moveTo>
                <a:lnTo>
                  <a:pt x="0" y="36352"/>
                </a:lnTo>
                <a:lnTo>
                  <a:pt x="18457" y="39613"/>
                </a:lnTo>
                <a:lnTo>
                  <a:pt x="30872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1" name="Google Shape;211;p9"/>
          <p:cNvSpPr/>
          <p:nvPr/>
        </p:nvSpPr>
        <p:spPr>
          <a:xfrm rot="-995320">
            <a:off x="873021" y="263039"/>
            <a:ext cx="4257317" cy="4768636"/>
          </a:xfrm>
          <a:custGeom>
            <a:avLst/>
            <a:gdLst/>
            <a:ahLst/>
            <a:cxnLst/>
            <a:rect l="l" t="t" r="r" b="b"/>
            <a:pathLst>
              <a:path w="40997" h="45923" extrusionOk="0">
                <a:moveTo>
                  <a:pt x="7135" y="1509"/>
                </a:moveTo>
                <a:cubicBezTo>
                  <a:pt x="7176" y="1509"/>
                  <a:pt x="7217" y="1511"/>
                  <a:pt x="7258" y="1516"/>
                </a:cubicBezTo>
                <a:cubicBezTo>
                  <a:pt x="7804" y="1585"/>
                  <a:pt x="8191" y="2081"/>
                  <a:pt x="8124" y="2627"/>
                </a:cubicBezTo>
                <a:cubicBezTo>
                  <a:pt x="8062" y="3130"/>
                  <a:pt x="7633" y="3500"/>
                  <a:pt x="7139" y="3500"/>
                </a:cubicBezTo>
                <a:cubicBezTo>
                  <a:pt x="7098" y="3500"/>
                  <a:pt x="7056" y="3497"/>
                  <a:pt x="7014" y="3492"/>
                </a:cubicBezTo>
                <a:cubicBezTo>
                  <a:pt x="6468" y="3425"/>
                  <a:pt x="6081" y="2928"/>
                  <a:pt x="6148" y="2382"/>
                </a:cubicBezTo>
                <a:cubicBezTo>
                  <a:pt x="6210" y="1878"/>
                  <a:pt x="6641" y="1509"/>
                  <a:pt x="7135" y="1509"/>
                </a:cubicBezTo>
                <a:close/>
                <a:moveTo>
                  <a:pt x="14998" y="2481"/>
                </a:moveTo>
                <a:cubicBezTo>
                  <a:pt x="15039" y="2481"/>
                  <a:pt x="15080" y="2483"/>
                  <a:pt x="15121" y="2489"/>
                </a:cubicBezTo>
                <a:cubicBezTo>
                  <a:pt x="15666" y="2556"/>
                  <a:pt x="16054" y="3054"/>
                  <a:pt x="15987" y="3598"/>
                </a:cubicBezTo>
                <a:cubicBezTo>
                  <a:pt x="15924" y="4103"/>
                  <a:pt x="15495" y="4472"/>
                  <a:pt x="14999" y="4472"/>
                </a:cubicBezTo>
                <a:cubicBezTo>
                  <a:pt x="14959" y="4472"/>
                  <a:pt x="14917" y="4469"/>
                  <a:pt x="14876" y="4464"/>
                </a:cubicBezTo>
                <a:cubicBezTo>
                  <a:pt x="14331" y="4397"/>
                  <a:pt x="13943" y="3901"/>
                  <a:pt x="14012" y="3354"/>
                </a:cubicBezTo>
                <a:cubicBezTo>
                  <a:pt x="14074" y="2850"/>
                  <a:pt x="14502" y="2481"/>
                  <a:pt x="14998" y="2481"/>
                </a:cubicBezTo>
                <a:close/>
                <a:moveTo>
                  <a:pt x="22521" y="3411"/>
                </a:moveTo>
                <a:cubicBezTo>
                  <a:pt x="22562" y="3411"/>
                  <a:pt x="22603" y="3414"/>
                  <a:pt x="22644" y="3419"/>
                </a:cubicBezTo>
                <a:cubicBezTo>
                  <a:pt x="23189" y="3486"/>
                  <a:pt x="23577" y="3982"/>
                  <a:pt x="23509" y="4529"/>
                </a:cubicBezTo>
                <a:cubicBezTo>
                  <a:pt x="23447" y="5033"/>
                  <a:pt x="23018" y="5402"/>
                  <a:pt x="22522" y="5402"/>
                </a:cubicBezTo>
                <a:cubicBezTo>
                  <a:pt x="22482" y="5402"/>
                  <a:pt x="22441" y="5400"/>
                  <a:pt x="22399" y="5394"/>
                </a:cubicBezTo>
                <a:cubicBezTo>
                  <a:pt x="21854" y="5327"/>
                  <a:pt x="21466" y="4829"/>
                  <a:pt x="21533" y="4285"/>
                </a:cubicBezTo>
                <a:cubicBezTo>
                  <a:pt x="21597" y="3780"/>
                  <a:pt x="22025" y="3411"/>
                  <a:pt x="22521" y="3411"/>
                </a:cubicBezTo>
                <a:close/>
                <a:moveTo>
                  <a:pt x="30391" y="4384"/>
                </a:moveTo>
                <a:cubicBezTo>
                  <a:pt x="30431" y="4384"/>
                  <a:pt x="30472" y="4386"/>
                  <a:pt x="30514" y="4391"/>
                </a:cubicBezTo>
                <a:cubicBezTo>
                  <a:pt x="31060" y="4458"/>
                  <a:pt x="31447" y="4956"/>
                  <a:pt x="31379" y="5501"/>
                </a:cubicBezTo>
                <a:cubicBezTo>
                  <a:pt x="31317" y="6006"/>
                  <a:pt x="30889" y="6375"/>
                  <a:pt x="30393" y="6375"/>
                </a:cubicBezTo>
                <a:cubicBezTo>
                  <a:pt x="30352" y="6375"/>
                  <a:pt x="30311" y="6372"/>
                  <a:pt x="30270" y="6367"/>
                </a:cubicBezTo>
                <a:cubicBezTo>
                  <a:pt x="29724" y="6300"/>
                  <a:pt x="29337" y="5803"/>
                  <a:pt x="29404" y="5257"/>
                </a:cubicBezTo>
                <a:cubicBezTo>
                  <a:pt x="29466" y="4754"/>
                  <a:pt x="29896" y="4384"/>
                  <a:pt x="30391" y="4384"/>
                </a:cubicBezTo>
                <a:close/>
                <a:moveTo>
                  <a:pt x="38199" y="5350"/>
                </a:moveTo>
                <a:cubicBezTo>
                  <a:pt x="38241" y="5350"/>
                  <a:pt x="38282" y="5353"/>
                  <a:pt x="38324" y="5358"/>
                </a:cubicBezTo>
                <a:cubicBezTo>
                  <a:pt x="38870" y="5425"/>
                  <a:pt x="39259" y="5922"/>
                  <a:pt x="39190" y="6468"/>
                </a:cubicBezTo>
                <a:cubicBezTo>
                  <a:pt x="39128" y="6971"/>
                  <a:pt x="38699" y="7341"/>
                  <a:pt x="38203" y="7341"/>
                </a:cubicBezTo>
                <a:cubicBezTo>
                  <a:pt x="38163" y="7341"/>
                  <a:pt x="38122" y="7339"/>
                  <a:pt x="38080" y="7334"/>
                </a:cubicBezTo>
                <a:cubicBezTo>
                  <a:pt x="37534" y="7265"/>
                  <a:pt x="37147" y="6768"/>
                  <a:pt x="37215" y="6222"/>
                </a:cubicBezTo>
                <a:cubicBezTo>
                  <a:pt x="37277" y="5720"/>
                  <a:pt x="37705" y="5350"/>
                  <a:pt x="38199" y="5350"/>
                </a:cubicBezTo>
                <a:close/>
                <a:moveTo>
                  <a:pt x="5129" y="0"/>
                </a:moveTo>
                <a:lnTo>
                  <a:pt x="1" y="41490"/>
                </a:lnTo>
                <a:lnTo>
                  <a:pt x="35867" y="45923"/>
                </a:lnTo>
                <a:lnTo>
                  <a:pt x="40997" y="4434"/>
                </a:lnTo>
                <a:lnTo>
                  <a:pt x="5129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Google Shape;212;p9"/>
          <p:cNvSpPr/>
          <p:nvPr/>
        </p:nvSpPr>
        <p:spPr>
          <a:xfrm rot="4442638">
            <a:off x="2269077" y="311308"/>
            <a:ext cx="613074" cy="456378"/>
          </a:xfrm>
          <a:custGeom>
            <a:avLst/>
            <a:gdLst/>
            <a:ahLst/>
            <a:cxnLst/>
            <a:rect l="l" t="t" r="r" b="b"/>
            <a:pathLst>
              <a:path w="8500" h="5674" extrusionOk="0">
                <a:moveTo>
                  <a:pt x="1497" y="316"/>
                </a:moveTo>
                <a:cubicBezTo>
                  <a:pt x="1656" y="316"/>
                  <a:pt x="1813" y="352"/>
                  <a:pt x="1956" y="426"/>
                </a:cubicBezTo>
                <a:lnTo>
                  <a:pt x="7429" y="3235"/>
                </a:lnTo>
                <a:cubicBezTo>
                  <a:pt x="7949" y="3503"/>
                  <a:pt x="8140" y="4171"/>
                  <a:pt x="7855" y="4726"/>
                </a:cubicBezTo>
                <a:cubicBezTo>
                  <a:pt x="7749" y="4935"/>
                  <a:pt x="7586" y="5104"/>
                  <a:pt x="7386" y="5217"/>
                </a:cubicBezTo>
                <a:cubicBezTo>
                  <a:pt x="7219" y="5312"/>
                  <a:pt x="7036" y="5359"/>
                  <a:pt x="6855" y="5359"/>
                </a:cubicBezTo>
                <a:cubicBezTo>
                  <a:pt x="6696" y="5359"/>
                  <a:pt x="6538" y="5323"/>
                  <a:pt x="6395" y="5249"/>
                </a:cubicBezTo>
                <a:lnTo>
                  <a:pt x="922" y="2440"/>
                </a:lnTo>
                <a:cubicBezTo>
                  <a:pt x="672" y="2311"/>
                  <a:pt x="490" y="2086"/>
                  <a:pt x="408" y="1807"/>
                </a:cubicBezTo>
                <a:cubicBezTo>
                  <a:pt x="326" y="1524"/>
                  <a:pt x="357" y="1219"/>
                  <a:pt x="496" y="949"/>
                </a:cubicBezTo>
                <a:cubicBezTo>
                  <a:pt x="602" y="740"/>
                  <a:pt x="766" y="570"/>
                  <a:pt x="964" y="458"/>
                </a:cubicBezTo>
                <a:cubicBezTo>
                  <a:pt x="1132" y="364"/>
                  <a:pt x="1316" y="316"/>
                  <a:pt x="1497" y="316"/>
                </a:cubicBezTo>
                <a:close/>
                <a:moveTo>
                  <a:pt x="1497" y="1"/>
                </a:moveTo>
                <a:cubicBezTo>
                  <a:pt x="1262" y="1"/>
                  <a:pt x="1026" y="62"/>
                  <a:pt x="810" y="183"/>
                </a:cubicBezTo>
                <a:cubicBezTo>
                  <a:pt x="555" y="327"/>
                  <a:pt x="351" y="541"/>
                  <a:pt x="215" y="804"/>
                </a:cubicBezTo>
                <a:cubicBezTo>
                  <a:pt x="40" y="1147"/>
                  <a:pt x="1" y="1534"/>
                  <a:pt x="106" y="1895"/>
                </a:cubicBezTo>
                <a:cubicBezTo>
                  <a:pt x="211" y="2258"/>
                  <a:pt x="450" y="2550"/>
                  <a:pt x="779" y="2720"/>
                </a:cubicBezTo>
                <a:lnTo>
                  <a:pt x="6252" y="5529"/>
                </a:lnTo>
                <a:cubicBezTo>
                  <a:pt x="6440" y="5626"/>
                  <a:pt x="6646" y="5674"/>
                  <a:pt x="6855" y="5674"/>
                </a:cubicBezTo>
                <a:cubicBezTo>
                  <a:pt x="7089" y="5674"/>
                  <a:pt x="7325" y="5613"/>
                  <a:pt x="7541" y="5491"/>
                </a:cubicBezTo>
                <a:cubicBezTo>
                  <a:pt x="7794" y="5348"/>
                  <a:pt x="8000" y="5134"/>
                  <a:pt x="8135" y="4871"/>
                </a:cubicBezTo>
                <a:cubicBezTo>
                  <a:pt x="8499" y="4161"/>
                  <a:pt x="8246" y="3301"/>
                  <a:pt x="7572" y="2955"/>
                </a:cubicBezTo>
                <a:lnTo>
                  <a:pt x="2099" y="146"/>
                </a:lnTo>
                <a:cubicBezTo>
                  <a:pt x="1911" y="49"/>
                  <a:pt x="1705" y="1"/>
                  <a:pt x="1497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3" name="Google Shape;213;p9"/>
          <p:cNvSpPr/>
          <p:nvPr/>
        </p:nvSpPr>
        <p:spPr>
          <a:xfrm rot="-995320">
            <a:off x="811429" y="246259"/>
            <a:ext cx="4257317" cy="4768636"/>
          </a:xfrm>
          <a:custGeom>
            <a:avLst/>
            <a:gdLst/>
            <a:ahLst/>
            <a:cxnLst/>
            <a:rect l="l" t="t" r="r" b="b"/>
            <a:pathLst>
              <a:path w="40997" h="45923" extrusionOk="0">
                <a:moveTo>
                  <a:pt x="7135" y="1509"/>
                </a:moveTo>
                <a:cubicBezTo>
                  <a:pt x="7176" y="1509"/>
                  <a:pt x="7217" y="1511"/>
                  <a:pt x="7258" y="1516"/>
                </a:cubicBezTo>
                <a:cubicBezTo>
                  <a:pt x="7804" y="1585"/>
                  <a:pt x="8191" y="2081"/>
                  <a:pt x="8124" y="2627"/>
                </a:cubicBezTo>
                <a:cubicBezTo>
                  <a:pt x="8062" y="3130"/>
                  <a:pt x="7633" y="3500"/>
                  <a:pt x="7139" y="3500"/>
                </a:cubicBezTo>
                <a:cubicBezTo>
                  <a:pt x="7098" y="3500"/>
                  <a:pt x="7056" y="3497"/>
                  <a:pt x="7014" y="3492"/>
                </a:cubicBezTo>
                <a:cubicBezTo>
                  <a:pt x="6468" y="3425"/>
                  <a:pt x="6081" y="2928"/>
                  <a:pt x="6148" y="2382"/>
                </a:cubicBezTo>
                <a:cubicBezTo>
                  <a:pt x="6210" y="1878"/>
                  <a:pt x="6641" y="1509"/>
                  <a:pt x="7135" y="1509"/>
                </a:cubicBezTo>
                <a:close/>
                <a:moveTo>
                  <a:pt x="14998" y="2481"/>
                </a:moveTo>
                <a:cubicBezTo>
                  <a:pt x="15039" y="2481"/>
                  <a:pt x="15080" y="2483"/>
                  <a:pt x="15121" y="2489"/>
                </a:cubicBezTo>
                <a:cubicBezTo>
                  <a:pt x="15666" y="2556"/>
                  <a:pt x="16054" y="3054"/>
                  <a:pt x="15987" y="3598"/>
                </a:cubicBezTo>
                <a:cubicBezTo>
                  <a:pt x="15924" y="4103"/>
                  <a:pt x="15495" y="4472"/>
                  <a:pt x="14999" y="4472"/>
                </a:cubicBezTo>
                <a:cubicBezTo>
                  <a:pt x="14959" y="4472"/>
                  <a:pt x="14917" y="4469"/>
                  <a:pt x="14876" y="4464"/>
                </a:cubicBezTo>
                <a:cubicBezTo>
                  <a:pt x="14331" y="4397"/>
                  <a:pt x="13943" y="3901"/>
                  <a:pt x="14012" y="3354"/>
                </a:cubicBezTo>
                <a:cubicBezTo>
                  <a:pt x="14074" y="2850"/>
                  <a:pt x="14502" y="2481"/>
                  <a:pt x="14998" y="2481"/>
                </a:cubicBezTo>
                <a:close/>
                <a:moveTo>
                  <a:pt x="22521" y="3411"/>
                </a:moveTo>
                <a:cubicBezTo>
                  <a:pt x="22562" y="3411"/>
                  <a:pt x="22603" y="3414"/>
                  <a:pt x="22644" y="3419"/>
                </a:cubicBezTo>
                <a:cubicBezTo>
                  <a:pt x="23189" y="3486"/>
                  <a:pt x="23577" y="3982"/>
                  <a:pt x="23509" y="4529"/>
                </a:cubicBezTo>
                <a:cubicBezTo>
                  <a:pt x="23447" y="5033"/>
                  <a:pt x="23018" y="5402"/>
                  <a:pt x="22522" y="5402"/>
                </a:cubicBezTo>
                <a:cubicBezTo>
                  <a:pt x="22482" y="5402"/>
                  <a:pt x="22441" y="5400"/>
                  <a:pt x="22399" y="5394"/>
                </a:cubicBezTo>
                <a:cubicBezTo>
                  <a:pt x="21854" y="5327"/>
                  <a:pt x="21466" y="4829"/>
                  <a:pt x="21533" y="4285"/>
                </a:cubicBezTo>
                <a:cubicBezTo>
                  <a:pt x="21597" y="3780"/>
                  <a:pt x="22025" y="3411"/>
                  <a:pt x="22521" y="3411"/>
                </a:cubicBezTo>
                <a:close/>
                <a:moveTo>
                  <a:pt x="30391" y="4384"/>
                </a:moveTo>
                <a:cubicBezTo>
                  <a:pt x="30431" y="4384"/>
                  <a:pt x="30472" y="4386"/>
                  <a:pt x="30514" y="4391"/>
                </a:cubicBezTo>
                <a:cubicBezTo>
                  <a:pt x="31060" y="4458"/>
                  <a:pt x="31447" y="4956"/>
                  <a:pt x="31379" y="5501"/>
                </a:cubicBezTo>
                <a:cubicBezTo>
                  <a:pt x="31317" y="6006"/>
                  <a:pt x="30889" y="6375"/>
                  <a:pt x="30393" y="6375"/>
                </a:cubicBezTo>
                <a:cubicBezTo>
                  <a:pt x="30352" y="6375"/>
                  <a:pt x="30311" y="6372"/>
                  <a:pt x="30270" y="6367"/>
                </a:cubicBezTo>
                <a:cubicBezTo>
                  <a:pt x="29724" y="6300"/>
                  <a:pt x="29337" y="5803"/>
                  <a:pt x="29404" y="5257"/>
                </a:cubicBezTo>
                <a:cubicBezTo>
                  <a:pt x="29466" y="4754"/>
                  <a:pt x="29896" y="4384"/>
                  <a:pt x="30391" y="4384"/>
                </a:cubicBezTo>
                <a:close/>
                <a:moveTo>
                  <a:pt x="38199" y="5350"/>
                </a:moveTo>
                <a:cubicBezTo>
                  <a:pt x="38241" y="5350"/>
                  <a:pt x="38282" y="5353"/>
                  <a:pt x="38324" y="5358"/>
                </a:cubicBezTo>
                <a:cubicBezTo>
                  <a:pt x="38870" y="5425"/>
                  <a:pt x="39259" y="5922"/>
                  <a:pt x="39190" y="6468"/>
                </a:cubicBezTo>
                <a:cubicBezTo>
                  <a:pt x="39128" y="6971"/>
                  <a:pt x="38699" y="7341"/>
                  <a:pt x="38203" y="7341"/>
                </a:cubicBezTo>
                <a:cubicBezTo>
                  <a:pt x="38163" y="7341"/>
                  <a:pt x="38122" y="7339"/>
                  <a:pt x="38080" y="7334"/>
                </a:cubicBezTo>
                <a:cubicBezTo>
                  <a:pt x="37534" y="7265"/>
                  <a:pt x="37147" y="6768"/>
                  <a:pt x="37215" y="6222"/>
                </a:cubicBezTo>
                <a:cubicBezTo>
                  <a:pt x="37277" y="5720"/>
                  <a:pt x="37705" y="5350"/>
                  <a:pt x="38199" y="5350"/>
                </a:cubicBezTo>
                <a:close/>
                <a:moveTo>
                  <a:pt x="5129" y="0"/>
                </a:moveTo>
                <a:lnTo>
                  <a:pt x="1" y="41490"/>
                </a:lnTo>
                <a:lnTo>
                  <a:pt x="35867" y="45923"/>
                </a:lnTo>
                <a:lnTo>
                  <a:pt x="40997" y="4434"/>
                </a:lnTo>
                <a:lnTo>
                  <a:pt x="5129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4" name="Google Shape;214;p9"/>
          <p:cNvSpPr/>
          <p:nvPr/>
        </p:nvSpPr>
        <p:spPr>
          <a:xfrm rot="4442638">
            <a:off x="2386898" y="274973"/>
            <a:ext cx="421146" cy="310954"/>
          </a:xfrm>
          <a:custGeom>
            <a:avLst/>
            <a:gdLst/>
            <a:ahLst/>
            <a:cxnLst/>
            <a:rect l="l" t="t" r="r" b="b"/>
            <a:pathLst>
              <a:path w="5839" h="3866" extrusionOk="0">
                <a:moveTo>
                  <a:pt x="1121" y="316"/>
                </a:moveTo>
                <a:cubicBezTo>
                  <a:pt x="1225" y="316"/>
                  <a:pt x="1329" y="341"/>
                  <a:pt x="1424" y="390"/>
                </a:cubicBezTo>
                <a:lnTo>
                  <a:pt x="5127" y="2291"/>
                </a:lnTo>
                <a:cubicBezTo>
                  <a:pt x="5286" y="2372"/>
                  <a:pt x="5403" y="2510"/>
                  <a:pt x="5457" y="2679"/>
                </a:cubicBezTo>
                <a:cubicBezTo>
                  <a:pt x="5513" y="2849"/>
                  <a:pt x="5498" y="3030"/>
                  <a:pt x="5416" y="3187"/>
                </a:cubicBezTo>
                <a:cubicBezTo>
                  <a:pt x="5357" y="3304"/>
                  <a:pt x="5265" y="3399"/>
                  <a:pt x="5152" y="3463"/>
                </a:cubicBezTo>
                <a:cubicBezTo>
                  <a:pt x="5049" y="3521"/>
                  <a:pt x="4936" y="3550"/>
                  <a:pt x="4823" y="3550"/>
                </a:cubicBezTo>
                <a:cubicBezTo>
                  <a:pt x="4719" y="3550"/>
                  <a:pt x="4614" y="3525"/>
                  <a:pt x="4518" y="3476"/>
                </a:cubicBezTo>
                <a:lnTo>
                  <a:pt x="817" y="1577"/>
                </a:lnTo>
                <a:cubicBezTo>
                  <a:pt x="490" y="1409"/>
                  <a:pt x="360" y="1006"/>
                  <a:pt x="528" y="679"/>
                </a:cubicBezTo>
                <a:cubicBezTo>
                  <a:pt x="587" y="562"/>
                  <a:pt x="679" y="467"/>
                  <a:pt x="793" y="403"/>
                </a:cubicBezTo>
                <a:cubicBezTo>
                  <a:pt x="895" y="345"/>
                  <a:pt x="1008" y="316"/>
                  <a:pt x="1121" y="316"/>
                </a:cubicBezTo>
                <a:close/>
                <a:moveTo>
                  <a:pt x="1120" y="1"/>
                </a:moveTo>
                <a:cubicBezTo>
                  <a:pt x="954" y="1"/>
                  <a:pt x="788" y="43"/>
                  <a:pt x="639" y="128"/>
                </a:cubicBezTo>
                <a:cubicBezTo>
                  <a:pt x="471" y="222"/>
                  <a:pt x="335" y="363"/>
                  <a:pt x="247" y="534"/>
                </a:cubicBezTo>
                <a:cubicBezTo>
                  <a:pt x="0" y="1016"/>
                  <a:pt x="190" y="1609"/>
                  <a:pt x="672" y="1856"/>
                </a:cubicBezTo>
                <a:lnTo>
                  <a:pt x="4375" y="3757"/>
                </a:lnTo>
                <a:cubicBezTo>
                  <a:pt x="4517" y="3829"/>
                  <a:pt x="4671" y="3865"/>
                  <a:pt x="4824" y="3865"/>
                </a:cubicBezTo>
                <a:cubicBezTo>
                  <a:pt x="4990" y="3865"/>
                  <a:pt x="5156" y="3823"/>
                  <a:pt x="5305" y="3738"/>
                </a:cubicBezTo>
                <a:cubicBezTo>
                  <a:pt x="5473" y="3644"/>
                  <a:pt x="5609" y="3503"/>
                  <a:pt x="5697" y="3332"/>
                </a:cubicBezTo>
                <a:cubicBezTo>
                  <a:pt x="5816" y="3098"/>
                  <a:pt x="5838" y="2832"/>
                  <a:pt x="5758" y="2583"/>
                </a:cubicBezTo>
                <a:cubicBezTo>
                  <a:pt x="5678" y="2333"/>
                  <a:pt x="5504" y="2130"/>
                  <a:pt x="5272" y="2010"/>
                </a:cubicBezTo>
                <a:lnTo>
                  <a:pt x="1569" y="109"/>
                </a:lnTo>
                <a:cubicBezTo>
                  <a:pt x="1427" y="37"/>
                  <a:pt x="1273" y="1"/>
                  <a:pt x="112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" name="Google Shape;215;p9"/>
          <p:cNvSpPr txBox="1">
            <a:spLocks noGrp="1"/>
          </p:cNvSpPr>
          <p:nvPr>
            <p:ph type="title"/>
          </p:nvPr>
        </p:nvSpPr>
        <p:spPr>
          <a:xfrm rot="-537545">
            <a:off x="1270979" y="1650993"/>
            <a:ext cx="3234461" cy="126406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500"/>
              <a:buNone/>
              <a:defRPr sz="5500" b="1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16" name="Google Shape;216;p9"/>
          <p:cNvSpPr txBox="1">
            <a:spLocks noGrp="1"/>
          </p:cNvSpPr>
          <p:nvPr>
            <p:ph type="subTitle" idx="1"/>
          </p:nvPr>
        </p:nvSpPr>
        <p:spPr>
          <a:xfrm rot="-537097">
            <a:off x="1451032" y="3152651"/>
            <a:ext cx="3231358" cy="76774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217" name="Google Shape;217;p9"/>
          <p:cNvSpPr txBox="1">
            <a:spLocks noGrp="1"/>
          </p:cNvSpPr>
          <p:nvPr>
            <p:ph type="title" idx="2" hasCustomPrompt="1"/>
          </p:nvPr>
        </p:nvSpPr>
        <p:spPr>
          <a:xfrm>
            <a:off x="4995550" y="1187550"/>
            <a:ext cx="3435300" cy="276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5000"/>
              <a:buNone/>
              <a:defRPr sz="150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18" name="Google Shape;218;p9"/>
          <p:cNvSpPr/>
          <p:nvPr/>
        </p:nvSpPr>
        <p:spPr>
          <a:xfrm rot="-5399665">
            <a:off x="-59719" y="3330917"/>
            <a:ext cx="1882869" cy="1742285"/>
          </a:xfrm>
          <a:custGeom>
            <a:avLst/>
            <a:gdLst/>
            <a:ahLst/>
            <a:cxnLst/>
            <a:rect l="l" t="t" r="r" b="b"/>
            <a:pathLst>
              <a:path w="36662" h="33923" extrusionOk="0">
                <a:moveTo>
                  <a:pt x="0" y="0"/>
                </a:moveTo>
                <a:lnTo>
                  <a:pt x="0" y="26481"/>
                </a:lnTo>
                <a:lnTo>
                  <a:pt x="15058" y="33923"/>
                </a:lnTo>
                <a:lnTo>
                  <a:pt x="36662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9" name="Google Shape;219;p9"/>
          <p:cNvSpPr/>
          <p:nvPr/>
        </p:nvSpPr>
        <p:spPr>
          <a:xfrm rot="5400377">
            <a:off x="7387656" y="-348227"/>
            <a:ext cx="1408040" cy="2104494"/>
          </a:xfrm>
          <a:custGeom>
            <a:avLst/>
            <a:gdLst/>
            <a:ahLst/>
            <a:cxnLst/>
            <a:rect l="l" t="t" r="r" b="b"/>
            <a:pathLst>
              <a:path w="30873" h="39614" extrusionOk="0">
                <a:moveTo>
                  <a:pt x="0" y="0"/>
                </a:moveTo>
                <a:lnTo>
                  <a:pt x="0" y="36352"/>
                </a:lnTo>
                <a:lnTo>
                  <a:pt x="18457" y="39613"/>
                </a:lnTo>
                <a:lnTo>
                  <a:pt x="30872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0;p9"/>
          <p:cNvSpPr/>
          <p:nvPr/>
        </p:nvSpPr>
        <p:spPr>
          <a:xfrm rot="5400403">
            <a:off x="7440397" y="-60836"/>
            <a:ext cx="1563359" cy="1685040"/>
          </a:xfrm>
          <a:custGeom>
            <a:avLst/>
            <a:gdLst/>
            <a:ahLst/>
            <a:cxnLst/>
            <a:rect l="l" t="t" r="r" b="b"/>
            <a:pathLst>
              <a:path w="36662" h="33923" extrusionOk="0">
                <a:moveTo>
                  <a:pt x="0" y="0"/>
                </a:moveTo>
                <a:lnTo>
                  <a:pt x="0" y="26481"/>
                </a:lnTo>
                <a:lnTo>
                  <a:pt x="15058" y="33923"/>
                </a:lnTo>
                <a:lnTo>
                  <a:pt x="36662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" name="Google Shape;221;p9"/>
          <p:cNvSpPr/>
          <p:nvPr/>
        </p:nvSpPr>
        <p:spPr>
          <a:xfrm rot="-8610992">
            <a:off x="8808681" y="3091174"/>
            <a:ext cx="398985" cy="738802"/>
          </a:xfrm>
          <a:custGeom>
            <a:avLst/>
            <a:gdLst/>
            <a:ahLst/>
            <a:cxnLst/>
            <a:rect l="l" t="t" r="r" b="b"/>
            <a:pathLst>
              <a:path w="6669" h="12349" extrusionOk="0">
                <a:moveTo>
                  <a:pt x="6439" y="1"/>
                </a:moveTo>
                <a:cubicBezTo>
                  <a:pt x="4707" y="106"/>
                  <a:pt x="1067" y="373"/>
                  <a:pt x="1067" y="373"/>
                </a:cubicBezTo>
                <a:cubicBezTo>
                  <a:pt x="1067" y="373"/>
                  <a:pt x="1477" y="7405"/>
                  <a:pt x="1" y="11576"/>
                </a:cubicBezTo>
                <a:cubicBezTo>
                  <a:pt x="2161" y="9507"/>
                  <a:pt x="3451" y="8190"/>
                  <a:pt x="3451" y="8190"/>
                </a:cubicBezTo>
                <a:lnTo>
                  <a:pt x="4352" y="12348"/>
                </a:lnTo>
                <a:cubicBezTo>
                  <a:pt x="4352" y="12348"/>
                  <a:pt x="6668" y="7737"/>
                  <a:pt x="6439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2" name="Google Shape;222;p9"/>
          <p:cNvSpPr/>
          <p:nvPr/>
        </p:nvSpPr>
        <p:spPr>
          <a:xfrm rot="-8610992">
            <a:off x="8630005" y="3660883"/>
            <a:ext cx="326176" cy="89202"/>
          </a:xfrm>
          <a:custGeom>
            <a:avLst/>
            <a:gdLst/>
            <a:ahLst/>
            <a:cxnLst/>
            <a:rect l="l" t="t" r="r" b="b"/>
            <a:pathLst>
              <a:path w="5452" h="1491" extrusionOk="0">
                <a:moveTo>
                  <a:pt x="5374" y="1"/>
                </a:moveTo>
                <a:lnTo>
                  <a:pt x="0" y="373"/>
                </a:lnTo>
                <a:lnTo>
                  <a:pt x="78" y="1490"/>
                </a:lnTo>
                <a:lnTo>
                  <a:pt x="5451" y="1118"/>
                </a:lnTo>
                <a:lnTo>
                  <a:pt x="5374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3" name="Google Shape;223;p9"/>
          <p:cNvSpPr/>
          <p:nvPr/>
        </p:nvSpPr>
        <p:spPr>
          <a:xfrm rot="-8610992">
            <a:off x="7870096" y="3547007"/>
            <a:ext cx="702367" cy="2063668"/>
          </a:xfrm>
          <a:custGeom>
            <a:avLst/>
            <a:gdLst/>
            <a:ahLst/>
            <a:cxnLst/>
            <a:rect l="l" t="t" r="r" b="b"/>
            <a:pathLst>
              <a:path w="11740" h="34494" extrusionOk="0">
                <a:moveTo>
                  <a:pt x="1" y="0"/>
                </a:moveTo>
                <a:lnTo>
                  <a:pt x="2483" y="34494"/>
                </a:lnTo>
                <a:lnTo>
                  <a:pt x="11739" y="33820"/>
                </a:lnTo>
                <a:lnTo>
                  <a:pt x="11739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9"/>
          <p:cNvSpPr/>
          <p:nvPr/>
        </p:nvSpPr>
        <p:spPr>
          <a:xfrm rot="-8610992">
            <a:off x="8218958" y="3632838"/>
            <a:ext cx="211368" cy="2055292"/>
          </a:xfrm>
          <a:custGeom>
            <a:avLst/>
            <a:gdLst/>
            <a:ahLst/>
            <a:cxnLst/>
            <a:rect l="l" t="t" r="r" b="b"/>
            <a:pathLst>
              <a:path w="3533" h="34354" extrusionOk="0">
                <a:moveTo>
                  <a:pt x="1024" y="0"/>
                </a:moveTo>
                <a:lnTo>
                  <a:pt x="0" y="6"/>
                </a:lnTo>
                <a:lnTo>
                  <a:pt x="2515" y="34353"/>
                </a:lnTo>
                <a:lnTo>
                  <a:pt x="3533" y="34279"/>
                </a:lnTo>
                <a:lnTo>
                  <a:pt x="1024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9"/>
          <p:cNvSpPr/>
          <p:nvPr/>
        </p:nvSpPr>
        <p:spPr>
          <a:xfrm rot="-8610992">
            <a:off x="8108089" y="4294347"/>
            <a:ext cx="226445" cy="201317"/>
          </a:xfrm>
          <a:custGeom>
            <a:avLst/>
            <a:gdLst/>
            <a:ahLst/>
            <a:cxnLst/>
            <a:rect l="l" t="t" r="r" b="b"/>
            <a:pathLst>
              <a:path w="3785" h="3365" extrusionOk="0">
                <a:moveTo>
                  <a:pt x="2020" y="1454"/>
                </a:moveTo>
                <a:cubicBezTo>
                  <a:pt x="2004" y="1463"/>
                  <a:pt x="1988" y="1472"/>
                  <a:pt x="1972" y="1480"/>
                </a:cubicBezTo>
                <a:cubicBezTo>
                  <a:pt x="1825" y="1560"/>
                  <a:pt x="1916" y="1765"/>
                  <a:pt x="2052" y="1765"/>
                </a:cubicBezTo>
                <a:cubicBezTo>
                  <a:pt x="2073" y="1765"/>
                  <a:pt x="2094" y="1760"/>
                  <a:pt x="2115" y="1750"/>
                </a:cubicBezTo>
                <a:lnTo>
                  <a:pt x="2115" y="1750"/>
                </a:lnTo>
                <a:cubicBezTo>
                  <a:pt x="2052" y="1784"/>
                  <a:pt x="2005" y="1830"/>
                  <a:pt x="1969" y="1886"/>
                </a:cubicBezTo>
                <a:cubicBezTo>
                  <a:pt x="1813" y="1841"/>
                  <a:pt x="1675" y="1800"/>
                  <a:pt x="1534" y="1730"/>
                </a:cubicBezTo>
                <a:cubicBezTo>
                  <a:pt x="1680" y="1599"/>
                  <a:pt x="1848" y="1504"/>
                  <a:pt x="2020" y="1454"/>
                </a:cubicBezTo>
                <a:close/>
                <a:moveTo>
                  <a:pt x="2195" y="1"/>
                </a:moveTo>
                <a:cubicBezTo>
                  <a:pt x="1630" y="1"/>
                  <a:pt x="1084" y="277"/>
                  <a:pt x="697" y="804"/>
                </a:cubicBezTo>
                <a:cubicBezTo>
                  <a:pt x="0" y="1754"/>
                  <a:pt x="725" y="3062"/>
                  <a:pt x="1767" y="3331"/>
                </a:cubicBezTo>
                <a:cubicBezTo>
                  <a:pt x="1858" y="3354"/>
                  <a:pt x="1953" y="3365"/>
                  <a:pt x="2051" y="3365"/>
                </a:cubicBezTo>
                <a:cubicBezTo>
                  <a:pt x="2847" y="3365"/>
                  <a:pt x="3784" y="2633"/>
                  <a:pt x="3371" y="1799"/>
                </a:cubicBezTo>
                <a:cubicBezTo>
                  <a:pt x="3136" y="1327"/>
                  <a:pt x="2725" y="1113"/>
                  <a:pt x="2298" y="1113"/>
                </a:cubicBezTo>
                <a:cubicBezTo>
                  <a:pt x="1892" y="1113"/>
                  <a:pt x="1471" y="1307"/>
                  <a:pt x="1176" y="1657"/>
                </a:cubicBezTo>
                <a:cubicBezTo>
                  <a:pt x="1110" y="1735"/>
                  <a:pt x="1119" y="1840"/>
                  <a:pt x="1207" y="1897"/>
                </a:cubicBezTo>
                <a:cubicBezTo>
                  <a:pt x="1483" y="2076"/>
                  <a:pt x="1702" y="2124"/>
                  <a:pt x="2010" y="2219"/>
                </a:cubicBezTo>
                <a:cubicBezTo>
                  <a:pt x="2023" y="2223"/>
                  <a:pt x="2036" y="2225"/>
                  <a:pt x="2049" y="2225"/>
                </a:cubicBezTo>
                <a:cubicBezTo>
                  <a:pt x="2103" y="2225"/>
                  <a:pt x="2151" y="2194"/>
                  <a:pt x="2182" y="2148"/>
                </a:cubicBezTo>
                <a:cubicBezTo>
                  <a:pt x="2319" y="1948"/>
                  <a:pt x="2405" y="1616"/>
                  <a:pt x="2183" y="1448"/>
                </a:cubicBezTo>
                <a:cubicBezTo>
                  <a:pt x="2166" y="1435"/>
                  <a:pt x="2145" y="1431"/>
                  <a:pt x="2124" y="1429"/>
                </a:cubicBezTo>
                <a:cubicBezTo>
                  <a:pt x="2180" y="1419"/>
                  <a:pt x="2237" y="1414"/>
                  <a:pt x="2294" y="1414"/>
                </a:cubicBezTo>
                <a:cubicBezTo>
                  <a:pt x="2586" y="1414"/>
                  <a:pt x="2869" y="1553"/>
                  <a:pt x="3067" y="1873"/>
                </a:cubicBezTo>
                <a:cubicBezTo>
                  <a:pt x="3249" y="2168"/>
                  <a:pt x="3125" y="2491"/>
                  <a:pt x="2908" y="2722"/>
                </a:cubicBezTo>
                <a:cubicBezTo>
                  <a:pt x="2693" y="2949"/>
                  <a:pt x="2399" y="3050"/>
                  <a:pt x="2102" y="3050"/>
                </a:cubicBezTo>
                <a:cubicBezTo>
                  <a:pt x="1909" y="3050"/>
                  <a:pt x="1715" y="3008"/>
                  <a:pt x="1541" y="2929"/>
                </a:cubicBezTo>
                <a:cubicBezTo>
                  <a:pt x="666" y="2533"/>
                  <a:pt x="533" y="1447"/>
                  <a:pt x="1116" y="764"/>
                </a:cubicBezTo>
                <a:cubicBezTo>
                  <a:pt x="1393" y="440"/>
                  <a:pt x="1758" y="300"/>
                  <a:pt x="2133" y="300"/>
                </a:cubicBezTo>
                <a:cubicBezTo>
                  <a:pt x="2505" y="300"/>
                  <a:pt x="2886" y="439"/>
                  <a:pt x="3197" y="672"/>
                </a:cubicBezTo>
                <a:cubicBezTo>
                  <a:pt x="3225" y="693"/>
                  <a:pt x="3253" y="702"/>
                  <a:pt x="3279" y="702"/>
                </a:cubicBezTo>
                <a:cubicBezTo>
                  <a:pt x="3400" y="702"/>
                  <a:pt x="3480" y="503"/>
                  <a:pt x="3352" y="407"/>
                </a:cubicBezTo>
                <a:cubicBezTo>
                  <a:pt x="2987" y="134"/>
                  <a:pt x="2586" y="1"/>
                  <a:pt x="2195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6" name="Google Shape;226;p9"/>
          <p:cNvSpPr/>
          <p:nvPr/>
        </p:nvSpPr>
        <p:spPr>
          <a:xfrm rot="4499988">
            <a:off x="6722271" y="3924612"/>
            <a:ext cx="217118" cy="223759"/>
          </a:xfrm>
          <a:custGeom>
            <a:avLst/>
            <a:gdLst/>
            <a:ahLst/>
            <a:cxnLst/>
            <a:rect l="l" t="t" r="r" b="b"/>
            <a:pathLst>
              <a:path w="3629" h="3740" extrusionOk="0">
                <a:moveTo>
                  <a:pt x="2849" y="0"/>
                </a:moveTo>
                <a:cubicBezTo>
                  <a:pt x="2845" y="0"/>
                  <a:pt x="2841" y="0"/>
                  <a:pt x="2837" y="1"/>
                </a:cubicBezTo>
                <a:cubicBezTo>
                  <a:pt x="2272" y="59"/>
                  <a:pt x="1729" y="312"/>
                  <a:pt x="1262" y="626"/>
                </a:cubicBezTo>
                <a:cubicBezTo>
                  <a:pt x="799" y="937"/>
                  <a:pt x="343" y="1346"/>
                  <a:pt x="127" y="1871"/>
                </a:cubicBezTo>
                <a:cubicBezTo>
                  <a:pt x="35" y="2095"/>
                  <a:pt x="0" y="2340"/>
                  <a:pt x="56" y="2578"/>
                </a:cubicBezTo>
                <a:cubicBezTo>
                  <a:pt x="117" y="2831"/>
                  <a:pt x="284" y="3047"/>
                  <a:pt x="484" y="3206"/>
                </a:cubicBezTo>
                <a:cubicBezTo>
                  <a:pt x="773" y="3437"/>
                  <a:pt x="1132" y="3594"/>
                  <a:pt x="1488" y="3691"/>
                </a:cubicBezTo>
                <a:cubicBezTo>
                  <a:pt x="1609" y="3724"/>
                  <a:pt x="1734" y="3739"/>
                  <a:pt x="1859" y="3739"/>
                </a:cubicBezTo>
                <a:cubicBezTo>
                  <a:pt x="2018" y="3739"/>
                  <a:pt x="2177" y="3714"/>
                  <a:pt x="2329" y="3667"/>
                </a:cubicBezTo>
                <a:cubicBezTo>
                  <a:pt x="2845" y="3508"/>
                  <a:pt x="3309" y="3117"/>
                  <a:pt x="3512" y="2612"/>
                </a:cubicBezTo>
                <a:cubicBezTo>
                  <a:pt x="3603" y="2385"/>
                  <a:pt x="3629" y="2125"/>
                  <a:pt x="3554" y="1890"/>
                </a:cubicBezTo>
                <a:cubicBezTo>
                  <a:pt x="3468" y="1623"/>
                  <a:pt x="3268" y="1417"/>
                  <a:pt x="3030" y="1274"/>
                </a:cubicBezTo>
                <a:cubicBezTo>
                  <a:pt x="2784" y="1127"/>
                  <a:pt x="2473" y="1028"/>
                  <a:pt x="2170" y="1028"/>
                </a:cubicBezTo>
                <a:cubicBezTo>
                  <a:pt x="1942" y="1028"/>
                  <a:pt x="1719" y="1084"/>
                  <a:pt x="1531" y="1219"/>
                </a:cubicBezTo>
                <a:cubicBezTo>
                  <a:pt x="1228" y="1436"/>
                  <a:pt x="1084" y="1804"/>
                  <a:pt x="1092" y="2169"/>
                </a:cubicBezTo>
                <a:cubicBezTo>
                  <a:pt x="1100" y="2470"/>
                  <a:pt x="1206" y="2838"/>
                  <a:pt x="1488" y="2994"/>
                </a:cubicBezTo>
                <a:cubicBezTo>
                  <a:pt x="1571" y="3039"/>
                  <a:pt x="1652" y="3059"/>
                  <a:pt x="1732" y="3059"/>
                </a:cubicBezTo>
                <a:cubicBezTo>
                  <a:pt x="2016" y="3059"/>
                  <a:pt x="2272" y="2810"/>
                  <a:pt x="2437" y="2587"/>
                </a:cubicBezTo>
                <a:cubicBezTo>
                  <a:pt x="2522" y="2471"/>
                  <a:pt x="2597" y="2347"/>
                  <a:pt x="2664" y="2222"/>
                </a:cubicBezTo>
                <a:cubicBezTo>
                  <a:pt x="2694" y="2163"/>
                  <a:pt x="2691" y="2082"/>
                  <a:pt x="2640" y="2036"/>
                </a:cubicBezTo>
                <a:cubicBezTo>
                  <a:pt x="2552" y="1956"/>
                  <a:pt x="2445" y="1925"/>
                  <a:pt x="2336" y="1925"/>
                </a:cubicBezTo>
                <a:cubicBezTo>
                  <a:pt x="2220" y="1925"/>
                  <a:pt x="2100" y="1960"/>
                  <a:pt x="1995" y="2011"/>
                </a:cubicBezTo>
                <a:cubicBezTo>
                  <a:pt x="1843" y="2087"/>
                  <a:pt x="1936" y="2293"/>
                  <a:pt x="2078" y="2293"/>
                </a:cubicBezTo>
                <a:cubicBezTo>
                  <a:pt x="2101" y="2293"/>
                  <a:pt x="2125" y="2288"/>
                  <a:pt x="2150" y="2276"/>
                </a:cubicBezTo>
                <a:cubicBezTo>
                  <a:pt x="2152" y="2274"/>
                  <a:pt x="2155" y="2273"/>
                  <a:pt x="2156" y="2273"/>
                </a:cubicBezTo>
                <a:lnTo>
                  <a:pt x="2156" y="2273"/>
                </a:lnTo>
                <a:cubicBezTo>
                  <a:pt x="2157" y="2272"/>
                  <a:pt x="2158" y="2272"/>
                  <a:pt x="2160" y="2271"/>
                </a:cubicBezTo>
                <a:cubicBezTo>
                  <a:pt x="2192" y="2260"/>
                  <a:pt x="2223" y="2248"/>
                  <a:pt x="2256" y="2241"/>
                </a:cubicBezTo>
                <a:cubicBezTo>
                  <a:pt x="2272" y="2237"/>
                  <a:pt x="2290" y="2232"/>
                  <a:pt x="2308" y="2230"/>
                </a:cubicBezTo>
                <a:lnTo>
                  <a:pt x="2308" y="2230"/>
                </a:lnTo>
                <a:cubicBezTo>
                  <a:pt x="2220" y="2379"/>
                  <a:pt x="2123" y="2513"/>
                  <a:pt x="1991" y="2631"/>
                </a:cubicBezTo>
                <a:cubicBezTo>
                  <a:pt x="1985" y="2635"/>
                  <a:pt x="1955" y="2660"/>
                  <a:pt x="1956" y="2660"/>
                </a:cubicBezTo>
                <a:cubicBezTo>
                  <a:pt x="1956" y="2660"/>
                  <a:pt x="1956" y="2660"/>
                  <a:pt x="1956" y="2660"/>
                </a:cubicBezTo>
                <a:lnTo>
                  <a:pt x="1956" y="2660"/>
                </a:lnTo>
                <a:cubicBezTo>
                  <a:pt x="1944" y="2669"/>
                  <a:pt x="1932" y="2678"/>
                  <a:pt x="1919" y="2686"/>
                </a:cubicBezTo>
                <a:cubicBezTo>
                  <a:pt x="1904" y="2695"/>
                  <a:pt x="1890" y="2704"/>
                  <a:pt x="1874" y="2712"/>
                </a:cubicBezTo>
                <a:cubicBezTo>
                  <a:pt x="1867" y="2716"/>
                  <a:pt x="1843" y="2726"/>
                  <a:pt x="1835" y="2730"/>
                </a:cubicBezTo>
                <a:lnTo>
                  <a:pt x="1835" y="2730"/>
                </a:lnTo>
                <a:cubicBezTo>
                  <a:pt x="1812" y="2738"/>
                  <a:pt x="1787" y="2743"/>
                  <a:pt x="1764" y="2750"/>
                </a:cubicBezTo>
                <a:cubicBezTo>
                  <a:pt x="1763" y="2751"/>
                  <a:pt x="1762" y="2751"/>
                  <a:pt x="1763" y="2752"/>
                </a:cubicBezTo>
                <a:lnTo>
                  <a:pt x="1763" y="2752"/>
                </a:lnTo>
                <a:cubicBezTo>
                  <a:pt x="1761" y="2752"/>
                  <a:pt x="1759" y="2752"/>
                  <a:pt x="1757" y="2752"/>
                </a:cubicBezTo>
                <a:cubicBezTo>
                  <a:pt x="1746" y="2752"/>
                  <a:pt x="1735" y="2751"/>
                  <a:pt x="1725" y="2751"/>
                </a:cubicBezTo>
                <a:cubicBezTo>
                  <a:pt x="1719" y="2751"/>
                  <a:pt x="1714" y="2751"/>
                  <a:pt x="1709" y="2752"/>
                </a:cubicBezTo>
                <a:cubicBezTo>
                  <a:pt x="1709" y="2752"/>
                  <a:pt x="1709" y="2752"/>
                  <a:pt x="1709" y="2752"/>
                </a:cubicBezTo>
                <a:lnTo>
                  <a:pt x="1709" y="2752"/>
                </a:lnTo>
                <a:cubicBezTo>
                  <a:pt x="1707" y="2751"/>
                  <a:pt x="1706" y="2751"/>
                  <a:pt x="1704" y="2750"/>
                </a:cubicBezTo>
                <a:cubicBezTo>
                  <a:pt x="1693" y="2746"/>
                  <a:pt x="1681" y="2743"/>
                  <a:pt x="1668" y="2740"/>
                </a:cubicBezTo>
                <a:cubicBezTo>
                  <a:pt x="1666" y="2740"/>
                  <a:pt x="1665" y="2739"/>
                  <a:pt x="1663" y="2739"/>
                </a:cubicBezTo>
                <a:lnTo>
                  <a:pt x="1663" y="2739"/>
                </a:lnTo>
                <a:cubicBezTo>
                  <a:pt x="1663" y="2739"/>
                  <a:pt x="1663" y="2739"/>
                  <a:pt x="1663" y="2739"/>
                </a:cubicBezTo>
                <a:cubicBezTo>
                  <a:pt x="1650" y="2731"/>
                  <a:pt x="1637" y="2724"/>
                  <a:pt x="1624" y="2717"/>
                </a:cubicBezTo>
                <a:cubicBezTo>
                  <a:pt x="1616" y="2713"/>
                  <a:pt x="1599" y="2699"/>
                  <a:pt x="1599" y="2699"/>
                </a:cubicBezTo>
                <a:lnTo>
                  <a:pt x="1599" y="2699"/>
                </a:lnTo>
                <a:cubicBezTo>
                  <a:pt x="1599" y="2699"/>
                  <a:pt x="1604" y="2703"/>
                  <a:pt x="1617" y="2714"/>
                </a:cubicBezTo>
                <a:cubicBezTo>
                  <a:pt x="1606" y="2707"/>
                  <a:pt x="1596" y="2698"/>
                  <a:pt x="1587" y="2689"/>
                </a:cubicBezTo>
                <a:cubicBezTo>
                  <a:pt x="1577" y="2679"/>
                  <a:pt x="1569" y="2670"/>
                  <a:pt x="1558" y="2660"/>
                </a:cubicBezTo>
                <a:cubicBezTo>
                  <a:pt x="1555" y="2655"/>
                  <a:pt x="1552" y="2651"/>
                  <a:pt x="1548" y="2647"/>
                </a:cubicBezTo>
                <a:cubicBezTo>
                  <a:pt x="1548" y="2646"/>
                  <a:pt x="1547" y="2646"/>
                  <a:pt x="1547" y="2645"/>
                </a:cubicBezTo>
                <a:lnTo>
                  <a:pt x="1547" y="2645"/>
                </a:lnTo>
                <a:cubicBezTo>
                  <a:pt x="1547" y="2645"/>
                  <a:pt x="1547" y="2645"/>
                  <a:pt x="1547" y="2645"/>
                </a:cubicBezTo>
                <a:cubicBezTo>
                  <a:pt x="1529" y="2622"/>
                  <a:pt x="1513" y="2598"/>
                  <a:pt x="1498" y="2572"/>
                </a:cubicBezTo>
                <a:cubicBezTo>
                  <a:pt x="1491" y="2559"/>
                  <a:pt x="1485" y="2546"/>
                  <a:pt x="1478" y="2533"/>
                </a:cubicBezTo>
                <a:cubicBezTo>
                  <a:pt x="1470" y="2517"/>
                  <a:pt x="1465" y="2503"/>
                  <a:pt x="1465" y="2503"/>
                </a:cubicBezTo>
                <a:lnTo>
                  <a:pt x="1465" y="2503"/>
                </a:lnTo>
                <a:cubicBezTo>
                  <a:pt x="1465" y="2503"/>
                  <a:pt x="1466" y="2506"/>
                  <a:pt x="1469" y="2514"/>
                </a:cubicBezTo>
                <a:cubicBezTo>
                  <a:pt x="1446" y="2451"/>
                  <a:pt x="1427" y="2388"/>
                  <a:pt x="1414" y="2323"/>
                </a:cubicBezTo>
                <a:cubicBezTo>
                  <a:pt x="1412" y="2312"/>
                  <a:pt x="1410" y="2301"/>
                  <a:pt x="1408" y="2291"/>
                </a:cubicBezTo>
                <a:lnTo>
                  <a:pt x="1408" y="2291"/>
                </a:lnTo>
                <a:cubicBezTo>
                  <a:pt x="1408" y="2287"/>
                  <a:pt x="1404" y="2260"/>
                  <a:pt x="1403" y="2252"/>
                </a:cubicBezTo>
                <a:cubicBezTo>
                  <a:pt x="1401" y="2214"/>
                  <a:pt x="1398" y="2176"/>
                  <a:pt x="1399" y="2137"/>
                </a:cubicBezTo>
                <a:cubicBezTo>
                  <a:pt x="1399" y="2102"/>
                  <a:pt x="1401" y="2067"/>
                  <a:pt x="1403" y="2032"/>
                </a:cubicBezTo>
                <a:cubicBezTo>
                  <a:pt x="1405" y="2021"/>
                  <a:pt x="1409" y="1994"/>
                  <a:pt x="1408" y="1994"/>
                </a:cubicBezTo>
                <a:lnTo>
                  <a:pt x="1408" y="1994"/>
                </a:lnTo>
                <a:cubicBezTo>
                  <a:pt x="1408" y="1994"/>
                  <a:pt x="1408" y="1994"/>
                  <a:pt x="1408" y="1995"/>
                </a:cubicBezTo>
                <a:lnTo>
                  <a:pt x="1408" y="1995"/>
                </a:lnTo>
                <a:cubicBezTo>
                  <a:pt x="1411" y="1978"/>
                  <a:pt x="1413" y="1963"/>
                  <a:pt x="1417" y="1947"/>
                </a:cubicBezTo>
                <a:cubicBezTo>
                  <a:pt x="1424" y="1912"/>
                  <a:pt x="1433" y="1877"/>
                  <a:pt x="1443" y="1844"/>
                </a:cubicBezTo>
                <a:cubicBezTo>
                  <a:pt x="1449" y="1826"/>
                  <a:pt x="1455" y="1810"/>
                  <a:pt x="1460" y="1792"/>
                </a:cubicBezTo>
                <a:cubicBezTo>
                  <a:pt x="1463" y="1784"/>
                  <a:pt x="1467" y="1775"/>
                  <a:pt x="1470" y="1765"/>
                </a:cubicBezTo>
                <a:lnTo>
                  <a:pt x="1470" y="1765"/>
                </a:lnTo>
                <a:cubicBezTo>
                  <a:pt x="1471" y="1764"/>
                  <a:pt x="1471" y="1762"/>
                  <a:pt x="1472" y="1760"/>
                </a:cubicBezTo>
                <a:cubicBezTo>
                  <a:pt x="1488" y="1728"/>
                  <a:pt x="1504" y="1698"/>
                  <a:pt x="1522" y="1667"/>
                </a:cubicBezTo>
                <a:cubicBezTo>
                  <a:pt x="1532" y="1651"/>
                  <a:pt x="1542" y="1636"/>
                  <a:pt x="1551" y="1622"/>
                </a:cubicBezTo>
                <a:cubicBezTo>
                  <a:pt x="1557" y="1614"/>
                  <a:pt x="1561" y="1607"/>
                  <a:pt x="1567" y="1600"/>
                </a:cubicBezTo>
                <a:cubicBezTo>
                  <a:pt x="1567" y="1599"/>
                  <a:pt x="1567" y="1599"/>
                  <a:pt x="1567" y="1599"/>
                </a:cubicBezTo>
                <a:lnTo>
                  <a:pt x="1567" y="1599"/>
                </a:lnTo>
                <a:cubicBezTo>
                  <a:pt x="1567" y="1599"/>
                  <a:pt x="1564" y="1602"/>
                  <a:pt x="1563" y="1604"/>
                </a:cubicBezTo>
                <a:lnTo>
                  <a:pt x="1563" y="1604"/>
                </a:lnTo>
                <a:cubicBezTo>
                  <a:pt x="1564" y="1602"/>
                  <a:pt x="1567" y="1599"/>
                  <a:pt x="1573" y="1592"/>
                </a:cubicBezTo>
                <a:cubicBezTo>
                  <a:pt x="1598" y="1566"/>
                  <a:pt x="1621" y="1540"/>
                  <a:pt x="1647" y="1515"/>
                </a:cubicBezTo>
                <a:cubicBezTo>
                  <a:pt x="1660" y="1502"/>
                  <a:pt x="1675" y="1490"/>
                  <a:pt x="1690" y="1480"/>
                </a:cubicBezTo>
                <a:lnTo>
                  <a:pt x="1690" y="1480"/>
                </a:lnTo>
                <a:cubicBezTo>
                  <a:pt x="1682" y="1486"/>
                  <a:pt x="1680" y="1488"/>
                  <a:pt x="1680" y="1488"/>
                </a:cubicBezTo>
                <a:cubicBezTo>
                  <a:pt x="1681" y="1488"/>
                  <a:pt x="1715" y="1463"/>
                  <a:pt x="1722" y="1458"/>
                </a:cubicBezTo>
                <a:cubicBezTo>
                  <a:pt x="1755" y="1437"/>
                  <a:pt x="1788" y="1419"/>
                  <a:pt x="1822" y="1404"/>
                </a:cubicBezTo>
                <a:lnTo>
                  <a:pt x="1822" y="1404"/>
                </a:lnTo>
                <a:cubicBezTo>
                  <a:pt x="1822" y="1404"/>
                  <a:pt x="1821" y="1404"/>
                  <a:pt x="1821" y="1404"/>
                </a:cubicBezTo>
                <a:cubicBezTo>
                  <a:pt x="1833" y="1400"/>
                  <a:pt x="1843" y="1395"/>
                  <a:pt x="1855" y="1391"/>
                </a:cubicBezTo>
                <a:cubicBezTo>
                  <a:pt x="1880" y="1382"/>
                  <a:pt x="1903" y="1375"/>
                  <a:pt x="1928" y="1368"/>
                </a:cubicBezTo>
                <a:cubicBezTo>
                  <a:pt x="2007" y="1346"/>
                  <a:pt x="2099" y="1335"/>
                  <a:pt x="2194" y="1335"/>
                </a:cubicBezTo>
                <a:cubicBezTo>
                  <a:pt x="2302" y="1335"/>
                  <a:pt x="2414" y="1350"/>
                  <a:pt x="2515" y="1379"/>
                </a:cubicBezTo>
                <a:cubicBezTo>
                  <a:pt x="2759" y="1452"/>
                  <a:pt x="3030" y="1597"/>
                  <a:pt x="3165" y="1791"/>
                </a:cubicBezTo>
                <a:cubicBezTo>
                  <a:pt x="3230" y="1887"/>
                  <a:pt x="3257" y="1944"/>
                  <a:pt x="3280" y="2057"/>
                </a:cubicBezTo>
                <a:cubicBezTo>
                  <a:pt x="3290" y="2105"/>
                  <a:pt x="3290" y="2111"/>
                  <a:pt x="3290" y="2175"/>
                </a:cubicBezTo>
                <a:cubicBezTo>
                  <a:pt x="3292" y="2200"/>
                  <a:pt x="3290" y="2223"/>
                  <a:pt x="3289" y="2248"/>
                </a:cubicBezTo>
                <a:cubicBezTo>
                  <a:pt x="3287" y="2260"/>
                  <a:pt x="3286" y="2273"/>
                  <a:pt x="3284" y="2285"/>
                </a:cubicBezTo>
                <a:cubicBezTo>
                  <a:pt x="3284" y="2287"/>
                  <a:pt x="3284" y="2289"/>
                  <a:pt x="3284" y="2290"/>
                </a:cubicBezTo>
                <a:lnTo>
                  <a:pt x="3284" y="2290"/>
                </a:lnTo>
                <a:cubicBezTo>
                  <a:pt x="3283" y="2297"/>
                  <a:pt x="3282" y="2303"/>
                  <a:pt x="3280" y="2309"/>
                </a:cubicBezTo>
                <a:cubicBezTo>
                  <a:pt x="3238" y="2520"/>
                  <a:pt x="3143" y="2702"/>
                  <a:pt x="3008" y="2860"/>
                </a:cubicBezTo>
                <a:cubicBezTo>
                  <a:pt x="2854" y="3042"/>
                  <a:pt x="2681" y="3175"/>
                  <a:pt x="2469" y="3282"/>
                </a:cubicBezTo>
                <a:cubicBezTo>
                  <a:pt x="2282" y="3376"/>
                  <a:pt x="2072" y="3432"/>
                  <a:pt x="1860" y="3432"/>
                </a:cubicBezTo>
                <a:cubicBezTo>
                  <a:pt x="1842" y="3432"/>
                  <a:pt x="1824" y="3432"/>
                  <a:pt x="1807" y="3431"/>
                </a:cubicBezTo>
                <a:cubicBezTo>
                  <a:pt x="1528" y="3421"/>
                  <a:pt x="1209" y="3288"/>
                  <a:pt x="951" y="3149"/>
                </a:cubicBezTo>
                <a:cubicBezTo>
                  <a:pt x="730" y="3029"/>
                  <a:pt x="526" y="2872"/>
                  <a:pt x="413" y="2663"/>
                </a:cubicBezTo>
                <a:cubicBezTo>
                  <a:pt x="333" y="2512"/>
                  <a:pt x="316" y="2325"/>
                  <a:pt x="354" y="2159"/>
                </a:cubicBezTo>
                <a:cubicBezTo>
                  <a:pt x="454" y="1721"/>
                  <a:pt x="816" y="1349"/>
                  <a:pt x="1179" y="1061"/>
                </a:cubicBezTo>
                <a:cubicBezTo>
                  <a:pt x="1579" y="745"/>
                  <a:pt x="2047" y="491"/>
                  <a:pt x="2538" y="363"/>
                </a:cubicBezTo>
                <a:cubicBezTo>
                  <a:pt x="2640" y="337"/>
                  <a:pt x="2763" y="313"/>
                  <a:pt x="2837" y="306"/>
                </a:cubicBezTo>
                <a:cubicBezTo>
                  <a:pt x="2919" y="297"/>
                  <a:pt x="2991" y="242"/>
                  <a:pt x="2991" y="153"/>
                </a:cubicBezTo>
                <a:cubicBezTo>
                  <a:pt x="2991" y="80"/>
                  <a:pt x="2927" y="0"/>
                  <a:pt x="284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7" name="Google Shape;227;p9"/>
          <p:cNvGrpSpPr/>
          <p:nvPr/>
        </p:nvGrpSpPr>
        <p:grpSpPr>
          <a:xfrm rot="8413903">
            <a:off x="6513201" y="4175598"/>
            <a:ext cx="263672" cy="263580"/>
            <a:chOff x="4028549" y="3239505"/>
            <a:chExt cx="131381" cy="131321"/>
          </a:xfrm>
        </p:grpSpPr>
        <p:sp>
          <p:nvSpPr>
            <p:cNvPr id="228" name="Google Shape;228;p9"/>
            <p:cNvSpPr/>
            <p:nvPr/>
          </p:nvSpPr>
          <p:spPr>
            <a:xfrm>
              <a:off x="4028549" y="3239505"/>
              <a:ext cx="73767" cy="106254"/>
            </a:xfrm>
            <a:custGeom>
              <a:avLst/>
              <a:gdLst/>
              <a:ahLst/>
              <a:cxnLst/>
              <a:rect l="l" t="t" r="r" b="b"/>
              <a:pathLst>
                <a:path w="1233" h="1776" extrusionOk="0">
                  <a:moveTo>
                    <a:pt x="992" y="153"/>
                  </a:moveTo>
                  <a:cubicBezTo>
                    <a:pt x="997" y="153"/>
                    <a:pt x="1002" y="154"/>
                    <a:pt x="1006" y="154"/>
                  </a:cubicBezTo>
                  <a:cubicBezTo>
                    <a:pt x="1007" y="154"/>
                    <a:pt x="1018" y="155"/>
                    <a:pt x="1020" y="155"/>
                  </a:cubicBezTo>
                  <a:lnTo>
                    <a:pt x="1020" y="155"/>
                  </a:lnTo>
                  <a:cubicBezTo>
                    <a:pt x="1025" y="156"/>
                    <a:pt x="1029" y="157"/>
                    <a:pt x="1034" y="158"/>
                  </a:cubicBezTo>
                  <a:cubicBezTo>
                    <a:pt x="1042" y="160"/>
                    <a:pt x="1049" y="161"/>
                    <a:pt x="1056" y="164"/>
                  </a:cubicBezTo>
                  <a:lnTo>
                    <a:pt x="1056" y="164"/>
                  </a:lnTo>
                  <a:cubicBezTo>
                    <a:pt x="1057" y="164"/>
                    <a:pt x="1057" y="165"/>
                    <a:pt x="1057" y="166"/>
                  </a:cubicBezTo>
                  <a:cubicBezTo>
                    <a:pt x="1060" y="170"/>
                    <a:pt x="1062" y="174"/>
                    <a:pt x="1064" y="177"/>
                  </a:cubicBezTo>
                  <a:lnTo>
                    <a:pt x="1064" y="177"/>
                  </a:lnTo>
                  <a:cubicBezTo>
                    <a:pt x="1064" y="177"/>
                    <a:pt x="1065" y="178"/>
                    <a:pt x="1065" y="179"/>
                  </a:cubicBezTo>
                  <a:cubicBezTo>
                    <a:pt x="1068" y="186"/>
                    <a:pt x="1071" y="195"/>
                    <a:pt x="1072" y="204"/>
                  </a:cubicBezTo>
                  <a:cubicBezTo>
                    <a:pt x="1073" y="208"/>
                    <a:pt x="1074" y="212"/>
                    <a:pt x="1075" y="217"/>
                  </a:cubicBezTo>
                  <a:lnTo>
                    <a:pt x="1075" y="217"/>
                  </a:lnTo>
                  <a:cubicBezTo>
                    <a:pt x="1075" y="218"/>
                    <a:pt x="1075" y="220"/>
                    <a:pt x="1075" y="221"/>
                  </a:cubicBezTo>
                  <a:cubicBezTo>
                    <a:pt x="1078" y="275"/>
                    <a:pt x="1075" y="293"/>
                    <a:pt x="1060" y="345"/>
                  </a:cubicBezTo>
                  <a:cubicBezTo>
                    <a:pt x="1030" y="458"/>
                    <a:pt x="971" y="561"/>
                    <a:pt x="906" y="664"/>
                  </a:cubicBezTo>
                  <a:cubicBezTo>
                    <a:pt x="746" y="912"/>
                    <a:pt x="546" y="1137"/>
                    <a:pt x="341" y="1347"/>
                  </a:cubicBezTo>
                  <a:cubicBezTo>
                    <a:pt x="285" y="1404"/>
                    <a:pt x="228" y="1460"/>
                    <a:pt x="171" y="1515"/>
                  </a:cubicBezTo>
                  <a:lnTo>
                    <a:pt x="171" y="1515"/>
                  </a:lnTo>
                  <a:cubicBezTo>
                    <a:pt x="178" y="1463"/>
                    <a:pt x="189" y="1411"/>
                    <a:pt x="202" y="1354"/>
                  </a:cubicBezTo>
                  <a:cubicBezTo>
                    <a:pt x="237" y="1205"/>
                    <a:pt x="284" y="1059"/>
                    <a:pt x="339" y="918"/>
                  </a:cubicBezTo>
                  <a:cubicBezTo>
                    <a:pt x="395" y="778"/>
                    <a:pt x="460" y="640"/>
                    <a:pt x="541" y="512"/>
                  </a:cubicBezTo>
                  <a:cubicBezTo>
                    <a:pt x="577" y="455"/>
                    <a:pt x="615" y="401"/>
                    <a:pt x="659" y="351"/>
                  </a:cubicBezTo>
                  <a:cubicBezTo>
                    <a:pt x="695" y="309"/>
                    <a:pt x="749" y="256"/>
                    <a:pt x="784" y="230"/>
                  </a:cubicBezTo>
                  <a:cubicBezTo>
                    <a:pt x="809" y="212"/>
                    <a:pt x="836" y="196"/>
                    <a:pt x="863" y="183"/>
                  </a:cubicBezTo>
                  <a:cubicBezTo>
                    <a:pt x="868" y="180"/>
                    <a:pt x="873" y="177"/>
                    <a:pt x="878" y="175"/>
                  </a:cubicBezTo>
                  <a:lnTo>
                    <a:pt x="878" y="175"/>
                  </a:lnTo>
                  <a:cubicBezTo>
                    <a:pt x="878" y="175"/>
                    <a:pt x="878" y="175"/>
                    <a:pt x="878" y="175"/>
                  </a:cubicBezTo>
                  <a:cubicBezTo>
                    <a:pt x="880" y="175"/>
                    <a:pt x="896" y="170"/>
                    <a:pt x="897" y="169"/>
                  </a:cubicBezTo>
                  <a:cubicBezTo>
                    <a:pt x="910" y="164"/>
                    <a:pt x="925" y="160"/>
                    <a:pt x="938" y="157"/>
                  </a:cubicBezTo>
                  <a:cubicBezTo>
                    <a:pt x="942" y="157"/>
                    <a:pt x="947" y="156"/>
                    <a:pt x="951" y="156"/>
                  </a:cubicBezTo>
                  <a:cubicBezTo>
                    <a:pt x="955" y="154"/>
                    <a:pt x="956" y="154"/>
                    <a:pt x="955" y="154"/>
                  </a:cubicBezTo>
                  <a:lnTo>
                    <a:pt x="955" y="154"/>
                  </a:lnTo>
                  <a:cubicBezTo>
                    <a:pt x="956" y="154"/>
                    <a:pt x="959" y="154"/>
                    <a:pt x="966" y="154"/>
                  </a:cubicBezTo>
                  <a:cubicBezTo>
                    <a:pt x="974" y="154"/>
                    <a:pt x="983" y="153"/>
                    <a:pt x="992" y="153"/>
                  </a:cubicBezTo>
                  <a:close/>
                  <a:moveTo>
                    <a:pt x="991" y="0"/>
                  </a:moveTo>
                  <a:cubicBezTo>
                    <a:pt x="903" y="0"/>
                    <a:pt x="815" y="29"/>
                    <a:pt x="739" y="77"/>
                  </a:cubicBezTo>
                  <a:cubicBezTo>
                    <a:pt x="497" y="229"/>
                    <a:pt x="346" y="513"/>
                    <a:pt x="235" y="769"/>
                  </a:cubicBezTo>
                  <a:cubicBezTo>
                    <a:pt x="165" y="932"/>
                    <a:pt x="107" y="1100"/>
                    <a:pt x="65" y="1273"/>
                  </a:cubicBezTo>
                  <a:cubicBezTo>
                    <a:pt x="33" y="1405"/>
                    <a:pt x="6" y="1543"/>
                    <a:pt x="5" y="1681"/>
                  </a:cubicBezTo>
                  <a:lnTo>
                    <a:pt x="5" y="1681"/>
                  </a:lnTo>
                  <a:cubicBezTo>
                    <a:pt x="0" y="1695"/>
                    <a:pt x="2" y="1710"/>
                    <a:pt x="8" y="1724"/>
                  </a:cubicBezTo>
                  <a:lnTo>
                    <a:pt x="8" y="1724"/>
                  </a:lnTo>
                  <a:cubicBezTo>
                    <a:pt x="17" y="1755"/>
                    <a:pt x="45" y="1772"/>
                    <a:pt x="75" y="1775"/>
                  </a:cubicBezTo>
                  <a:lnTo>
                    <a:pt x="75" y="1775"/>
                  </a:lnTo>
                  <a:cubicBezTo>
                    <a:pt x="78" y="1775"/>
                    <a:pt x="81" y="1776"/>
                    <a:pt x="85" y="1776"/>
                  </a:cubicBezTo>
                  <a:cubicBezTo>
                    <a:pt x="94" y="1776"/>
                    <a:pt x="104" y="1774"/>
                    <a:pt x="113" y="1770"/>
                  </a:cubicBezTo>
                  <a:lnTo>
                    <a:pt x="113" y="1770"/>
                  </a:lnTo>
                  <a:cubicBezTo>
                    <a:pt x="125" y="1765"/>
                    <a:pt x="135" y="1758"/>
                    <a:pt x="143" y="1749"/>
                  </a:cubicBezTo>
                  <a:lnTo>
                    <a:pt x="143" y="1749"/>
                  </a:lnTo>
                  <a:cubicBezTo>
                    <a:pt x="378" y="1542"/>
                    <a:pt x="597" y="1312"/>
                    <a:pt x="795" y="1070"/>
                  </a:cubicBezTo>
                  <a:cubicBezTo>
                    <a:pt x="901" y="941"/>
                    <a:pt x="1002" y="807"/>
                    <a:pt x="1087" y="662"/>
                  </a:cubicBezTo>
                  <a:cubicBezTo>
                    <a:pt x="1152" y="548"/>
                    <a:pt x="1211" y="426"/>
                    <a:pt x="1227" y="294"/>
                  </a:cubicBezTo>
                  <a:cubicBezTo>
                    <a:pt x="1233" y="242"/>
                    <a:pt x="1230" y="188"/>
                    <a:pt x="1212" y="138"/>
                  </a:cubicBezTo>
                  <a:cubicBezTo>
                    <a:pt x="1205" y="115"/>
                    <a:pt x="1193" y="91"/>
                    <a:pt x="1179" y="71"/>
                  </a:cubicBezTo>
                  <a:cubicBezTo>
                    <a:pt x="1154" y="36"/>
                    <a:pt x="1123" y="21"/>
                    <a:pt x="1082" y="11"/>
                  </a:cubicBezTo>
                  <a:cubicBezTo>
                    <a:pt x="1052" y="4"/>
                    <a:pt x="1021" y="0"/>
                    <a:pt x="99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9"/>
            <p:cNvSpPr/>
            <p:nvPr/>
          </p:nvSpPr>
          <p:spPr>
            <a:xfrm>
              <a:off x="4050446" y="3325177"/>
              <a:ext cx="109484" cy="45648"/>
            </a:xfrm>
            <a:custGeom>
              <a:avLst/>
              <a:gdLst/>
              <a:ahLst/>
              <a:cxnLst/>
              <a:rect l="l" t="t" r="r" b="b"/>
              <a:pathLst>
                <a:path w="1830" h="763" extrusionOk="0">
                  <a:moveTo>
                    <a:pt x="1643" y="229"/>
                  </a:moveTo>
                  <a:cubicBezTo>
                    <a:pt x="1643" y="229"/>
                    <a:pt x="1643" y="232"/>
                    <a:pt x="1642" y="235"/>
                  </a:cubicBezTo>
                  <a:lnTo>
                    <a:pt x="1642" y="235"/>
                  </a:lnTo>
                  <a:cubicBezTo>
                    <a:pt x="1642" y="235"/>
                    <a:pt x="1642" y="235"/>
                    <a:pt x="1642" y="235"/>
                  </a:cubicBezTo>
                  <a:cubicBezTo>
                    <a:pt x="1643" y="231"/>
                    <a:pt x="1643" y="229"/>
                    <a:pt x="1643" y="229"/>
                  </a:cubicBezTo>
                  <a:close/>
                  <a:moveTo>
                    <a:pt x="1606" y="317"/>
                  </a:moveTo>
                  <a:cubicBezTo>
                    <a:pt x="1605" y="318"/>
                    <a:pt x="1604" y="319"/>
                    <a:pt x="1603" y="321"/>
                  </a:cubicBezTo>
                  <a:lnTo>
                    <a:pt x="1603" y="321"/>
                  </a:lnTo>
                  <a:cubicBezTo>
                    <a:pt x="1604" y="319"/>
                    <a:pt x="1605" y="318"/>
                    <a:pt x="1606" y="317"/>
                  </a:cubicBezTo>
                  <a:close/>
                  <a:moveTo>
                    <a:pt x="1404" y="155"/>
                  </a:moveTo>
                  <a:cubicBezTo>
                    <a:pt x="1424" y="155"/>
                    <a:pt x="1444" y="156"/>
                    <a:pt x="1464" y="157"/>
                  </a:cubicBezTo>
                  <a:cubicBezTo>
                    <a:pt x="1493" y="159"/>
                    <a:pt x="1553" y="175"/>
                    <a:pt x="1579" y="190"/>
                  </a:cubicBezTo>
                  <a:cubicBezTo>
                    <a:pt x="1584" y="193"/>
                    <a:pt x="1599" y="203"/>
                    <a:pt x="1603" y="206"/>
                  </a:cubicBezTo>
                  <a:lnTo>
                    <a:pt x="1603" y="206"/>
                  </a:lnTo>
                  <a:cubicBezTo>
                    <a:pt x="1602" y="205"/>
                    <a:pt x="1602" y="205"/>
                    <a:pt x="1602" y="205"/>
                  </a:cubicBezTo>
                  <a:lnTo>
                    <a:pt x="1602" y="205"/>
                  </a:lnTo>
                  <a:cubicBezTo>
                    <a:pt x="1602" y="205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6" y="209"/>
                    <a:pt x="1620" y="221"/>
                    <a:pt x="1623" y="225"/>
                  </a:cubicBezTo>
                  <a:cubicBezTo>
                    <a:pt x="1629" y="231"/>
                    <a:pt x="1630" y="231"/>
                    <a:pt x="1630" y="231"/>
                  </a:cubicBezTo>
                  <a:cubicBezTo>
                    <a:pt x="1630" y="231"/>
                    <a:pt x="1630" y="231"/>
                    <a:pt x="1630" y="231"/>
                  </a:cubicBezTo>
                  <a:lnTo>
                    <a:pt x="1630" y="231"/>
                  </a:lnTo>
                  <a:cubicBezTo>
                    <a:pt x="1630" y="231"/>
                    <a:pt x="1630" y="231"/>
                    <a:pt x="1635" y="239"/>
                  </a:cubicBezTo>
                  <a:cubicBezTo>
                    <a:pt x="1636" y="242"/>
                    <a:pt x="1638" y="245"/>
                    <a:pt x="1640" y="249"/>
                  </a:cubicBezTo>
                  <a:lnTo>
                    <a:pt x="1640" y="249"/>
                  </a:lnTo>
                  <a:cubicBezTo>
                    <a:pt x="1640" y="250"/>
                    <a:pt x="1639" y="250"/>
                    <a:pt x="1639" y="251"/>
                  </a:cubicBezTo>
                  <a:cubicBezTo>
                    <a:pt x="1637" y="258"/>
                    <a:pt x="1634" y="265"/>
                    <a:pt x="1632" y="273"/>
                  </a:cubicBezTo>
                  <a:lnTo>
                    <a:pt x="1632" y="273"/>
                  </a:lnTo>
                  <a:cubicBezTo>
                    <a:pt x="1631" y="273"/>
                    <a:pt x="1625" y="286"/>
                    <a:pt x="1623" y="289"/>
                  </a:cubicBezTo>
                  <a:cubicBezTo>
                    <a:pt x="1619" y="299"/>
                    <a:pt x="1613" y="308"/>
                    <a:pt x="1606" y="317"/>
                  </a:cubicBezTo>
                  <a:cubicBezTo>
                    <a:pt x="1606" y="317"/>
                    <a:pt x="1606" y="317"/>
                    <a:pt x="1606" y="317"/>
                  </a:cubicBezTo>
                  <a:lnTo>
                    <a:pt x="1606" y="317"/>
                  </a:lnTo>
                  <a:cubicBezTo>
                    <a:pt x="1602" y="321"/>
                    <a:pt x="1601" y="322"/>
                    <a:pt x="1601" y="322"/>
                  </a:cubicBezTo>
                  <a:cubicBezTo>
                    <a:pt x="1601" y="322"/>
                    <a:pt x="1602" y="321"/>
                    <a:pt x="1603" y="321"/>
                  </a:cubicBezTo>
                  <a:lnTo>
                    <a:pt x="1603" y="321"/>
                  </a:lnTo>
                  <a:cubicBezTo>
                    <a:pt x="1601" y="323"/>
                    <a:pt x="1599" y="325"/>
                    <a:pt x="1597" y="327"/>
                  </a:cubicBezTo>
                  <a:cubicBezTo>
                    <a:pt x="1591" y="334"/>
                    <a:pt x="1584" y="341"/>
                    <a:pt x="1578" y="347"/>
                  </a:cubicBezTo>
                  <a:cubicBezTo>
                    <a:pt x="1556" y="368"/>
                    <a:pt x="1554" y="369"/>
                    <a:pt x="1533" y="384"/>
                  </a:cubicBezTo>
                  <a:cubicBezTo>
                    <a:pt x="1445" y="442"/>
                    <a:pt x="1353" y="473"/>
                    <a:pt x="1252" y="501"/>
                  </a:cubicBezTo>
                  <a:cubicBezTo>
                    <a:pt x="1003" y="569"/>
                    <a:pt x="740" y="591"/>
                    <a:pt x="483" y="601"/>
                  </a:cubicBezTo>
                  <a:cubicBezTo>
                    <a:pt x="415" y="604"/>
                    <a:pt x="348" y="606"/>
                    <a:pt x="281" y="608"/>
                  </a:cubicBezTo>
                  <a:lnTo>
                    <a:pt x="281" y="608"/>
                  </a:lnTo>
                  <a:cubicBezTo>
                    <a:pt x="424" y="498"/>
                    <a:pt x="590" y="410"/>
                    <a:pt x="751" y="336"/>
                  </a:cubicBezTo>
                  <a:cubicBezTo>
                    <a:pt x="954" y="242"/>
                    <a:pt x="1182" y="155"/>
                    <a:pt x="1404" y="155"/>
                  </a:cubicBezTo>
                  <a:close/>
                  <a:moveTo>
                    <a:pt x="1392" y="1"/>
                  </a:moveTo>
                  <a:cubicBezTo>
                    <a:pt x="1186" y="1"/>
                    <a:pt x="972" y="77"/>
                    <a:pt x="789" y="153"/>
                  </a:cubicBezTo>
                  <a:cubicBezTo>
                    <a:pt x="521" y="266"/>
                    <a:pt x="239" y="413"/>
                    <a:pt x="33" y="624"/>
                  </a:cubicBezTo>
                  <a:lnTo>
                    <a:pt x="33" y="624"/>
                  </a:lnTo>
                  <a:cubicBezTo>
                    <a:pt x="27" y="628"/>
                    <a:pt x="22" y="633"/>
                    <a:pt x="18" y="639"/>
                  </a:cubicBezTo>
                  <a:lnTo>
                    <a:pt x="18" y="639"/>
                  </a:lnTo>
                  <a:cubicBezTo>
                    <a:pt x="2" y="661"/>
                    <a:pt x="1" y="684"/>
                    <a:pt x="8" y="705"/>
                  </a:cubicBezTo>
                  <a:lnTo>
                    <a:pt x="8" y="705"/>
                  </a:lnTo>
                  <a:cubicBezTo>
                    <a:pt x="15" y="735"/>
                    <a:pt x="39" y="761"/>
                    <a:pt x="80" y="762"/>
                  </a:cubicBezTo>
                  <a:cubicBezTo>
                    <a:pt x="99" y="762"/>
                    <a:pt x="118" y="762"/>
                    <a:pt x="137" y="762"/>
                  </a:cubicBezTo>
                  <a:cubicBezTo>
                    <a:pt x="400" y="762"/>
                    <a:pt x="664" y="752"/>
                    <a:pt x="925" y="718"/>
                  </a:cubicBezTo>
                  <a:cubicBezTo>
                    <a:pt x="1176" y="685"/>
                    <a:pt x="1471" y="641"/>
                    <a:pt x="1670" y="470"/>
                  </a:cubicBezTo>
                  <a:cubicBezTo>
                    <a:pt x="1746" y="406"/>
                    <a:pt x="1829" y="279"/>
                    <a:pt x="1776" y="179"/>
                  </a:cubicBezTo>
                  <a:cubicBezTo>
                    <a:pt x="1730" y="90"/>
                    <a:pt x="1639" y="36"/>
                    <a:pt x="1543" y="16"/>
                  </a:cubicBezTo>
                  <a:cubicBezTo>
                    <a:pt x="1493" y="5"/>
                    <a:pt x="1443" y="1"/>
                    <a:pt x="139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10"/>
          <p:cNvSpPr/>
          <p:nvPr/>
        </p:nvSpPr>
        <p:spPr>
          <a:xfrm rot="-10692833">
            <a:off x="7986933" y="484806"/>
            <a:ext cx="520198" cy="387230"/>
          </a:xfrm>
          <a:custGeom>
            <a:avLst/>
            <a:gdLst/>
            <a:ahLst/>
            <a:cxnLst/>
            <a:rect l="l" t="t" r="r" b="b"/>
            <a:pathLst>
              <a:path w="8500" h="5674" extrusionOk="0">
                <a:moveTo>
                  <a:pt x="1497" y="316"/>
                </a:moveTo>
                <a:cubicBezTo>
                  <a:pt x="1656" y="316"/>
                  <a:pt x="1813" y="352"/>
                  <a:pt x="1956" y="426"/>
                </a:cubicBezTo>
                <a:lnTo>
                  <a:pt x="7429" y="3235"/>
                </a:lnTo>
                <a:cubicBezTo>
                  <a:pt x="7949" y="3503"/>
                  <a:pt x="8140" y="4171"/>
                  <a:pt x="7855" y="4726"/>
                </a:cubicBezTo>
                <a:cubicBezTo>
                  <a:pt x="7749" y="4935"/>
                  <a:pt x="7586" y="5104"/>
                  <a:pt x="7386" y="5217"/>
                </a:cubicBezTo>
                <a:cubicBezTo>
                  <a:pt x="7219" y="5312"/>
                  <a:pt x="7036" y="5359"/>
                  <a:pt x="6855" y="5359"/>
                </a:cubicBezTo>
                <a:cubicBezTo>
                  <a:pt x="6696" y="5359"/>
                  <a:pt x="6538" y="5323"/>
                  <a:pt x="6395" y="5249"/>
                </a:cubicBezTo>
                <a:lnTo>
                  <a:pt x="922" y="2440"/>
                </a:lnTo>
                <a:cubicBezTo>
                  <a:pt x="672" y="2311"/>
                  <a:pt x="490" y="2086"/>
                  <a:pt x="408" y="1807"/>
                </a:cubicBezTo>
                <a:cubicBezTo>
                  <a:pt x="326" y="1524"/>
                  <a:pt x="357" y="1219"/>
                  <a:pt x="496" y="949"/>
                </a:cubicBezTo>
                <a:cubicBezTo>
                  <a:pt x="602" y="740"/>
                  <a:pt x="766" y="570"/>
                  <a:pt x="964" y="458"/>
                </a:cubicBezTo>
                <a:cubicBezTo>
                  <a:pt x="1132" y="364"/>
                  <a:pt x="1316" y="316"/>
                  <a:pt x="1497" y="316"/>
                </a:cubicBezTo>
                <a:close/>
                <a:moveTo>
                  <a:pt x="1497" y="1"/>
                </a:moveTo>
                <a:cubicBezTo>
                  <a:pt x="1262" y="1"/>
                  <a:pt x="1026" y="62"/>
                  <a:pt x="810" y="183"/>
                </a:cubicBezTo>
                <a:cubicBezTo>
                  <a:pt x="555" y="327"/>
                  <a:pt x="351" y="541"/>
                  <a:pt x="215" y="804"/>
                </a:cubicBezTo>
                <a:cubicBezTo>
                  <a:pt x="40" y="1147"/>
                  <a:pt x="1" y="1534"/>
                  <a:pt x="106" y="1895"/>
                </a:cubicBezTo>
                <a:cubicBezTo>
                  <a:pt x="211" y="2258"/>
                  <a:pt x="450" y="2550"/>
                  <a:pt x="779" y="2720"/>
                </a:cubicBezTo>
                <a:lnTo>
                  <a:pt x="6252" y="5529"/>
                </a:lnTo>
                <a:cubicBezTo>
                  <a:pt x="6440" y="5626"/>
                  <a:pt x="6646" y="5674"/>
                  <a:pt x="6855" y="5674"/>
                </a:cubicBezTo>
                <a:cubicBezTo>
                  <a:pt x="7089" y="5674"/>
                  <a:pt x="7325" y="5613"/>
                  <a:pt x="7541" y="5491"/>
                </a:cubicBezTo>
                <a:cubicBezTo>
                  <a:pt x="7794" y="5348"/>
                  <a:pt x="8000" y="5134"/>
                  <a:pt x="8135" y="4871"/>
                </a:cubicBezTo>
                <a:cubicBezTo>
                  <a:pt x="8499" y="4161"/>
                  <a:pt x="8246" y="3301"/>
                  <a:pt x="7572" y="2955"/>
                </a:cubicBezTo>
                <a:lnTo>
                  <a:pt x="2099" y="146"/>
                </a:lnTo>
                <a:cubicBezTo>
                  <a:pt x="1911" y="49"/>
                  <a:pt x="1705" y="1"/>
                  <a:pt x="149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2" name="Google Shape;232;p10"/>
          <p:cNvSpPr/>
          <p:nvPr/>
        </p:nvSpPr>
        <p:spPr>
          <a:xfrm>
            <a:off x="0" y="539488"/>
            <a:ext cx="8430580" cy="522118"/>
          </a:xfrm>
          <a:custGeom>
            <a:avLst/>
            <a:gdLst/>
            <a:ahLst/>
            <a:cxnLst/>
            <a:rect l="l" t="t" r="r" b="b"/>
            <a:pathLst>
              <a:path w="93238" h="6394" extrusionOk="0">
                <a:moveTo>
                  <a:pt x="0" y="1"/>
                </a:moveTo>
                <a:lnTo>
                  <a:pt x="0" y="6393"/>
                </a:lnTo>
                <a:lnTo>
                  <a:pt x="93237" y="6393"/>
                </a:lnTo>
                <a:lnTo>
                  <a:pt x="91460" y="3197"/>
                </a:lnTo>
                <a:lnTo>
                  <a:pt x="93220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3" name="Google Shape;233;p10"/>
          <p:cNvSpPr/>
          <p:nvPr/>
        </p:nvSpPr>
        <p:spPr>
          <a:xfrm>
            <a:off x="96026" y="600159"/>
            <a:ext cx="80564" cy="400775"/>
          </a:xfrm>
          <a:custGeom>
            <a:avLst/>
            <a:gdLst/>
            <a:ahLst/>
            <a:cxnLst/>
            <a:rect l="l" t="t" r="r" b="b"/>
            <a:pathLst>
              <a:path w="891" h="4908" extrusionOk="0">
                <a:moveTo>
                  <a:pt x="0" y="1"/>
                </a:moveTo>
                <a:lnTo>
                  <a:pt x="0" y="4907"/>
                </a:lnTo>
                <a:lnTo>
                  <a:pt x="891" y="4907"/>
                </a:lnTo>
                <a:lnTo>
                  <a:pt x="891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4" name="Google Shape;234;p10"/>
          <p:cNvSpPr txBox="1">
            <a:spLocks noGrp="1"/>
          </p:cNvSpPr>
          <p:nvPr>
            <p:ph type="title"/>
          </p:nvPr>
        </p:nvSpPr>
        <p:spPr>
          <a:xfrm>
            <a:off x="713225" y="561450"/>
            <a:ext cx="77175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b="1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35" name="Google Shape;235;p10"/>
          <p:cNvSpPr/>
          <p:nvPr/>
        </p:nvSpPr>
        <p:spPr>
          <a:xfrm rot="-10692833">
            <a:off x="8150833" y="592359"/>
            <a:ext cx="357345" cy="263840"/>
          </a:xfrm>
          <a:custGeom>
            <a:avLst/>
            <a:gdLst/>
            <a:ahLst/>
            <a:cxnLst/>
            <a:rect l="l" t="t" r="r" b="b"/>
            <a:pathLst>
              <a:path w="5839" h="3866" extrusionOk="0">
                <a:moveTo>
                  <a:pt x="1121" y="316"/>
                </a:moveTo>
                <a:cubicBezTo>
                  <a:pt x="1225" y="316"/>
                  <a:pt x="1329" y="341"/>
                  <a:pt x="1424" y="390"/>
                </a:cubicBezTo>
                <a:lnTo>
                  <a:pt x="5127" y="2291"/>
                </a:lnTo>
                <a:cubicBezTo>
                  <a:pt x="5286" y="2372"/>
                  <a:pt x="5403" y="2510"/>
                  <a:pt x="5457" y="2679"/>
                </a:cubicBezTo>
                <a:cubicBezTo>
                  <a:pt x="5513" y="2849"/>
                  <a:pt x="5498" y="3030"/>
                  <a:pt x="5416" y="3187"/>
                </a:cubicBezTo>
                <a:cubicBezTo>
                  <a:pt x="5357" y="3304"/>
                  <a:pt x="5265" y="3399"/>
                  <a:pt x="5152" y="3463"/>
                </a:cubicBezTo>
                <a:cubicBezTo>
                  <a:pt x="5049" y="3521"/>
                  <a:pt x="4936" y="3550"/>
                  <a:pt x="4823" y="3550"/>
                </a:cubicBezTo>
                <a:cubicBezTo>
                  <a:pt x="4719" y="3550"/>
                  <a:pt x="4614" y="3525"/>
                  <a:pt x="4518" y="3476"/>
                </a:cubicBezTo>
                <a:lnTo>
                  <a:pt x="817" y="1577"/>
                </a:lnTo>
                <a:cubicBezTo>
                  <a:pt x="490" y="1409"/>
                  <a:pt x="360" y="1006"/>
                  <a:pt x="528" y="679"/>
                </a:cubicBezTo>
                <a:cubicBezTo>
                  <a:pt x="587" y="562"/>
                  <a:pt x="679" y="467"/>
                  <a:pt x="793" y="403"/>
                </a:cubicBezTo>
                <a:cubicBezTo>
                  <a:pt x="895" y="345"/>
                  <a:pt x="1008" y="316"/>
                  <a:pt x="1121" y="316"/>
                </a:cubicBezTo>
                <a:close/>
                <a:moveTo>
                  <a:pt x="1120" y="1"/>
                </a:moveTo>
                <a:cubicBezTo>
                  <a:pt x="954" y="1"/>
                  <a:pt x="788" y="43"/>
                  <a:pt x="639" y="128"/>
                </a:cubicBezTo>
                <a:cubicBezTo>
                  <a:pt x="471" y="222"/>
                  <a:pt x="335" y="363"/>
                  <a:pt x="247" y="534"/>
                </a:cubicBezTo>
                <a:cubicBezTo>
                  <a:pt x="0" y="1016"/>
                  <a:pt x="190" y="1609"/>
                  <a:pt x="672" y="1856"/>
                </a:cubicBezTo>
                <a:lnTo>
                  <a:pt x="4375" y="3757"/>
                </a:lnTo>
                <a:cubicBezTo>
                  <a:pt x="4517" y="3829"/>
                  <a:pt x="4671" y="3865"/>
                  <a:pt x="4824" y="3865"/>
                </a:cubicBezTo>
                <a:cubicBezTo>
                  <a:pt x="4990" y="3865"/>
                  <a:pt x="5156" y="3823"/>
                  <a:pt x="5305" y="3738"/>
                </a:cubicBezTo>
                <a:cubicBezTo>
                  <a:pt x="5473" y="3644"/>
                  <a:pt x="5609" y="3503"/>
                  <a:pt x="5697" y="3332"/>
                </a:cubicBezTo>
                <a:cubicBezTo>
                  <a:pt x="5816" y="3098"/>
                  <a:pt x="5838" y="2832"/>
                  <a:pt x="5758" y="2583"/>
                </a:cubicBezTo>
                <a:cubicBezTo>
                  <a:pt x="5678" y="2333"/>
                  <a:pt x="5504" y="2130"/>
                  <a:pt x="5272" y="2010"/>
                </a:cubicBezTo>
                <a:lnTo>
                  <a:pt x="1569" y="109"/>
                </a:lnTo>
                <a:cubicBezTo>
                  <a:pt x="1427" y="37"/>
                  <a:pt x="1273" y="1"/>
                  <a:pt x="112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6" name="Google Shape;236;p10"/>
          <p:cNvSpPr/>
          <p:nvPr/>
        </p:nvSpPr>
        <p:spPr>
          <a:xfrm>
            <a:off x="176600" y="4840073"/>
            <a:ext cx="689164" cy="109130"/>
          </a:xfrm>
          <a:custGeom>
            <a:avLst/>
            <a:gdLst/>
            <a:ahLst/>
            <a:cxnLst/>
            <a:rect l="l" t="t" r="r" b="b"/>
            <a:pathLst>
              <a:path w="9814" h="1554" extrusionOk="0">
                <a:moveTo>
                  <a:pt x="7641" y="1"/>
                </a:moveTo>
                <a:cubicBezTo>
                  <a:pt x="7605" y="1"/>
                  <a:pt x="7569" y="4"/>
                  <a:pt x="7531" y="12"/>
                </a:cubicBezTo>
                <a:cubicBezTo>
                  <a:pt x="7199" y="76"/>
                  <a:pt x="6934" y="241"/>
                  <a:pt x="6658" y="431"/>
                </a:cubicBezTo>
                <a:cubicBezTo>
                  <a:pt x="6529" y="520"/>
                  <a:pt x="6401" y="609"/>
                  <a:pt x="6268" y="693"/>
                </a:cubicBezTo>
                <a:cubicBezTo>
                  <a:pt x="6145" y="771"/>
                  <a:pt x="6038" y="804"/>
                  <a:pt x="5945" y="804"/>
                </a:cubicBezTo>
                <a:cubicBezTo>
                  <a:pt x="5648" y="804"/>
                  <a:pt x="5480" y="475"/>
                  <a:pt x="5357" y="184"/>
                </a:cubicBezTo>
                <a:cubicBezTo>
                  <a:pt x="5335" y="135"/>
                  <a:pt x="5276" y="108"/>
                  <a:pt x="5221" y="108"/>
                </a:cubicBezTo>
                <a:cubicBezTo>
                  <a:pt x="5194" y="108"/>
                  <a:pt x="5167" y="114"/>
                  <a:pt x="5146" y="128"/>
                </a:cubicBezTo>
                <a:cubicBezTo>
                  <a:pt x="4637" y="475"/>
                  <a:pt x="3996" y="1024"/>
                  <a:pt x="3417" y="1024"/>
                </a:cubicBezTo>
                <a:cubicBezTo>
                  <a:pt x="3120" y="1024"/>
                  <a:pt x="2839" y="880"/>
                  <a:pt x="2600" y="491"/>
                </a:cubicBezTo>
                <a:cubicBezTo>
                  <a:pt x="2571" y="443"/>
                  <a:pt x="2518" y="414"/>
                  <a:pt x="2464" y="414"/>
                </a:cubicBezTo>
                <a:cubicBezTo>
                  <a:pt x="2438" y="414"/>
                  <a:pt x="2413" y="420"/>
                  <a:pt x="2389" y="435"/>
                </a:cubicBezTo>
                <a:cubicBezTo>
                  <a:pt x="2019" y="671"/>
                  <a:pt x="1337" y="1244"/>
                  <a:pt x="779" y="1244"/>
                </a:cubicBezTo>
                <a:cubicBezTo>
                  <a:pt x="615" y="1244"/>
                  <a:pt x="461" y="1194"/>
                  <a:pt x="329" y="1072"/>
                </a:cubicBezTo>
                <a:cubicBezTo>
                  <a:pt x="297" y="1042"/>
                  <a:pt x="261" y="1029"/>
                  <a:pt x="227" y="1029"/>
                </a:cubicBezTo>
                <a:cubicBezTo>
                  <a:pt x="106" y="1029"/>
                  <a:pt x="0" y="1183"/>
                  <a:pt x="113" y="1288"/>
                </a:cubicBezTo>
                <a:cubicBezTo>
                  <a:pt x="317" y="1478"/>
                  <a:pt x="540" y="1553"/>
                  <a:pt x="770" y="1553"/>
                </a:cubicBezTo>
                <a:cubicBezTo>
                  <a:pt x="1339" y="1553"/>
                  <a:pt x="1949" y="1093"/>
                  <a:pt x="2424" y="778"/>
                </a:cubicBezTo>
                <a:cubicBezTo>
                  <a:pt x="2710" y="1176"/>
                  <a:pt x="3033" y="1326"/>
                  <a:pt x="3373" y="1326"/>
                </a:cubicBezTo>
                <a:cubicBezTo>
                  <a:pt x="3957" y="1326"/>
                  <a:pt x="4589" y="882"/>
                  <a:pt x="5161" y="489"/>
                </a:cubicBezTo>
                <a:cubicBezTo>
                  <a:pt x="5375" y="920"/>
                  <a:pt x="5612" y="1075"/>
                  <a:pt x="5873" y="1075"/>
                </a:cubicBezTo>
                <a:cubicBezTo>
                  <a:pt x="6264" y="1075"/>
                  <a:pt x="6710" y="728"/>
                  <a:pt x="7221" y="435"/>
                </a:cubicBezTo>
                <a:cubicBezTo>
                  <a:pt x="7331" y="372"/>
                  <a:pt x="7436" y="346"/>
                  <a:pt x="7537" y="346"/>
                </a:cubicBezTo>
                <a:cubicBezTo>
                  <a:pt x="7969" y="346"/>
                  <a:pt x="8339" y="820"/>
                  <a:pt x="8775" y="934"/>
                </a:cubicBezTo>
                <a:cubicBezTo>
                  <a:pt x="8826" y="948"/>
                  <a:pt x="8875" y="954"/>
                  <a:pt x="8922" y="954"/>
                </a:cubicBezTo>
                <a:cubicBezTo>
                  <a:pt x="9309" y="954"/>
                  <a:pt x="9577" y="533"/>
                  <a:pt x="9746" y="236"/>
                </a:cubicBezTo>
                <a:cubicBezTo>
                  <a:pt x="9814" y="117"/>
                  <a:pt x="9708" y="7"/>
                  <a:pt x="9604" y="7"/>
                </a:cubicBezTo>
                <a:cubicBezTo>
                  <a:pt x="9558" y="7"/>
                  <a:pt x="9512" y="29"/>
                  <a:pt x="9482" y="82"/>
                </a:cubicBezTo>
                <a:cubicBezTo>
                  <a:pt x="9256" y="478"/>
                  <a:pt x="9059" y="613"/>
                  <a:pt x="8873" y="613"/>
                </a:cubicBezTo>
                <a:cubicBezTo>
                  <a:pt x="8476" y="613"/>
                  <a:pt x="8125" y="1"/>
                  <a:pt x="7641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7" name="Google Shape;237;p10"/>
          <p:cNvSpPr/>
          <p:nvPr/>
        </p:nvSpPr>
        <p:spPr>
          <a:xfrm rot="546069">
            <a:off x="321636" y="4727851"/>
            <a:ext cx="783181" cy="112218"/>
          </a:xfrm>
          <a:custGeom>
            <a:avLst/>
            <a:gdLst/>
            <a:ahLst/>
            <a:cxnLst/>
            <a:rect l="l" t="t" r="r" b="b"/>
            <a:pathLst>
              <a:path w="11153" h="1598" extrusionOk="0">
                <a:moveTo>
                  <a:pt x="8306" y="0"/>
                </a:moveTo>
                <a:cubicBezTo>
                  <a:pt x="8229" y="0"/>
                  <a:pt x="8158" y="12"/>
                  <a:pt x="8099" y="41"/>
                </a:cubicBezTo>
                <a:cubicBezTo>
                  <a:pt x="7710" y="228"/>
                  <a:pt x="7392" y="613"/>
                  <a:pt x="6985" y="613"/>
                </a:cubicBezTo>
                <a:cubicBezTo>
                  <a:pt x="6843" y="613"/>
                  <a:pt x="6690" y="566"/>
                  <a:pt x="6519" y="448"/>
                </a:cubicBezTo>
                <a:cubicBezTo>
                  <a:pt x="6479" y="420"/>
                  <a:pt x="6422" y="409"/>
                  <a:pt x="6357" y="409"/>
                </a:cubicBezTo>
                <a:cubicBezTo>
                  <a:pt x="6120" y="409"/>
                  <a:pt x="5763" y="552"/>
                  <a:pt x="5623" y="587"/>
                </a:cubicBezTo>
                <a:cubicBezTo>
                  <a:pt x="5218" y="683"/>
                  <a:pt x="4812" y="712"/>
                  <a:pt x="4408" y="793"/>
                </a:cubicBezTo>
                <a:cubicBezTo>
                  <a:pt x="4259" y="822"/>
                  <a:pt x="4065" y="905"/>
                  <a:pt x="3901" y="905"/>
                </a:cubicBezTo>
                <a:cubicBezTo>
                  <a:pt x="3790" y="905"/>
                  <a:pt x="3693" y="867"/>
                  <a:pt x="3634" y="749"/>
                </a:cubicBezTo>
                <a:cubicBezTo>
                  <a:pt x="3583" y="648"/>
                  <a:pt x="3543" y="612"/>
                  <a:pt x="3456" y="550"/>
                </a:cubicBezTo>
                <a:cubicBezTo>
                  <a:pt x="3425" y="529"/>
                  <a:pt x="3384" y="520"/>
                  <a:pt x="3336" y="520"/>
                </a:cubicBezTo>
                <a:cubicBezTo>
                  <a:pt x="3063" y="520"/>
                  <a:pt x="2554" y="808"/>
                  <a:pt x="2388" y="873"/>
                </a:cubicBezTo>
                <a:cubicBezTo>
                  <a:pt x="2045" y="1006"/>
                  <a:pt x="1439" y="1275"/>
                  <a:pt x="950" y="1275"/>
                </a:cubicBezTo>
                <a:cubicBezTo>
                  <a:pt x="702" y="1275"/>
                  <a:pt x="483" y="1205"/>
                  <a:pt x="345" y="1013"/>
                </a:cubicBezTo>
                <a:cubicBezTo>
                  <a:pt x="311" y="966"/>
                  <a:pt x="264" y="947"/>
                  <a:pt x="217" y="947"/>
                </a:cubicBezTo>
                <a:cubicBezTo>
                  <a:pt x="107" y="947"/>
                  <a:pt x="0" y="1055"/>
                  <a:pt x="81" y="1168"/>
                </a:cubicBezTo>
                <a:cubicBezTo>
                  <a:pt x="308" y="1485"/>
                  <a:pt x="621" y="1598"/>
                  <a:pt x="967" y="1598"/>
                </a:cubicBezTo>
                <a:cubicBezTo>
                  <a:pt x="1603" y="1598"/>
                  <a:pt x="2350" y="1215"/>
                  <a:pt x="2877" y="1010"/>
                </a:cubicBezTo>
                <a:cubicBezTo>
                  <a:pt x="3004" y="961"/>
                  <a:pt x="3130" y="888"/>
                  <a:pt x="3238" y="888"/>
                </a:cubicBezTo>
                <a:cubicBezTo>
                  <a:pt x="3312" y="888"/>
                  <a:pt x="3378" y="923"/>
                  <a:pt x="3429" y="1025"/>
                </a:cubicBezTo>
                <a:cubicBezTo>
                  <a:pt x="3475" y="1112"/>
                  <a:pt x="3542" y="1210"/>
                  <a:pt x="3644" y="1238"/>
                </a:cubicBezTo>
                <a:cubicBezTo>
                  <a:pt x="3709" y="1256"/>
                  <a:pt x="3781" y="1264"/>
                  <a:pt x="3858" y="1264"/>
                </a:cubicBezTo>
                <a:cubicBezTo>
                  <a:pt x="4260" y="1264"/>
                  <a:pt x="4796" y="1053"/>
                  <a:pt x="5145" y="1003"/>
                </a:cubicBezTo>
                <a:cubicBezTo>
                  <a:pt x="5543" y="945"/>
                  <a:pt x="5887" y="793"/>
                  <a:pt x="6242" y="793"/>
                </a:cubicBezTo>
                <a:cubicBezTo>
                  <a:pt x="6389" y="793"/>
                  <a:pt x="6539" y="819"/>
                  <a:pt x="6694" y="889"/>
                </a:cubicBezTo>
                <a:cubicBezTo>
                  <a:pt x="6798" y="936"/>
                  <a:pt x="6904" y="956"/>
                  <a:pt x="7008" y="956"/>
                </a:cubicBezTo>
                <a:cubicBezTo>
                  <a:pt x="7257" y="956"/>
                  <a:pt x="7499" y="840"/>
                  <a:pt x="7698" y="685"/>
                </a:cubicBezTo>
                <a:cubicBezTo>
                  <a:pt x="7959" y="479"/>
                  <a:pt x="8135" y="360"/>
                  <a:pt x="8403" y="360"/>
                </a:cubicBezTo>
                <a:cubicBezTo>
                  <a:pt x="8489" y="360"/>
                  <a:pt x="8585" y="373"/>
                  <a:pt x="8696" y="398"/>
                </a:cubicBezTo>
                <a:cubicBezTo>
                  <a:pt x="8975" y="463"/>
                  <a:pt x="9241" y="576"/>
                  <a:pt x="9520" y="645"/>
                </a:cubicBezTo>
                <a:cubicBezTo>
                  <a:pt x="9639" y="675"/>
                  <a:pt x="9756" y="688"/>
                  <a:pt x="9870" y="688"/>
                </a:cubicBezTo>
                <a:cubicBezTo>
                  <a:pt x="10276" y="688"/>
                  <a:pt x="10655" y="520"/>
                  <a:pt x="11011" y="305"/>
                </a:cubicBezTo>
                <a:cubicBezTo>
                  <a:pt x="11152" y="219"/>
                  <a:pt x="11066" y="18"/>
                  <a:pt x="10934" y="18"/>
                </a:cubicBezTo>
                <a:cubicBezTo>
                  <a:pt x="10909" y="18"/>
                  <a:pt x="10883" y="25"/>
                  <a:pt x="10856" y="41"/>
                </a:cubicBezTo>
                <a:cubicBezTo>
                  <a:pt x="10504" y="253"/>
                  <a:pt x="10194" y="347"/>
                  <a:pt x="9869" y="347"/>
                </a:cubicBezTo>
                <a:cubicBezTo>
                  <a:pt x="9632" y="347"/>
                  <a:pt x="9388" y="297"/>
                  <a:pt x="9114" y="206"/>
                </a:cubicBezTo>
                <a:cubicBezTo>
                  <a:pt x="8921" y="142"/>
                  <a:pt x="8575" y="0"/>
                  <a:pt x="830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539525"/>
            <a:ext cx="7717500" cy="47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Font typeface="Fredoka One"/>
              <a:buNone/>
              <a:defRPr sz="2800">
                <a:solidFill>
                  <a:schemeClr val="accent5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Font typeface="Modak"/>
              <a:buNone/>
              <a:defRPr sz="2800">
                <a:solidFill>
                  <a:schemeClr val="accent5"/>
                </a:solidFill>
                <a:latin typeface="Modak"/>
                <a:ea typeface="Modak"/>
                <a:cs typeface="Modak"/>
                <a:sym typeface="Modak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Font typeface="Modak"/>
              <a:buNone/>
              <a:defRPr sz="2800">
                <a:solidFill>
                  <a:schemeClr val="accent5"/>
                </a:solidFill>
                <a:latin typeface="Modak"/>
                <a:ea typeface="Modak"/>
                <a:cs typeface="Modak"/>
                <a:sym typeface="Modak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Font typeface="Modak"/>
              <a:buNone/>
              <a:defRPr sz="2800">
                <a:solidFill>
                  <a:schemeClr val="accent5"/>
                </a:solidFill>
                <a:latin typeface="Modak"/>
                <a:ea typeface="Modak"/>
                <a:cs typeface="Modak"/>
                <a:sym typeface="Modak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Font typeface="Modak"/>
              <a:buNone/>
              <a:defRPr sz="2800">
                <a:solidFill>
                  <a:schemeClr val="accent5"/>
                </a:solidFill>
                <a:latin typeface="Modak"/>
                <a:ea typeface="Modak"/>
                <a:cs typeface="Modak"/>
                <a:sym typeface="Modak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Font typeface="Modak"/>
              <a:buNone/>
              <a:defRPr sz="2800">
                <a:solidFill>
                  <a:schemeClr val="accent5"/>
                </a:solidFill>
                <a:latin typeface="Modak"/>
                <a:ea typeface="Modak"/>
                <a:cs typeface="Modak"/>
                <a:sym typeface="Modak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Font typeface="Modak"/>
              <a:buNone/>
              <a:defRPr sz="2800">
                <a:solidFill>
                  <a:schemeClr val="accent5"/>
                </a:solidFill>
                <a:latin typeface="Modak"/>
                <a:ea typeface="Modak"/>
                <a:cs typeface="Modak"/>
                <a:sym typeface="Modak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Font typeface="Modak"/>
              <a:buNone/>
              <a:defRPr sz="2800">
                <a:solidFill>
                  <a:schemeClr val="accent5"/>
                </a:solidFill>
                <a:latin typeface="Modak"/>
                <a:ea typeface="Modak"/>
                <a:cs typeface="Modak"/>
                <a:sym typeface="Modak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Font typeface="Modak"/>
              <a:buNone/>
              <a:defRPr sz="2800">
                <a:solidFill>
                  <a:schemeClr val="accent5"/>
                </a:solidFill>
                <a:latin typeface="Modak"/>
                <a:ea typeface="Modak"/>
                <a:cs typeface="Modak"/>
                <a:sym typeface="Modak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101675"/>
            <a:ext cx="7717500" cy="349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800"/>
              <a:buFont typeface="Alata"/>
              <a:buChar char="●"/>
              <a:defRPr sz="1800">
                <a:solidFill>
                  <a:schemeClr val="accent5"/>
                </a:solidFill>
                <a:latin typeface="Alata"/>
                <a:ea typeface="Alata"/>
                <a:cs typeface="Alata"/>
                <a:sym typeface="Alata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Alata"/>
              <a:buChar char="○"/>
              <a:defRPr>
                <a:solidFill>
                  <a:schemeClr val="accent5"/>
                </a:solidFill>
                <a:latin typeface="Alata"/>
                <a:ea typeface="Alata"/>
                <a:cs typeface="Alata"/>
                <a:sym typeface="Alata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Alata"/>
              <a:buChar char="■"/>
              <a:defRPr>
                <a:solidFill>
                  <a:schemeClr val="accent5"/>
                </a:solidFill>
                <a:latin typeface="Alata"/>
                <a:ea typeface="Alata"/>
                <a:cs typeface="Alata"/>
                <a:sym typeface="Alata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Alata"/>
              <a:buChar char="●"/>
              <a:defRPr>
                <a:solidFill>
                  <a:schemeClr val="accent5"/>
                </a:solidFill>
                <a:latin typeface="Alata"/>
                <a:ea typeface="Alata"/>
                <a:cs typeface="Alata"/>
                <a:sym typeface="Alata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Alata"/>
              <a:buChar char="○"/>
              <a:defRPr>
                <a:solidFill>
                  <a:schemeClr val="accent5"/>
                </a:solidFill>
                <a:latin typeface="Alata"/>
                <a:ea typeface="Alata"/>
                <a:cs typeface="Alata"/>
                <a:sym typeface="Alata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Alata"/>
              <a:buChar char="■"/>
              <a:defRPr>
                <a:solidFill>
                  <a:schemeClr val="accent5"/>
                </a:solidFill>
                <a:latin typeface="Alata"/>
                <a:ea typeface="Alata"/>
                <a:cs typeface="Alata"/>
                <a:sym typeface="Alata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Alata"/>
              <a:buChar char="●"/>
              <a:defRPr>
                <a:solidFill>
                  <a:schemeClr val="accent5"/>
                </a:solidFill>
                <a:latin typeface="Alata"/>
                <a:ea typeface="Alata"/>
                <a:cs typeface="Alata"/>
                <a:sym typeface="Alata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Alata"/>
              <a:buChar char="○"/>
              <a:defRPr>
                <a:solidFill>
                  <a:schemeClr val="accent5"/>
                </a:solidFill>
                <a:latin typeface="Alata"/>
                <a:ea typeface="Alata"/>
                <a:cs typeface="Alata"/>
                <a:sym typeface="Alata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5"/>
              </a:buClr>
              <a:buSzPts val="1400"/>
              <a:buFont typeface="Alata"/>
              <a:buChar char="■"/>
              <a:defRPr>
                <a:solidFill>
                  <a:schemeClr val="accent5"/>
                </a:solidFill>
                <a:latin typeface="Alata"/>
                <a:ea typeface="Alata"/>
                <a:cs typeface="Alata"/>
                <a:sym typeface="Alat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EA4335"/>
          </p15:clr>
        </p15:guide>
        <p15:guide id="2" pos="2880">
          <p15:clr>
            <a:srgbClr val="EA4335"/>
          </p15:clr>
        </p15:guide>
        <p15:guide id="3">
          <p15:clr>
            <a:srgbClr val="EA4335"/>
          </p15:clr>
        </p15:guide>
        <p15:guide id="4" pos="5760">
          <p15:clr>
            <a:srgbClr val="EA4335"/>
          </p15:clr>
        </p15:guide>
        <p15:guide id="5" pos="449">
          <p15:clr>
            <a:srgbClr val="EA4335"/>
          </p15:clr>
        </p15:guide>
        <p15:guide id="6" pos="5311">
          <p15:clr>
            <a:srgbClr val="EA4335"/>
          </p15:clr>
        </p15:guide>
        <p15:guide id="7" orient="horz" pos="340">
          <p15:clr>
            <a:srgbClr val="EA4335"/>
          </p15:clr>
        </p15:guide>
        <p15:guide id="8" orient="horz">
          <p15:clr>
            <a:srgbClr val="EA4335"/>
          </p15:clr>
        </p15:guide>
        <p15:guide id="9" orient="horz" pos="2897">
          <p15:clr>
            <a:srgbClr val="EA4335"/>
          </p15:clr>
        </p15:guide>
        <p15:guide id="10" orient="horz" pos="3237">
          <p15:clr>
            <a:srgbClr val="EA433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" name="Google Shape;800;p36"/>
          <p:cNvSpPr txBox="1">
            <a:spLocks noGrp="1"/>
          </p:cNvSpPr>
          <p:nvPr>
            <p:ph type="ctrTitle"/>
          </p:nvPr>
        </p:nvSpPr>
        <p:spPr>
          <a:xfrm rot="-487235">
            <a:off x="2603541" y="1023461"/>
            <a:ext cx="3572219" cy="2290729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/>
              <a:t>ASIGNACIÓN DE NOTAS PARA ESTUDIANTES EN </a:t>
            </a:r>
            <a:r>
              <a:rPr lang="en" sz="2700">
                <a:solidFill>
                  <a:srgbClr val="990000"/>
                </a:solidFill>
              </a:rPr>
              <a:t>PLAN CONTINUIDAD</a:t>
            </a:r>
            <a:endParaRPr sz="2700">
              <a:solidFill>
                <a:srgbClr val="990000"/>
              </a:solidFill>
            </a:endParaRPr>
          </a:p>
        </p:txBody>
      </p:sp>
      <p:sp>
        <p:nvSpPr>
          <p:cNvPr id="801" name="Google Shape;801;p36"/>
          <p:cNvSpPr txBox="1">
            <a:spLocks noGrp="1"/>
          </p:cNvSpPr>
          <p:nvPr>
            <p:ph type="subTitle" idx="1"/>
          </p:nvPr>
        </p:nvSpPr>
        <p:spPr>
          <a:xfrm rot="-487428">
            <a:off x="3320061" y="3280438"/>
            <a:ext cx="2698277" cy="76791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 dirty="0">
                <a:latin typeface="Patrick Hand"/>
                <a:ea typeface="Patrick Hand"/>
                <a:cs typeface="Patrick Hand"/>
                <a:sym typeface="Patrick Hand"/>
              </a:rPr>
              <a:t>Tercero Básico, Ed. Física.</a:t>
            </a:r>
            <a:endParaRPr sz="2100" dirty="0">
              <a:latin typeface="Patrick Hand"/>
              <a:ea typeface="Patrick Hand"/>
              <a:cs typeface="Patrick Hand"/>
              <a:sym typeface="Patrick Han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" name="Google Shape;806;p37"/>
          <p:cNvSpPr txBox="1">
            <a:spLocks noGrp="1"/>
          </p:cNvSpPr>
          <p:nvPr>
            <p:ph type="title"/>
          </p:nvPr>
        </p:nvSpPr>
        <p:spPr>
          <a:xfrm rot="458020">
            <a:off x="936008" y="2571421"/>
            <a:ext cx="3726324" cy="152910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SzPts val="2500"/>
              <a:buFont typeface="Patrick Hand"/>
              <a:buChar char="●"/>
            </a:pPr>
            <a:r>
              <a:rPr lang="en" sz="2500" b="0">
                <a:latin typeface="Patrick Hand"/>
                <a:ea typeface="Patrick Hand"/>
                <a:cs typeface="Patrick Hand"/>
                <a:sym typeface="Patrick Hand"/>
              </a:rPr>
              <a:t>50% de tareas entregadas</a:t>
            </a:r>
            <a:endParaRPr sz="2500" b="0">
              <a:latin typeface="Patrick Hand"/>
              <a:ea typeface="Patrick Hand"/>
              <a:cs typeface="Patrick Hand"/>
              <a:sym typeface="Patrick Hand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500" b="0"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807" name="Google Shape;807;p37"/>
          <p:cNvSpPr txBox="1">
            <a:spLocks noGrp="1"/>
          </p:cNvSpPr>
          <p:nvPr>
            <p:ph type="title" idx="2"/>
          </p:nvPr>
        </p:nvSpPr>
        <p:spPr>
          <a:xfrm>
            <a:off x="4995550" y="1187550"/>
            <a:ext cx="3435300" cy="276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01</a:t>
            </a:r>
            <a:endParaRPr/>
          </a:p>
        </p:txBody>
      </p:sp>
      <p:sp>
        <p:nvSpPr>
          <p:cNvPr id="808" name="Google Shape;808;p37"/>
          <p:cNvSpPr txBox="1"/>
          <p:nvPr/>
        </p:nvSpPr>
        <p:spPr>
          <a:xfrm rot="461653">
            <a:off x="1181663" y="1164037"/>
            <a:ext cx="3764392" cy="9938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300">
                <a:solidFill>
                  <a:srgbClr val="FFFFFF"/>
                </a:solidFill>
                <a:latin typeface="Fredoka One"/>
                <a:ea typeface="Fredoka One"/>
                <a:cs typeface="Fredoka One"/>
                <a:sym typeface="Fredoka One"/>
              </a:rPr>
              <a:t>¿Quiénes están en el Plan de Continuidad?</a:t>
            </a:r>
            <a:endParaRPr sz="3300">
              <a:solidFill>
                <a:srgbClr val="FFFFFF"/>
              </a:solidFill>
              <a:latin typeface="Fredoka One"/>
              <a:ea typeface="Fredoka One"/>
              <a:cs typeface="Fredoka One"/>
              <a:sym typeface="Fredoka On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" name="Google Shape;813;p38"/>
          <p:cNvSpPr txBox="1">
            <a:spLocks noGrp="1"/>
          </p:cNvSpPr>
          <p:nvPr>
            <p:ph type="title"/>
          </p:nvPr>
        </p:nvSpPr>
        <p:spPr>
          <a:xfrm rot="457572">
            <a:off x="1101363" y="1118290"/>
            <a:ext cx="3671172" cy="315147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500"/>
              <a:t>Notas para aquellos/as que pertenecen al P.C.</a:t>
            </a:r>
            <a:endParaRPr sz="3500"/>
          </a:p>
        </p:txBody>
      </p:sp>
      <p:sp>
        <p:nvSpPr>
          <p:cNvPr id="814" name="Google Shape;814;p38"/>
          <p:cNvSpPr txBox="1">
            <a:spLocks noGrp="1"/>
          </p:cNvSpPr>
          <p:nvPr>
            <p:ph type="title" idx="2"/>
          </p:nvPr>
        </p:nvSpPr>
        <p:spPr>
          <a:xfrm>
            <a:off x="4995550" y="1187550"/>
            <a:ext cx="3435300" cy="276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02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" name="Google Shape;819;p39"/>
          <p:cNvSpPr/>
          <p:nvPr/>
        </p:nvSpPr>
        <p:spPr>
          <a:xfrm>
            <a:off x="805009" y="1468950"/>
            <a:ext cx="5913900" cy="3179400"/>
          </a:xfrm>
          <a:prstGeom prst="roundRect">
            <a:avLst>
              <a:gd name="adj" fmla="val 7854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0" name="Google Shape;820;p39"/>
          <p:cNvSpPr/>
          <p:nvPr/>
        </p:nvSpPr>
        <p:spPr>
          <a:xfrm>
            <a:off x="713225" y="1415000"/>
            <a:ext cx="5913900" cy="3179400"/>
          </a:xfrm>
          <a:prstGeom prst="roundRect">
            <a:avLst>
              <a:gd name="adj" fmla="val 7854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1" name="Google Shape;821;p39"/>
          <p:cNvSpPr/>
          <p:nvPr/>
        </p:nvSpPr>
        <p:spPr>
          <a:xfrm>
            <a:off x="992978" y="1607150"/>
            <a:ext cx="5354400" cy="2795100"/>
          </a:xfrm>
          <a:prstGeom prst="roundRect">
            <a:avLst>
              <a:gd name="adj" fmla="val 7854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2" name="Google Shape;822;p39"/>
          <p:cNvSpPr txBox="1">
            <a:spLocks noGrp="1"/>
          </p:cNvSpPr>
          <p:nvPr>
            <p:ph type="title"/>
          </p:nvPr>
        </p:nvSpPr>
        <p:spPr>
          <a:xfrm>
            <a:off x="713225" y="561450"/>
            <a:ext cx="77175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Unidad 1: Movimiento </a:t>
            </a:r>
            <a:endParaRPr/>
          </a:p>
        </p:txBody>
      </p:sp>
      <p:sp>
        <p:nvSpPr>
          <p:cNvPr id="823" name="Google Shape;823;p39"/>
          <p:cNvSpPr txBox="1">
            <a:spLocks noGrp="1"/>
          </p:cNvSpPr>
          <p:nvPr>
            <p:ph type="subTitle" idx="1"/>
          </p:nvPr>
        </p:nvSpPr>
        <p:spPr>
          <a:xfrm>
            <a:off x="1201516" y="1630234"/>
            <a:ext cx="5119052" cy="275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dirty="0">
                <a:latin typeface="Patrick Hand"/>
                <a:ea typeface="Patrick Hand"/>
                <a:cs typeface="Patrick Hand"/>
                <a:sym typeface="Patrick Hand"/>
              </a:rPr>
              <a:t>¿Cómo se asignaron las notas?</a:t>
            </a:r>
            <a:endParaRPr sz="1200" dirty="0">
              <a:latin typeface="Patrick Hand"/>
              <a:ea typeface="Patrick Hand"/>
              <a:cs typeface="Patrick Hand"/>
              <a:sym typeface="Patrick Hand"/>
            </a:endParaRPr>
          </a:p>
          <a:p>
            <a:pPr marL="457200" lvl="0" indent="-355600" algn="l" rtl="0">
              <a:spcBef>
                <a:spcPts val="1600"/>
              </a:spcBef>
              <a:spcAft>
                <a:spcPts val="0"/>
              </a:spcAft>
              <a:buSzPts val="2000"/>
              <a:buFont typeface="Patrick Hand"/>
              <a:buChar char="●"/>
            </a:pPr>
            <a:r>
              <a:rPr lang="en" sz="1200" dirty="0">
                <a:latin typeface="Patrick Hand"/>
                <a:ea typeface="Patrick Hand"/>
                <a:cs typeface="Patrick Hand"/>
                <a:sym typeface="Patrick Hand"/>
              </a:rPr>
              <a:t>Cantidad total de tareas entregadas por unidad:</a:t>
            </a:r>
          </a:p>
          <a:p>
            <a:pPr marL="457200" lvl="0" indent="-355600" algn="l" rtl="0">
              <a:spcBef>
                <a:spcPts val="1600"/>
              </a:spcBef>
              <a:spcAft>
                <a:spcPts val="0"/>
              </a:spcAft>
              <a:buSzPts val="2000"/>
              <a:buFont typeface="Patrick Hand"/>
              <a:buChar char="●"/>
            </a:pPr>
            <a:r>
              <a:rPr lang="es-CL" sz="1200" dirty="0">
                <a:latin typeface="Patrick Hand"/>
                <a:ea typeface="Patrick Hand"/>
                <a:cs typeface="Patrick Hand"/>
                <a:sym typeface="Patrick Hand"/>
              </a:rPr>
              <a:t>U</a:t>
            </a:r>
            <a:r>
              <a:rPr lang="en" sz="1200" dirty="0">
                <a:latin typeface="Patrick Hand"/>
                <a:ea typeface="Patrick Hand"/>
                <a:cs typeface="Patrick Hand"/>
                <a:sym typeface="Patrick Hand"/>
              </a:rPr>
              <a:t>nidad 1 (1) </a:t>
            </a:r>
          </a:p>
          <a:p>
            <a:pPr marL="457200" lvl="0" indent="-355600" algn="l" rtl="0">
              <a:spcBef>
                <a:spcPts val="1600"/>
              </a:spcBef>
              <a:spcAft>
                <a:spcPts val="0"/>
              </a:spcAft>
              <a:buSzPts val="2000"/>
              <a:buFont typeface="Patrick Hand"/>
              <a:buChar char="●"/>
            </a:pPr>
            <a:r>
              <a:rPr lang="es-CL" sz="1200" dirty="0">
                <a:latin typeface="Patrick Hand"/>
                <a:ea typeface="Patrick Hand"/>
                <a:cs typeface="Patrick Hand"/>
                <a:sym typeface="Patrick Hand"/>
              </a:rPr>
              <a:t>U</a:t>
            </a:r>
            <a:r>
              <a:rPr lang="en" sz="1200" dirty="0">
                <a:latin typeface="Patrick Hand"/>
                <a:ea typeface="Patrick Hand"/>
                <a:cs typeface="Patrick Hand"/>
                <a:sym typeface="Patrick Hand"/>
              </a:rPr>
              <a:t>nidad 2 (6)</a:t>
            </a:r>
          </a:p>
          <a:p>
            <a:pPr marL="457200" lvl="0" indent="-355600" algn="l" rtl="0">
              <a:spcBef>
                <a:spcPts val="1600"/>
              </a:spcBef>
              <a:spcAft>
                <a:spcPts val="0"/>
              </a:spcAft>
              <a:buSzPts val="2000"/>
              <a:buFont typeface="Patrick Hand"/>
              <a:buChar char="●"/>
            </a:pPr>
            <a:r>
              <a:rPr lang="en" sz="1200" dirty="0">
                <a:latin typeface="Patrick Hand"/>
                <a:ea typeface="Patrick Hand"/>
                <a:cs typeface="Patrick Hand"/>
                <a:sym typeface="Patrick Hand"/>
              </a:rPr>
              <a:t>Unidad 3 (8) </a:t>
            </a:r>
          </a:p>
          <a:p>
            <a:pPr marL="457200" lvl="0" indent="-355600" algn="l" rtl="0">
              <a:spcBef>
                <a:spcPts val="1600"/>
              </a:spcBef>
              <a:spcAft>
                <a:spcPts val="0"/>
              </a:spcAft>
              <a:buSzPts val="2000"/>
              <a:buFont typeface="Patrick Hand"/>
              <a:buChar char="●"/>
            </a:pPr>
            <a:endParaRPr lang="en" sz="1200" dirty="0">
              <a:latin typeface="Patrick Hand"/>
              <a:ea typeface="Patrick Hand"/>
              <a:cs typeface="Patrick Hand"/>
              <a:sym typeface="Patrick Hand"/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Font typeface="Patrick Hand"/>
              <a:buChar char="●"/>
            </a:pPr>
            <a:r>
              <a:rPr lang="en" sz="1200" dirty="0">
                <a:latin typeface="Patrick Hand"/>
                <a:ea typeface="Patrick Hand"/>
                <a:cs typeface="Patrick Hand"/>
                <a:sym typeface="Patrick Hand"/>
              </a:rPr>
              <a:t>Identificar la cantidad máxima en cada unidad y la mínima de reportes.</a:t>
            </a:r>
            <a:endParaRPr sz="1200" dirty="0">
              <a:latin typeface="Patrick Hand"/>
              <a:ea typeface="Patrick Hand"/>
              <a:cs typeface="Patrick Hand"/>
              <a:sym typeface="Patrick Hand"/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Font typeface="Patrick Hand"/>
              <a:buChar char="●"/>
            </a:pPr>
            <a:r>
              <a:rPr lang="en" sz="1200" dirty="0">
                <a:latin typeface="Patrick Hand"/>
                <a:ea typeface="Patrick Hand"/>
                <a:cs typeface="Patrick Hand"/>
                <a:sym typeface="Patrick Hand"/>
              </a:rPr>
              <a:t>Establecer rango de notas para cada cantidad.</a:t>
            </a:r>
            <a:endParaRPr sz="1200" dirty="0">
              <a:latin typeface="Patrick Hand"/>
              <a:ea typeface="Patrick Hand"/>
              <a:cs typeface="Patrick Hand"/>
              <a:sym typeface="Patrick Hand"/>
            </a:endParaRPr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br>
              <a:rPr lang="en" sz="2400" dirty="0">
                <a:latin typeface="Patrick Hand"/>
                <a:ea typeface="Patrick Hand"/>
                <a:cs typeface="Patrick Hand"/>
                <a:sym typeface="Patrick Hand"/>
              </a:rPr>
            </a:br>
            <a:endParaRPr sz="2400" dirty="0">
              <a:latin typeface="Patrick Hand"/>
              <a:ea typeface="Patrick Hand"/>
              <a:cs typeface="Patrick Hand"/>
              <a:sym typeface="Patrick Hand"/>
            </a:endParaRPr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800" dirty="0">
              <a:latin typeface="Patrick Hand"/>
              <a:ea typeface="Patrick Hand"/>
              <a:cs typeface="Patrick Hand"/>
              <a:sym typeface="Patrick Hand"/>
            </a:endParaRPr>
          </a:p>
          <a:p>
            <a:pPr marL="45720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1800" dirty="0">
              <a:latin typeface="Patrick Hand"/>
              <a:ea typeface="Patrick Hand"/>
              <a:cs typeface="Patrick Hand"/>
              <a:sym typeface="Patrick Hand"/>
            </a:endParaRPr>
          </a:p>
        </p:txBody>
      </p:sp>
      <p:grpSp>
        <p:nvGrpSpPr>
          <p:cNvPr id="824" name="Google Shape;824;p39"/>
          <p:cNvGrpSpPr/>
          <p:nvPr/>
        </p:nvGrpSpPr>
        <p:grpSpPr>
          <a:xfrm>
            <a:off x="6898738" y="1769625"/>
            <a:ext cx="1531982" cy="2878728"/>
            <a:chOff x="5612100" y="1720700"/>
            <a:chExt cx="1531982" cy="2878728"/>
          </a:xfrm>
        </p:grpSpPr>
        <p:sp>
          <p:nvSpPr>
            <p:cNvPr id="825" name="Google Shape;825;p39"/>
            <p:cNvSpPr/>
            <p:nvPr/>
          </p:nvSpPr>
          <p:spPr>
            <a:xfrm>
              <a:off x="6000389" y="4412020"/>
              <a:ext cx="389228" cy="187408"/>
            </a:xfrm>
            <a:custGeom>
              <a:avLst/>
              <a:gdLst/>
              <a:ahLst/>
              <a:cxnLst/>
              <a:rect l="l" t="t" r="r" b="b"/>
              <a:pathLst>
                <a:path w="6266" h="3017" extrusionOk="0">
                  <a:moveTo>
                    <a:pt x="5809" y="0"/>
                  </a:moveTo>
                  <a:cubicBezTo>
                    <a:pt x="5807" y="0"/>
                    <a:pt x="5807" y="0"/>
                    <a:pt x="5807" y="0"/>
                  </a:cubicBezTo>
                  <a:lnTo>
                    <a:pt x="2359" y="2209"/>
                  </a:lnTo>
                  <a:cubicBezTo>
                    <a:pt x="2332" y="2209"/>
                    <a:pt x="2304" y="2209"/>
                    <a:pt x="2277" y="2209"/>
                  </a:cubicBezTo>
                  <a:cubicBezTo>
                    <a:pt x="234" y="2209"/>
                    <a:pt x="1" y="3017"/>
                    <a:pt x="1" y="3017"/>
                  </a:cubicBezTo>
                  <a:lnTo>
                    <a:pt x="4498" y="3017"/>
                  </a:lnTo>
                  <a:lnTo>
                    <a:pt x="5807" y="1509"/>
                  </a:lnTo>
                  <a:lnTo>
                    <a:pt x="5807" y="3017"/>
                  </a:lnTo>
                  <a:lnTo>
                    <a:pt x="6245" y="3017"/>
                  </a:lnTo>
                  <a:cubicBezTo>
                    <a:pt x="6245" y="3017"/>
                    <a:pt x="6223" y="1729"/>
                    <a:pt x="6245" y="856"/>
                  </a:cubicBezTo>
                  <a:cubicBezTo>
                    <a:pt x="6266" y="16"/>
                    <a:pt x="5842" y="0"/>
                    <a:pt x="580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39"/>
            <p:cNvSpPr/>
            <p:nvPr/>
          </p:nvSpPr>
          <p:spPr>
            <a:xfrm>
              <a:off x="6134995" y="4300707"/>
              <a:ext cx="226108" cy="249774"/>
            </a:xfrm>
            <a:custGeom>
              <a:avLst/>
              <a:gdLst/>
              <a:ahLst/>
              <a:cxnLst/>
              <a:rect l="l" t="t" r="r" b="b"/>
              <a:pathLst>
                <a:path w="3640" h="4021" extrusionOk="0">
                  <a:moveTo>
                    <a:pt x="1890" y="0"/>
                  </a:moveTo>
                  <a:lnTo>
                    <a:pt x="2152" y="1792"/>
                  </a:lnTo>
                  <a:lnTo>
                    <a:pt x="1" y="4020"/>
                  </a:lnTo>
                  <a:lnTo>
                    <a:pt x="991" y="4020"/>
                  </a:lnTo>
                  <a:cubicBezTo>
                    <a:pt x="1454" y="4020"/>
                    <a:pt x="1899" y="3850"/>
                    <a:pt x="2241" y="3537"/>
                  </a:cubicBezTo>
                  <a:cubicBezTo>
                    <a:pt x="2704" y="3117"/>
                    <a:pt x="3327" y="2468"/>
                    <a:pt x="3640" y="1792"/>
                  </a:cubicBezTo>
                  <a:lnTo>
                    <a:pt x="3640" y="669"/>
                  </a:lnTo>
                  <a:lnTo>
                    <a:pt x="1890" y="0"/>
                  </a:lnTo>
                  <a:close/>
                </a:path>
              </a:pathLst>
            </a:custGeom>
            <a:solidFill>
              <a:srgbClr val="E9B0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39"/>
            <p:cNvSpPr/>
            <p:nvPr/>
          </p:nvSpPr>
          <p:spPr>
            <a:xfrm>
              <a:off x="6096856" y="2706674"/>
              <a:ext cx="301084" cy="1656363"/>
            </a:xfrm>
            <a:custGeom>
              <a:avLst/>
              <a:gdLst/>
              <a:ahLst/>
              <a:cxnLst/>
              <a:rect l="l" t="t" r="r" b="b"/>
              <a:pathLst>
                <a:path w="4847" h="26665" extrusionOk="0">
                  <a:moveTo>
                    <a:pt x="1579" y="0"/>
                  </a:moveTo>
                  <a:cubicBezTo>
                    <a:pt x="1579" y="0"/>
                    <a:pt x="0" y="3823"/>
                    <a:pt x="866" y="14554"/>
                  </a:cubicBezTo>
                  <a:cubicBezTo>
                    <a:pt x="1733" y="25286"/>
                    <a:pt x="1993" y="26664"/>
                    <a:pt x="1993" y="26664"/>
                  </a:cubicBezTo>
                  <a:lnTo>
                    <a:pt x="4847" y="26619"/>
                  </a:lnTo>
                  <a:lnTo>
                    <a:pt x="418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39"/>
            <p:cNvSpPr/>
            <p:nvPr/>
          </p:nvSpPr>
          <p:spPr>
            <a:xfrm>
              <a:off x="6754854" y="4412020"/>
              <a:ext cx="389228" cy="187408"/>
            </a:xfrm>
            <a:custGeom>
              <a:avLst/>
              <a:gdLst/>
              <a:ahLst/>
              <a:cxnLst/>
              <a:rect l="l" t="t" r="r" b="b"/>
              <a:pathLst>
                <a:path w="6266" h="3017" extrusionOk="0">
                  <a:moveTo>
                    <a:pt x="456" y="0"/>
                  </a:moveTo>
                  <a:cubicBezTo>
                    <a:pt x="423" y="0"/>
                    <a:pt x="0" y="16"/>
                    <a:pt x="22" y="856"/>
                  </a:cubicBezTo>
                  <a:cubicBezTo>
                    <a:pt x="43" y="1729"/>
                    <a:pt x="22" y="3017"/>
                    <a:pt x="22" y="3017"/>
                  </a:cubicBezTo>
                  <a:lnTo>
                    <a:pt x="458" y="3017"/>
                  </a:lnTo>
                  <a:lnTo>
                    <a:pt x="458" y="1509"/>
                  </a:lnTo>
                  <a:lnTo>
                    <a:pt x="1768" y="3017"/>
                  </a:lnTo>
                  <a:lnTo>
                    <a:pt x="6265" y="3017"/>
                  </a:lnTo>
                  <a:cubicBezTo>
                    <a:pt x="6265" y="3017"/>
                    <a:pt x="6031" y="2209"/>
                    <a:pt x="3989" y="2209"/>
                  </a:cubicBezTo>
                  <a:cubicBezTo>
                    <a:pt x="3962" y="2209"/>
                    <a:pt x="3935" y="2209"/>
                    <a:pt x="3907" y="2209"/>
                  </a:cubicBezTo>
                  <a:lnTo>
                    <a:pt x="458" y="0"/>
                  </a:lnTo>
                  <a:cubicBezTo>
                    <a:pt x="458" y="0"/>
                    <a:pt x="457" y="0"/>
                    <a:pt x="4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39"/>
            <p:cNvSpPr/>
            <p:nvPr/>
          </p:nvSpPr>
          <p:spPr>
            <a:xfrm>
              <a:off x="6713422" y="4221881"/>
              <a:ext cx="296052" cy="328602"/>
            </a:xfrm>
            <a:custGeom>
              <a:avLst/>
              <a:gdLst/>
              <a:ahLst/>
              <a:cxnLst/>
              <a:rect l="l" t="t" r="r" b="b"/>
              <a:pathLst>
                <a:path w="4766" h="5290" extrusionOk="0">
                  <a:moveTo>
                    <a:pt x="1752" y="0"/>
                  </a:moveTo>
                  <a:lnTo>
                    <a:pt x="1" y="669"/>
                  </a:lnTo>
                  <a:lnTo>
                    <a:pt x="1125" y="3061"/>
                  </a:lnTo>
                  <a:cubicBezTo>
                    <a:pt x="1439" y="3737"/>
                    <a:pt x="2061" y="4386"/>
                    <a:pt x="2524" y="4806"/>
                  </a:cubicBezTo>
                  <a:cubicBezTo>
                    <a:pt x="2867" y="5119"/>
                    <a:pt x="3313" y="5289"/>
                    <a:pt x="3775" y="5289"/>
                  </a:cubicBezTo>
                  <a:lnTo>
                    <a:pt x="4765" y="5289"/>
                  </a:lnTo>
                  <a:lnTo>
                    <a:pt x="2613" y="3061"/>
                  </a:lnTo>
                  <a:lnTo>
                    <a:pt x="1752" y="0"/>
                  </a:lnTo>
                  <a:close/>
                </a:path>
              </a:pathLst>
            </a:custGeom>
            <a:solidFill>
              <a:srgbClr val="E9B0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39"/>
            <p:cNvSpPr/>
            <p:nvPr/>
          </p:nvSpPr>
          <p:spPr>
            <a:xfrm>
              <a:off x="6196615" y="2706674"/>
              <a:ext cx="712798" cy="1663507"/>
            </a:xfrm>
            <a:custGeom>
              <a:avLst/>
              <a:gdLst/>
              <a:ahLst/>
              <a:cxnLst/>
              <a:rect l="l" t="t" r="r" b="b"/>
              <a:pathLst>
                <a:path w="11475" h="26780" extrusionOk="0">
                  <a:moveTo>
                    <a:pt x="808" y="0"/>
                  </a:moveTo>
                  <a:lnTo>
                    <a:pt x="0" y="2059"/>
                  </a:lnTo>
                  <a:lnTo>
                    <a:pt x="8424" y="26779"/>
                  </a:lnTo>
                  <a:lnTo>
                    <a:pt x="11475" y="26619"/>
                  </a:lnTo>
                  <a:cubicBezTo>
                    <a:pt x="11475" y="26619"/>
                    <a:pt x="8337" y="13173"/>
                    <a:pt x="6729" y="7480"/>
                  </a:cubicBezTo>
                  <a:cubicBezTo>
                    <a:pt x="5250" y="2239"/>
                    <a:pt x="4412" y="0"/>
                    <a:pt x="441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39"/>
            <p:cNvSpPr/>
            <p:nvPr/>
          </p:nvSpPr>
          <p:spPr>
            <a:xfrm>
              <a:off x="6272769" y="3059807"/>
              <a:ext cx="102121" cy="283504"/>
            </a:xfrm>
            <a:custGeom>
              <a:avLst/>
              <a:gdLst/>
              <a:ahLst/>
              <a:cxnLst/>
              <a:rect l="l" t="t" r="r" b="b"/>
              <a:pathLst>
                <a:path w="1644" h="4564" extrusionOk="0">
                  <a:moveTo>
                    <a:pt x="31" y="0"/>
                  </a:moveTo>
                  <a:cubicBezTo>
                    <a:pt x="29" y="0"/>
                    <a:pt x="26" y="1"/>
                    <a:pt x="23" y="2"/>
                  </a:cubicBezTo>
                  <a:cubicBezTo>
                    <a:pt x="8" y="7"/>
                    <a:pt x="1" y="23"/>
                    <a:pt x="7" y="37"/>
                  </a:cubicBezTo>
                  <a:lnTo>
                    <a:pt x="1585" y="4546"/>
                  </a:lnTo>
                  <a:cubicBezTo>
                    <a:pt x="1590" y="4556"/>
                    <a:pt x="1600" y="4563"/>
                    <a:pt x="1612" y="4563"/>
                  </a:cubicBezTo>
                  <a:cubicBezTo>
                    <a:pt x="1615" y="4563"/>
                    <a:pt x="1617" y="4563"/>
                    <a:pt x="1620" y="4562"/>
                  </a:cubicBezTo>
                  <a:cubicBezTo>
                    <a:pt x="1635" y="4557"/>
                    <a:pt x="1644" y="4541"/>
                    <a:pt x="1638" y="4527"/>
                  </a:cubicBezTo>
                  <a:lnTo>
                    <a:pt x="59" y="19"/>
                  </a:lnTo>
                  <a:cubicBezTo>
                    <a:pt x="55" y="7"/>
                    <a:pt x="43" y="0"/>
                    <a:pt x="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39"/>
            <p:cNvSpPr/>
            <p:nvPr/>
          </p:nvSpPr>
          <p:spPr>
            <a:xfrm>
              <a:off x="6143754" y="1819652"/>
              <a:ext cx="558312" cy="332701"/>
            </a:xfrm>
            <a:custGeom>
              <a:avLst/>
              <a:gdLst/>
              <a:ahLst/>
              <a:cxnLst/>
              <a:rect l="l" t="t" r="r" b="b"/>
              <a:pathLst>
                <a:path w="8988" h="5356" extrusionOk="0">
                  <a:moveTo>
                    <a:pt x="7444" y="1"/>
                  </a:moveTo>
                  <a:lnTo>
                    <a:pt x="2354" y="525"/>
                  </a:lnTo>
                  <a:cubicBezTo>
                    <a:pt x="2354" y="525"/>
                    <a:pt x="2052" y="1763"/>
                    <a:pt x="854" y="2171"/>
                  </a:cubicBezTo>
                  <a:cubicBezTo>
                    <a:pt x="0" y="2463"/>
                    <a:pt x="280" y="3679"/>
                    <a:pt x="280" y="3679"/>
                  </a:cubicBezTo>
                  <a:cubicBezTo>
                    <a:pt x="2339" y="5022"/>
                    <a:pt x="4483" y="5355"/>
                    <a:pt x="6106" y="5355"/>
                  </a:cubicBezTo>
                  <a:cubicBezTo>
                    <a:pt x="7708" y="5355"/>
                    <a:pt x="8801" y="5030"/>
                    <a:pt x="8801" y="5030"/>
                  </a:cubicBezTo>
                  <a:cubicBezTo>
                    <a:pt x="8988" y="3656"/>
                    <a:pt x="7425" y="3793"/>
                    <a:pt x="7666" y="2375"/>
                  </a:cubicBezTo>
                  <a:cubicBezTo>
                    <a:pt x="7901" y="990"/>
                    <a:pt x="7444" y="1"/>
                    <a:pt x="744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39"/>
            <p:cNvSpPr/>
            <p:nvPr/>
          </p:nvSpPr>
          <p:spPr>
            <a:xfrm>
              <a:off x="6279043" y="1720700"/>
              <a:ext cx="349846" cy="306985"/>
            </a:xfrm>
            <a:custGeom>
              <a:avLst/>
              <a:gdLst/>
              <a:ahLst/>
              <a:cxnLst/>
              <a:rect l="l" t="t" r="r" b="b"/>
              <a:pathLst>
                <a:path w="5632" h="4942" extrusionOk="0">
                  <a:moveTo>
                    <a:pt x="2759" y="1"/>
                  </a:moveTo>
                  <a:cubicBezTo>
                    <a:pt x="1465" y="1"/>
                    <a:pt x="352" y="885"/>
                    <a:pt x="185" y="2112"/>
                  </a:cubicBezTo>
                  <a:cubicBezTo>
                    <a:pt x="1" y="3462"/>
                    <a:pt x="1030" y="4717"/>
                    <a:pt x="2483" y="4914"/>
                  </a:cubicBezTo>
                  <a:cubicBezTo>
                    <a:pt x="2614" y="4932"/>
                    <a:pt x="2744" y="4941"/>
                    <a:pt x="2873" y="4941"/>
                  </a:cubicBezTo>
                  <a:cubicBezTo>
                    <a:pt x="4168" y="4941"/>
                    <a:pt x="5281" y="4057"/>
                    <a:pt x="5447" y="2829"/>
                  </a:cubicBezTo>
                  <a:cubicBezTo>
                    <a:pt x="5631" y="1479"/>
                    <a:pt x="4602" y="224"/>
                    <a:pt x="3149" y="27"/>
                  </a:cubicBezTo>
                  <a:cubicBezTo>
                    <a:pt x="3018" y="9"/>
                    <a:pt x="2888" y="1"/>
                    <a:pt x="275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39"/>
            <p:cNvSpPr/>
            <p:nvPr/>
          </p:nvSpPr>
          <p:spPr>
            <a:xfrm>
              <a:off x="6344389" y="2000100"/>
              <a:ext cx="124546" cy="251327"/>
            </a:xfrm>
            <a:custGeom>
              <a:avLst/>
              <a:gdLst/>
              <a:ahLst/>
              <a:cxnLst/>
              <a:rect l="l" t="t" r="r" b="b"/>
              <a:pathLst>
                <a:path w="2005" h="4046" extrusionOk="0">
                  <a:moveTo>
                    <a:pt x="2005" y="0"/>
                  </a:moveTo>
                  <a:lnTo>
                    <a:pt x="602" y="234"/>
                  </a:lnTo>
                  <a:lnTo>
                    <a:pt x="0" y="3787"/>
                  </a:lnTo>
                  <a:lnTo>
                    <a:pt x="1951" y="4045"/>
                  </a:lnTo>
                  <a:lnTo>
                    <a:pt x="2005" y="0"/>
                  </a:lnTo>
                  <a:close/>
                </a:path>
              </a:pathLst>
            </a:custGeom>
            <a:solidFill>
              <a:srgbClr val="E9B0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39"/>
            <p:cNvSpPr/>
            <p:nvPr/>
          </p:nvSpPr>
          <p:spPr>
            <a:xfrm>
              <a:off x="6359981" y="2030226"/>
              <a:ext cx="94294" cy="112992"/>
            </a:xfrm>
            <a:custGeom>
              <a:avLst/>
              <a:gdLst/>
              <a:ahLst/>
              <a:cxnLst/>
              <a:rect l="l" t="t" r="r" b="b"/>
              <a:pathLst>
                <a:path w="1518" h="1819" extrusionOk="0">
                  <a:moveTo>
                    <a:pt x="313" y="0"/>
                  </a:moveTo>
                  <a:lnTo>
                    <a:pt x="0" y="1818"/>
                  </a:lnTo>
                  <a:lnTo>
                    <a:pt x="1517" y="694"/>
                  </a:lnTo>
                  <a:lnTo>
                    <a:pt x="313" y="0"/>
                  </a:lnTo>
                  <a:close/>
                </a:path>
              </a:pathLst>
            </a:custGeom>
            <a:solidFill>
              <a:srgbClr val="D789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39"/>
            <p:cNvSpPr/>
            <p:nvPr/>
          </p:nvSpPr>
          <p:spPr>
            <a:xfrm>
              <a:off x="6244879" y="1901956"/>
              <a:ext cx="94108" cy="95537"/>
            </a:xfrm>
            <a:custGeom>
              <a:avLst/>
              <a:gdLst/>
              <a:ahLst/>
              <a:cxnLst/>
              <a:rect l="l" t="t" r="r" b="b"/>
              <a:pathLst>
                <a:path w="1515" h="1538" extrusionOk="0">
                  <a:moveTo>
                    <a:pt x="836" y="1"/>
                  </a:moveTo>
                  <a:cubicBezTo>
                    <a:pt x="785" y="1"/>
                    <a:pt x="731" y="9"/>
                    <a:pt x="672" y="28"/>
                  </a:cubicBezTo>
                  <a:cubicBezTo>
                    <a:pt x="0" y="241"/>
                    <a:pt x="485" y="1354"/>
                    <a:pt x="1122" y="1525"/>
                  </a:cubicBezTo>
                  <a:cubicBezTo>
                    <a:pt x="1153" y="1533"/>
                    <a:pt x="1184" y="1537"/>
                    <a:pt x="1215" y="1537"/>
                  </a:cubicBezTo>
                  <a:cubicBezTo>
                    <a:pt x="1368" y="1537"/>
                    <a:pt x="1502" y="1440"/>
                    <a:pt x="1507" y="1309"/>
                  </a:cubicBezTo>
                  <a:cubicBezTo>
                    <a:pt x="1514" y="1058"/>
                    <a:pt x="1481" y="806"/>
                    <a:pt x="1393" y="564"/>
                  </a:cubicBezTo>
                  <a:cubicBezTo>
                    <a:pt x="1291" y="282"/>
                    <a:pt x="1126" y="1"/>
                    <a:pt x="836" y="1"/>
                  </a:cubicBezTo>
                  <a:close/>
                </a:path>
              </a:pathLst>
            </a:custGeom>
            <a:solidFill>
              <a:srgbClr val="D789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39"/>
            <p:cNvSpPr/>
            <p:nvPr/>
          </p:nvSpPr>
          <p:spPr>
            <a:xfrm>
              <a:off x="6277863" y="1745050"/>
              <a:ext cx="344752" cy="341833"/>
            </a:xfrm>
            <a:custGeom>
              <a:avLst/>
              <a:gdLst/>
              <a:ahLst/>
              <a:cxnLst/>
              <a:rect l="l" t="t" r="r" b="b"/>
              <a:pathLst>
                <a:path w="5550" h="5503" extrusionOk="0">
                  <a:moveTo>
                    <a:pt x="2327" y="1"/>
                  </a:moveTo>
                  <a:cubicBezTo>
                    <a:pt x="2264" y="1"/>
                    <a:pt x="2200" y="3"/>
                    <a:pt x="2137" y="7"/>
                  </a:cubicBezTo>
                  <a:cubicBezTo>
                    <a:pt x="1506" y="54"/>
                    <a:pt x="670" y="332"/>
                    <a:pt x="418" y="1439"/>
                  </a:cubicBezTo>
                  <a:cubicBezTo>
                    <a:pt x="1" y="3281"/>
                    <a:pt x="94" y="4506"/>
                    <a:pt x="900" y="5136"/>
                  </a:cubicBezTo>
                  <a:cubicBezTo>
                    <a:pt x="1212" y="5379"/>
                    <a:pt x="1544" y="5502"/>
                    <a:pt x="1927" y="5502"/>
                  </a:cubicBezTo>
                  <a:cubicBezTo>
                    <a:pt x="2238" y="5502"/>
                    <a:pt x="2582" y="5421"/>
                    <a:pt x="2975" y="5258"/>
                  </a:cubicBezTo>
                  <a:cubicBezTo>
                    <a:pt x="3302" y="5123"/>
                    <a:pt x="3789" y="4534"/>
                    <a:pt x="3919" y="4188"/>
                  </a:cubicBezTo>
                  <a:lnTo>
                    <a:pt x="4297" y="3224"/>
                  </a:lnTo>
                  <a:cubicBezTo>
                    <a:pt x="4297" y="3224"/>
                    <a:pt x="5550" y="1120"/>
                    <a:pt x="3499" y="248"/>
                  </a:cubicBezTo>
                  <a:cubicBezTo>
                    <a:pt x="3129" y="91"/>
                    <a:pt x="2728" y="1"/>
                    <a:pt x="2327" y="1"/>
                  </a:cubicBezTo>
                  <a:close/>
                </a:path>
              </a:pathLst>
            </a:custGeom>
            <a:solidFill>
              <a:srgbClr val="E9B0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39"/>
            <p:cNvSpPr/>
            <p:nvPr/>
          </p:nvSpPr>
          <p:spPr>
            <a:xfrm>
              <a:off x="6338861" y="1933263"/>
              <a:ext cx="20996" cy="36152"/>
            </a:xfrm>
            <a:custGeom>
              <a:avLst/>
              <a:gdLst/>
              <a:ahLst/>
              <a:cxnLst/>
              <a:rect l="l" t="t" r="r" b="b"/>
              <a:pathLst>
                <a:path w="338" h="582" extrusionOk="0">
                  <a:moveTo>
                    <a:pt x="306" y="1"/>
                  </a:moveTo>
                  <a:cubicBezTo>
                    <a:pt x="297" y="1"/>
                    <a:pt x="289" y="5"/>
                    <a:pt x="283" y="12"/>
                  </a:cubicBezTo>
                  <a:lnTo>
                    <a:pt x="6" y="403"/>
                  </a:lnTo>
                  <a:cubicBezTo>
                    <a:pt x="1" y="409"/>
                    <a:pt x="0" y="416"/>
                    <a:pt x="1" y="424"/>
                  </a:cubicBezTo>
                  <a:cubicBezTo>
                    <a:pt x="3" y="431"/>
                    <a:pt x="7" y="437"/>
                    <a:pt x="13" y="441"/>
                  </a:cubicBezTo>
                  <a:lnTo>
                    <a:pt x="223" y="577"/>
                  </a:lnTo>
                  <a:cubicBezTo>
                    <a:pt x="228" y="580"/>
                    <a:pt x="234" y="581"/>
                    <a:pt x="238" y="581"/>
                  </a:cubicBezTo>
                  <a:cubicBezTo>
                    <a:pt x="248" y="581"/>
                    <a:pt x="257" y="577"/>
                    <a:pt x="261" y="568"/>
                  </a:cubicBezTo>
                  <a:cubicBezTo>
                    <a:pt x="269" y="555"/>
                    <a:pt x="266" y="539"/>
                    <a:pt x="253" y="530"/>
                  </a:cubicBezTo>
                  <a:lnTo>
                    <a:pt x="67" y="410"/>
                  </a:lnTo>
                  <a:lnTo>
                    <a:pt x="329" y="44"/>
                  </a:lnTo>
                  <a:cubicBezTo>
                    <a:pt x="337" y="31"/>
                    <a:pt x="334" y="15"/>
                    <a:pt x="321" y="6"/>
                  </a:cubicBezTo>
                  <a:cubicBezTo>
                    <a:pt x="317" y="3"/>
                    <a:pt x="311" y="1"/>
                    <a:pt x="30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39"/>
            <p:cNvSpPr/>
            <p:nvPr/>
          </p:nvSpPr>
          <p:spPr>
            <a:xfrm>
              <a:off x="6296311" y="1820521"/>
              <a:ext cx="61869" cy="24226"/>
            </a:xfrm>
            <a:custGeom>
              <a:avLst/>
              <a:gdLst/>
              <a:ahLst/>
              <a:cxnLst/>
              <a:rect l="l" t="t" r="r" b="b"/>
              <a:pathLst>
                <a:path w="996" h="390" extrusionOk="0">
                  <a:moveTo>
                    <a:pt x="559" y="0"/>
                  </a:moveTo>
                  <a:cubicBezTo>
                    <a:pt x="558" y="0"/>
                    <a:pt x="557" y="0"/>
                    <a:pt x="555" y="0"/>
                  </a:cubicBezTo>
                  <a:cubicBezTo>
                    <a:pt x="285" y="2"/>
                    <a:pt x="123" y="110"/>
                    <a:pt x="44" y="181"/>
                  </a:cubicBezTo>
                  <a:cubicBezTo>
                    <a:pt x="6" y="218"/>
                    <a:pt x="0" y="270"/>
                    <a:pt x="28" y="314"/>
                  </a:cubicBezTo>
                  <a:cubicBezTo>
                    <a:pt x="56" y="361"/>
                    <a:pt x="115" y="389"/>
                    <a:pt x="175" y="389"/>
                  </a:cubicBezTo>
                  <a:cubicBezTo>
                    <a:pt x="188" y="389"/>
                    <a:pt x="201" y="388"/>
                    <a:pt x="213" y="386"/>
                  </a:cubicBezTo>
                  <a:cubicBezTo>
                    <a:pt x="305" y="368"/>
                    <a:pt x="404" y="364"/>
                    <a:pt x="535" y="364"/>
                  </a:cubicBezTo>
                  <a:cubicBezTo>
                    <a:pt x="586" y="364"/>
                    <a:pt x="642" y="365"/>
                    <a:pt x="704" y="365"/>
                  </a:cubicBezTo>
                  <a:cubicBezTo>
                    <a:pt x="705" y="365"/>
                    <a:pt x="706" y="365"/>
                    <a:pt x="707" y="365"/>
                  </a:cubicBezTo>
                  <a:cubicBezTo>
                    <a:pt x="996" y="365"/>
                    <a:pt x="943" y="174"/>
                    <a:pt x="943" y="174"/>
                  </a:cubicBezTo>
                  <a:cubicBezTo>
                    <a:pt x="943" y="174"/>
                    <a:pt x="903" y="0"/>
                    <a:pt x="55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39"/>
            <p:cNvSpPr/>
            <p:nvPr/>
          </p:nvSpPr>
          <p:spPr>
            <a:xfrm>
              <a:off x="6398803" y="1829093"/>
              <a:ext cx="96220" cy="39507"/>
            </a:xfrm>
            <a:custGeom>
              <a:avLst/>
              <a:gdLst/>
              <a:ahLst/>
              <a:cxnLst/>
              <a:rect l="l" t="t" r="r" b="b"/>
              <a:pathLst>
                <a:path w="1549" h="636" extrusionOk="0">
                  <a:moveTo>
                    <a:pt x="399" y="1"/>
                  </a:moveTo>
                  <a:cubicBezTo>
                    <a:pt x="176" y="1"/>
                    <a:pt x="120" y="87"/>
                    <a:pt x="120" y="87"/>
                  </a:cubicBezTo>
                  <a:cubicBezTo>
                    <a:pt x="120" y="87"/>
                    <a:pt x="0" y="259"/>
                    <a:pt x="397" y="347"/>
                  </a:cubicBezTo>
                  <a:cubicBezTo>
                    <a:pt x="701" y="414"/>
                    <a:pt x="1056" y="548"/>
                    <a:pt x="1222" y="611"/>
                  </a:cubicBezTo>
                  <a:cubicBezTo>
                    <a:pt x="1265" y="627"/>
                    <a:pt x="1311" y="635"/>
                    <a:pt x="1355" y="635"/>
                  </a:cubicBezTo>
                  <a:cubicBezTo>
                    <a:pt x="1409" y="635"/>
                    <a:pt x="1460" y="623"/>
                    <a:pt x="1494" y="600"/>
                  </a:cubicBezTo>
                  <a:cubicBezTo>
                    <a:pt x="1542" y="564"/>
                    <a:pt x="1548" y="512"/>
                    <a:pt x="1504" y="465"/>
                  </a:cubicBezTo>
                  <a:cubicBezTo>
                    <a:pt x="1417" y="370"/>
                    <a:pt x="1062" y="122"/>
                    <a:pt x="694" y="39"/>
                  </a:cubicBezTo>
                  <a:cubicBezTo>
                    <a:pt x="573" y="11"/>
                    <a:pt x="476" y="1"/>
                    <a:pt x="39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39"/>
            <p:cNvSpPr/>
            <p:nvPr/>
          </p:nvSpPr>
          <p:spPr>
            <a:xfrm>
              <a:off x="6389983" y="1895061"/>
              <a:ext cx="74106" cy="35780"/>
            </a:xfrm>
            <a:custGeom>
              <a:avLst/>
              <a:gdLst/>
              <a:ahLst/>
              <a:cxnLst/>
              <a:rect l="l" t="t" r="r" b="b"/>
              <a:pathLst>
                <a:path w="1193" h="576" extrusionOk="0">
                  <a:moveTo>
                    <a:pt x="506" y="0"/>
                  </a:moveTo>
                  <a:cubicBezTo>
                    <a:pt x="136" y="0"/>
                    <a:pt x="1" y="330"/>
                    <a:pt x="1" y="330"/>
                  </a:cubicBezTo>
                  <a:cubicBezTo>
                    <a:pt x="223" y="513"/>
                    <a:pt x="425" y="575"/>
                    <a:pt x="596" y="575"/>
                  </a:cubicBezTo>
                  <a:cubicBezTo>
                    <a:pt x="964" y="575"/>
                    <a:pt x="1192" y="287"/>
                    <a:pt x="1192" y="287"/>
                  </a:cubicBezTo>
                  <a:cubicBezTo>
                    <a:pt x="905" y="73"/>
                    <a:pt x="680" y="0"/>
                    <a:pt x="50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39"/>
            <p:cNvSpPr/>
            <p:nvPr/>
          </p:nvSpPr>
          <p:spPr>
            <a:xfrm>
              <a:off x="6402530" y="1894378"/>
              <a:ext cx="42426" cy="39258"/>
            </a:xfrm>
            <a:custGeom>
              <a:avLst/>
              <a:gdLst/>
              <a:ahLst/>
              <a:cxnLst/>
              <a:rect l="l" t="t" r="r" b="b"/>
              <a:pathLst>
                <a:path w="683" h="632" extrusionOk="0">
                  <a:moveTo>
                    <a:pt x="346" y="0"/>
                  </a:moveTo>
                  <a:cubicBezTo>
                    <a:pt x="208" y="0"/>
                    <a:pt x="81" y="96"/>
                    <a:pt x="44" y="239"/>
                  </a:cubicBezTo>
                  <a:cubicBezTo>
                    <a:pt x="0" y="409"/>
                    <a:pt x="98" y="579"/>
                    <a:pt x="261" y="622"/>
                  </a:cubicBezTo>
                  <a:cubicBezTo>
                    <a:pt x="287" y="628"/>
                    <a:pt x="312" y="631"/>
                    <a:pt x="337" y="631"/>
                  </a:cubicBezTo>
                  <a:cubicBezTo>
                    <a:pt x="475" y="631"/>
                    <a:pt x="601" y="536"/>
                    <a:pt x="638" y="393"/>
                  </a:cubicBezTo>
                  <a:cubicBezTo>
                    <a:pt x="682" y="223"/>
                    <a:pt x="584" y="52"/>
                    <a:pt x="421" y="10"/>
                  </a:cubicBezTo>
                  <a:cubicBezTo>
                    <a:pt x="396" y="3"/>
                    <a:pt x="371" y="0"/>
                    <a:pt x="34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39"/>
            <p:cNvSpPr/>
            <p:nvPr/>
          </p:nvSpPr>
          <p:spPr>
            <a:xfrm>
              <a:off x="6388554" y="1893135"/>
              <a:ext cx="76964" cy="23480"/>
            </a:xfrm>
            <a:custGeom>
              <a:avLst/>
              <a:gdLst/>
              <a:ahLst/>
              <a:cxnLst/>
              <a:rect l="l" t="t" r="r" b="b"/>
              <a:pathLst>
                <a:path w="1239" h="378" extrusionOk="0">
                  <a:moveTo>
                    <a:pt x="522" y="1"/>
                  </a:moveTo>
                  <a:cubicBezTo>
                    <a:pt x="492" y="1"/>
                    <a:pt x="462" y="2"/>
                    <a:pt x="432" y="5"/>
                  </a:cubicBezTo>
                  <a:cubicBezTo>
                    <a:pt x="374" y="12"/>
                    <a:pt x="314" y="28"/>
                    <a:pt x="259" y="53"/>
                  </a:cubicBezTo>
                  <a:cubicBezTo>
                    <a:pt x="203" y="80"/>
                    <a:pt x="151" y="115"/>
                    <a:pt x="108" y="160"/>
                  </a:cubicBezTo>
                  <a:cubicBezTo>
                    <a:pt x="86" y="182"/>
                    <a:pt x="67" y="207"/>
                    <a:pt x="50" y="231"/>
                  </a:cubicBezTo>
                  <a:cubicBezTo>
                    <a:pt x="41" y="245"/>
                    <a:pt x="34" y="259"/>
                    <a:pt x="27" y="272"/>
                  </a:cubicBezTo>
                  <a:cubicBezTo>
                    <a:pt x="24" y="280"/>
                    <a:pt x="19" y="287"/>
                    <a:pt x="16" y="294"/>
                  </a:cubicBezTo>
                  <a:cubicBezTo>
                    <a:pt x="13" y="302"/>
                    <a:pt x="10" y="309"/>
                    <a:pt x="8" y="319"/>
                  </a:cubicBezTo>
                  <a:cubicBezTo>
                    <a:pt x="6" y="319"/>
                    <a:pt x="6" y="321"/>
                    <a:pt x="6" y="321"/>
                  </a:cubicBezTo>
                  <a:cubicBezTo>
                    <a:pt x="0" y="344"/>
                    <a:pt x="13" y="369"/>
                    <a:pt x="37" y="376"/>
                  </a:cubicBezTo>
                  <a:cubicBezTo>
                    <a:pt x="41" y="377"/>
                    <a:pt x="45" y="377"/>
                    <a:pt x="48" y="377"/>
                  </a:cubicBezTo>
                  <a:cubicBezTo>
                    <a:pt x="69" y="377"/>
                    <a:pt x="86" y="365"/>
                    <a:pt x="92" y="345"/>
                  </a:cubicBezTo>
                  <a:lnTo>
                    <a:pt x="92" y="344"/>
                  </a:lnTo>
                  <a:cubicBezTo>
                    <a:pt x="94" y="341"/>
                    <a:pt x="95" y="334"/>
                    <a:pt x="98" y="328"/>
                  </a:cubicBezTo>
                  <a:cubicBezTo>
                    <a:pt x="100" y="323"/>
                    <a:pt x="102" y="318"/>
                    <a:pt x="105" y="312"/>
                  </a:cubicBezTo>
                  <a:cubicBezTo>
                    <a:pt x="110" y="300"/>
                    <a:pt x="116" y="288"/>
                    <a:pt x="123" y="278"/>
                  </a:cubicBezTo>
                  <a:cubicBezTo>
                    <a:pt x="136" y="256"/>
                    <a:pt x="151" y="236"/>
                    <a:pt x="168" y="215"/>
                  </a:cubicBezTo>
                  <a:cubicBezTo>
                    <a:pt x="203" y="177"/>
                    <a:pt x="244" y="145"/>
                    <a:pt x="291" y="122"/>
                  </a:cubicBezTo>
                  <a:cubicBezTo>
                    <a:pt x="372" y="82"/>
                    <a:pt x="464" y="67"/>
                    <a:pt x="557" y="67"/>
                  </a:cubicBezTo>
                  <a:cubicBezTo>
                    <a:pt x="573" y="67"/>
                    <a:pt x="589" y="67"/>
                    <a:pt x="605" y="68"/>
                  </a:cubicBezTo>
                  <a:cubicBezTo>
                    <a:pt x="631" y="69"/>
                    <a:pt x="657" y="75"/>
                    <a:pt x="685" y="80"/>
                  </a:cubicBezTo>
                  <a:cubicBezTo>
                    <a:pt x="711" y="85"/>
                    <a:pt x="739" y="91"/>
                    <a:pt x="765" y="99"/>
                  </a:cubicBezTo>
                  <a:cubicBezTo>
                    <a:pt x="818" y="113"/>
                    <a:pt x="871" y="132"/>
                    <a:pt x="922" y="154"/>
                  </a:cubicBezTo>
                  <a:cubicBezTo>
                    <a:pt x="1024" y="198"/>
                    <a:pt x="1119" y="258"/>
                    <a:pt x="1199" y="334"/>
                  </a:cubicBezTo>
                  <a:cubicBezTo>
                    <a:pt x="1203" y="337"/>
                    <a:pt x="1208" y="339"/>
                    <a:pt x="1214" y="339"/>
                  </a:cubicBezTo>
                  <a:cubicBezTo>
                    <a:pt x="1219" y="339"/>
                    <a:pt x="1225" y="337"/>
                    <a:pt x="1230" y="332"/>
                  </a:cubicBezTo>
                  <a:cubicBezTo>
                    <a:pt x="1238" y="323"/>
                    <a:pt x="1238" y="310"/>
                    <a:pt x="1230" y="302"/>
                  </a:cubicBezTo>
                  <a:cubicBezTo>
                    <a:pt x="1148" y="220"/>
                    <a:pt x="1049" y="154"/>
                    <a:pt x="944" y="106"/>
                  </a:cubicBezTo>
                  <a:cubicBezTo>
                    <a:pt x="891" y="81"/>
                    <a:pt x="837" y="59"/>
                    <a:pt x="781" y="43"/>
                  </a:cubicBezTo>
                  <a:cubicBezTo>
                    <a:pt x="754" y="34"/>
                    <a:pt x="726" y="27"/>
                    <a:pt x="698" y="20"/>
                  </a:cubicBezTo>
                  <a:cubicBezTo>
                    <a:pt x="669" y="14"/>
                    <a:pt x="641" y="7"/>
                    <a:pt x="611" y="5"/>
                  </a:cubicBezTo>
                  <a:cubicBezTo>
                    <a:pt x="581" y="2"/>
                    <a:pt x="551" y="1"/>
                    <a:pt x="52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39"/>
            <p:cNvSpPr/>
            <p:nvPr/>
          </p:nvSpPr>
          <p:spPr>
            <a:xfrm>
              <a:off x="6298175" y="1880091"/>
              <a:ext cx="49321" cy="36649"/>
            </a:xfrm>
            <a:custGeom>
              <a:avLst/>
              <a:gdLst/>
              <a:ahLst/>
              <a:cxnLst/>
              <a:rect l="l" t="t" r="r" b="b"/>
              <a:pathLst>
                <a:path w="794" h="590" extrusionOk="0">
                  <a:moveTo>
                    <a:pt x="340" y="1"/>
                  </a:moveTo>
                  <a:cubicBezTo>
                    <a:pt x="245" y="1"/>
                    <a:pt x="133" y="38"/>
                    <a:pt x="1" y="133"/>
                  </a:cubicBezTo>
                  <a:cubicBezTo>
                    <a:pt x="1" y="133"/>
                    <a:pt x="136" y="589"/>
                    <a:pt x="473" y="589"/>
                  </a:cubicBezTo>
                  <a:cubicBezTo>
                    <a:pt x="565" y="589"/>
                    <a:pt x="671" y="556"/>
                    <a:pt x="794" y="471"/>
                  </a:cubicBezTo>
                  <a:cubicBezTo>
                    <a:pt x="794" y="471"/>
                    <a:pt x="677" y="1"/>
                    <a:pt x="34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39"/>
            <p:cNvSpPr/>
            <p:nvPr/>
          </p:nvSpPr>
          <p:spPr>
            <a:xfrm>
              <a:off x="6307554" y="1880277"/>
              <a:ext cx="29009" cy="35904"/>
            </a:xfrm>
            <a:custGeom>
              <a:avLst/>
              <a:gdLst/>
              <a:ahLst/>
              <a:cxnLst/>
              <a:rect l="l" t="t" r="r" b="b"/>
              <a:pathLst>
                <a:path w="467" h="578" extrusionOk="0">
                  <a:moveTo>
                    <a:pt x="229" y="0"/>
                  </a:moveTo>
                  <a:cubicBezTo>
                    <a:pt x="228" y="0"/>
                    <a:pt x="227" y="0"/>
                    <a:pt x="225" y="0"/>
                  </a:cubicBezTo>
                  <a:cubicBezTo>
                    <a:pt x="98" y="5"/>
                    <a:pt x="0" y="136"/>
                    <a:pt x="5" y="295"/>
                  </a:cubicBezTo>
                  <a:cubicBezTo>
                    <a:pt x="9" y="453"/>
                    <a:pt x="113" y="577"/>
                    <a:pt x="237" y="577"/>
                  </a:cubicBezTo>
                  <a:cubicBezTo>
                    <a:pt x="238" y="577"/>
                    <a:pt x="240" y="577"/>
                    <a:pt x="241" y="577"/>
                  </a:cubicBezTo>
                  <a:cubicBezTo>
                    <a:pt x="368" y="574"/>
                    <a:pt x="466" y="441"/>
                    <a:pt x="462" y="282"/>
                  </a:cubicBezTo>
                  <a:cubicBezTo>
                    <a:pt x="456" y="125"/>
                    <a:pt x="353" y="0"/>
                    <a:pt x="22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39"/>
            <p:cNvSpPr/>
            <p:nvPr/>
          </p:nvSpPr>
          <p:spPr>
            <a:xfrm>
              <a:off x="6296995" y="1878476"/>
              <a:ext cx="52241" cy="31183"/>
            </a:xfrm>
            <a:custGeom>
              <a:avLst/>
              <a:gdLst/>
              <a:ahLst/>
              <a:cxnLst/>
              <a:rect l="l" t="t" r="r" b="b"/>
              <a:pathLst>
                <a:path w="841" h="502" extrusionOk="0">
                  <a:moveTo>
                    <a:pt x="312" y="0"/>
                  </a:moveTo>
                  <a:cubicBezTo>
                    <a:pt x="272" y="0"/>
                    <a:pt x="233" y="5"/>
                    <a:pt x="195" y="18"/>
                  </a:cubicBezTo>
                  <a:cubicBezTo>
                    <a:pt x="159" y="29"/>
                    <a:pt x="124" y="47"/>
                    <a:pt x="91" y="69"/>
                  </a:cubicBezTo>
                  <a:cubicBezTo>
                    <a:pt x="59" y="92"/>
                    <a:pt x="32" y="118"/>
                    <a:pt x="7" y="148"/>
                  </a:cubicBezTo>
                  <a:cubicBezTo>
                    <a:pt x="1" y="155"/>
                    <a:pt x="1" y="165"/>
                    <a:pt x="8" y="172"/>
                  </a:cubicBezTo>
                  <a:cubicBezTo>
                    <a:pt x="12" y="175"/>
                    <a:pt x="16" y="177"/>
                    <a:pt x="21" y="177"/>
                  </a:cubicBezTo>
                  <a:cubicBezTo>
                    <a:pt x="26" y="177"/>
                    <a:pt x="31" y="175"/>
                    <a:pt x="34" y="171"/>
                  </a:cubicBezTo>
                  <a:cubicBezTo>
                    <a:pt x="58" y="145"/>
                    <a:pt x="86" y="121"/>
                    <a:pt x="115" y="102"/>
                  </a:cubicBezTo>
                  <a:cubicBezTo>
                    <a:pt x="144" y="83"/>
                    <a:pt x="175" y="69"/>
                    <a:pt x="208" y="60"/>
                  </a:cubicBezTo>
                  <a:cubicBezTo>
                    <a:pt x="238" y="52"/>
                    <a:pt x="267" y="48"/>
                    <a:pt x="297" y="48"/>
                  </a:cubicBezTo>
                  <a:cubicBezTo>
                    <a:pt x="302" y="48"/>
                    <a:pt x="306" y="48"/>
                    <a:pt x="310" y="48"/>
                  </a:cubicBezTo>
                  <a:cubicBezTo>
                    <a:pt x="326" y="50"/>
                    <a:pt x="344" y="51"/>
                    <a:pt x="362" y="56"/>
                  </a:cubicBezTo>
                  <a:cubicBezTo>
                    <a:pt x="378" y="59"/>
                    <a:pt x="395" y="64"/>
                    <a:pt x="408" y="70"/>
                  </a:cubicBezTo>
                  <a:lnTo>
                    <a:pt x="411" y="70"/>
                  </a:lnTo>
                  <a:cubicBezTo>
                    <a:pt x="456" y="85"/>
                    <a:pt x="499" y="104"/>
                    <a:pt x="537" y="130"/>
                  </a:cubicBezTo>
                  <a:cubicBezTo>
                    <a:pt x="575" y="156"/>
                    <a:pt x="608" y="189"/>
                    <a:pt x="638" y="224"/>
                  </a:cubicBezTo>
                  <a:cubicBezTo>
                    <a:pt x="668" y="260"/>
                    <a:pt x="693" y="300"/>
                    <a:pt x="713" y="340"/>
                  </a:cubicBezTo>
                  <a:cubicBezTo>
                    <a:pt x="724" y="362"/>
                    <a:pt x="734" y="383"/>
                    <a:pt x="741" y="405"/>
                  </a:cubicBezTo>
                  <a:cubicBezTo>
                    <a:pt x="750" y="427"/>
                    <a:pt x="757" y="450"/>
                    <a:pt x="762" y="470"/>
                  </a:cubicBezTo>
                  <a:lnTo>
                    <a:pt x="762" y="472"/>
                  </a:lnTo>
                  <a:cubicBezTo>
                    <a:pt x="762" y="472"/>
                    <a:pt x="762" y="473"/>
                    <a:pt x="763" y="473"/>
                  </a:cubicBezTo>
                  <a:cubicBezTo>
                    <a:pt x="767" y="490"/>
                    <a:pt x="781" y="501"/>
                    <a:pt x="798" y="501"/>
                  </a:cubicBezTo>
                  <a:cubicBezTo>
                    <a:pt x="801" y="501"/>
                    <a:pt x="805" y="501"/>
                    <a:pt x="808" y="500"/>
                  </a:cubicBezTo>
                  <a:cubicBezTo>
                    <a:pt x="829" y="494"/>
                    <a:pt x="840" y="473"/>
                    <a:pt x="835" y="454"/>
                  </a:cubicBezTo>
                  <a:cubicBezTo>
                    <a:pt x="827" y="427"/>
                    <a:pt x="819" y="403"/>
                    <a:pt x="808" y="378"/>
                  </a:cubicBezTo>
                  <a:cubicBezTo>
                    <a:pt x="800" y="355"/>
                    <a:pt x="788" y="332"/>
                    <a:pt x="776" y="310"/>
                  </a:cubicBezTo>
                  <a:cubicBezTo>
                    <a:pt x="751" y="264"/>
                    <a:pt x="722" y="221"/>
                    <a:pt x="687" y="183"/>
                  </a:cubicBezTo>
                  <a:cubicBezTo>
                    <a:pt x="652" y="143"/>
                    <a:pt x="613" y="110"/>
                    <a:pt x="569" y="82"/>
                  </a:cubicBezTo>
                  <a:cubicBezTo>
                    <a:pt x="525" y="54"/>
                    <a:pt x="475" y="34"/>
                    <a:pt x="426" y="19"/>
                  </a:cubicBezTo>
                  <a:lnTo>
                    <a:pt x="426" y="19"/>
                  </a:lnTo>
                  <a:lnTo>
                    <a:pt x="429" y="21"/>
                  </a:lnTo>
                  <a:cubicBezTo>
                    <a:pt x="408" y="13"/>
                    <a:pt x="391" y="9"/>
                    <a:pt x="370" y="6"/>
                  </a:cubicBezTo>
                  <a:cubicBezTo>
                    <a:pt x="351" y="2"/>
                    <a:pt x="331" y="0"/>
                    <a:pt x="31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39"/>
            <p:cNvSpPr/>
            <p:nvPr/>
          </p:nvSpPr>
          <p:spPr>
            <a:xfrm>
              <a:off x="6329481" y="1984198"/>
              <a:ext cx="72802" cy="28512"/>
            </a:xfrm>
            <a:custGeom>
              <a:avLst/>
              <a:gdLst/>
              <a:ahLst/>
              <a:cxnLst/>
              <a:rect l="l" t="t" r="r" b="b"/>
              <a:pathLst>
                <a:path w="1172" h="459" extrusionOk="0">
                  <a:moveTo>
                    <a:pt x="1" y="1"/>
                  </a:moveTo>
                  <a:cubicBezTo>
                    <a:pt x="1" y="1"/>
                    <a:pt x="110" y="399"/>
                    <a:pt x="570" y="453"/>
                  </a:cubicBezTo>
                  <a:cubicBezTo>
                    <a:pt x="599" y="457"/>
                    <a:pt x="626" y="459"/>
                    <a:pt x="652" y="459"/>
                  </a:cubicBezTo>
                  <a:cubicBezTo>
                    <a:pt x="1048" y="459"/>
                    <a:pt x="1172" y="88"/>
                    <a:pt x="1172" y="88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39"/>
            <p:cNvSpPr/>
            <p:nvPr/>
          </p:nvSpPr>
          <p:spPr>
            <a:xfrm>
              <a:off x="6377311" y="1869220"/>
              <a:ext cx="108084" cy="102804"/>
            </a:xfrm>
            <a:custGeom>
              <a:avLst/>
              <a:gdLst/>
              <a:ahLst/>
              <a:cxnLst/>
              <a:rect l="l" t="t" r="r" b="b"/>
              <a:pathLst>
                <a:path w="1740" h="1655" extrusionOk="0">
                  <a:moveTo>
                    <a:pt x="1107" y="0"/>
                  </a:moveTo>
                  <a:lnTo>
                    <a:pt x="0" y="1075"/>
                  </a:lnTo>
                  <a:cubicBezTo>
                    <a:pt x="0" y="1075"/>
                    <a:pt x="186" y="1640"/>
                    <a:pt x="628" y="1655"/>
                  </a:cubicBezTo>
                  <a:lnTo>
                    <a:pt x="1739" y="614"/>
                  </a:lnTo>
                  <a:cubicBezTo>
                    <a:pt x="1739" y="612"/>
                    <a:pt x="1582" y="45"/>
                    <a:pt x="110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849;p39"/>
            <p:cNvSpPr/>
            <p:nvPr/>
          </p:nvSpPr>
          <p:spPr>
            <a:xfrm>
              <a:off x="6260532" y="1848039"/>
              <a:ext cx="92679" cy="103239"/>
            </a:xfrm>
            <a:custGeom>
              <a:avLst/>
              <a:gdLst/>
              <a:ahLst/>
              <a:cxnLst/>
              <a:rect l="l" t="t" r="r" b="b"/>
              <a:pathLst>
                <a:path w="1492" h="1662" extrusionOk="0">
                  <a:moveTo>
                    <a:pt x="968" y="1"/>
                  </a:moveTo>
                  <a:lnTo>
                    <a:pt x="1" y="1096"/>
                  </a:lnTo>
                  <a:cubicBezTo>
                    <a:pt x="1" y="1096"/>
                    <a:pt x="145" y="1655"/>
                    <a:pt x="522" y="1661"/>
                  </a:cubicBezTo>
                  <a:lnTo>
                    <a:pt x="1492" y="597"/>
                  </a:lnTo>
                  <a:cubicBezTo>
                    <a:pt x="1492" y="597"/>
                    <a:pt x="1369" y="36"/>
                    <a:pt x="9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0" name="Google Shape;850;p39"/>
            <p:cNvSpPr/>
            <p:nvPr/>
          </p:nvSpPr>
          <p:spPr>
            <a:xfrm>
              <a:off x="6371472" y="1862885"/>
              <a:ext cx="120197" cy="116595"/>
            </a:xfrm>
            <a:custGeom>
              <a:avLst/>
              <a:gdLst/>
              <a:ahLst/>
              <a:cxnLst/>
              <a:rect l="l" t="t" r="r" b="b"/>
              <a:pathLst>
                <a:path w="1935" h="1877" extrusionOk="0">
                  <a:moveTo>
                    <a:pt x="966" y="88"/>
                  </a:moveTo>
                  <a:cubicBezTo>
                    <a:pt x="1013" y="88"/>
                    <a:pt x="1061" y="91"/>
                    <a:pt x="1108" y="99"/>
                  </a:cubicBezTo>
                  <a:cubicBezTo>
                    <a:pt x="1332" y="137"/>
                    <a:pt x="1528" y="260"/>
                    <a:pt x="1660" y="444"/>
                  </a:cubicBezTo>
                  <a:cubicBezTo>
                    <a:pt x="1792" y="629"/>
                    <a:pt x="1844" y="856"/>
                    <a:pt x="1807" y="1079"/>
                  </a:cubicBezTo>
                  <a:cubicBezTo>
                    <a:pt x="1769" y="1304"/>
                    <a:pt x="1646" y="1500"/>
                    <a:pt x="1461" y="1631"/>
                  </a:cubicBezTo>
                  <a:cubicBezTo>
                    <a:pt x="1315" y="1735"/>
                    <a:pt x="1145" y="1789"/>
                    <a:pt x="971" y="1789"/>
                  </a:cubicBezTo>
                  <a:cubicBezTo>
                    <a:pt x="923" y="1789"/>
                    <a:pt x="875" y="1785"/>
                    <a:pt x="827" y="1777"/>
                  </a:cubicBezTo>
                  <a:cubicBezTo>
                    <a:pt x="602" y="1741"/>
                    <a:pt x="407" y="1618"/>
                    <a:pt x="274" y="1432"/>
                  </a:cubicBezTo>
                  <a:cubicBezTo>
                    <a:pt x="142" y="1247"/>
                    <a:pt x="90" y="1022"/>
                    <a:pt x="128" y="797"/>
                  </a:cubicBezTo>
                  <a:cubicBezTo>
                    <a:pt x="166" y="574"/>
                    <a:pt x="288" y="378"/>
                    <a:pt x="474" y="245"/>
                  </a:cubicBezTo>
                  <a:cubicBezTo>
                    <a:pt x="620" y="142"/>
                    <a:pt x="789" y="88"/>
                    <a:pt x="966" y="88"/>
                  </a:cubicBezTo>
                  <a:close/>
                  <a:moveTo>
                    <a:pt x="966" y="0"/>
                  </a:moveTo>
                  <a:cubicBezTo>
                    <a:pt x="773" y="0"/>
                    <a:pt x="584" y="60"/>
                    <a:pt x="423" y="175"/>
                  </a:cubicBezTo>
                  <a:cubicBezTo>
                    <a:pt x="218" y="320"/>
                    <a:pt x="84" y="536"/>
                    <a:pt x="42" y="784"/>
                  </a:cubicBezTo>
                  <a:cubicBezTo>
                    <a:pt x="1" y="1031"/>
                    <a:pt x="58" y="1279"/>
                    <a:pt x="204" y="1484"/>
                  </a:cubicBezTo>
                  <a:cubicBezTo>
                    <a:pt x="348" y="1687"/>
                    <a:pt x="564" y="1822"/>
                    <a:pt x="813" y="1863"/>
                  </a:cubicBezTo>
                  <a:cubicBezTo>
                    <a:pt x="865" y="1872"/>
                    <a:pt x="916" y="1876"/>
                    <a:pt x="969" y="1876"/>
                  </a:cubicBezTo>
                  <a:cubicBezTo>
                    <a:pt x="1163" y="1876"/>
                    <a:pt x="1351" y="1817"/>
                    <a:pt x="1512" y="1703"/>
                  </a:cubicBezTo>
                  <a:cubicBezTo>
                    <a:pt x="1716" y="1557"/>
                    <a:pt x="1851" y="1340"/>
                    <a:pt x="1892" y="1094"/>
                  </a:cubicBezTo>
                  <a:cubicBezTo>
                    <a:pt x="1934" y="847"/>
                    <a:pt x="1876" y="599"/>
                    <a:pt x="1731" y="394"/>
                  </a:cubicBezTo>
                  <a:cubicBezTo>
                    <a:pt x="1585" y="190"/>
                    <a:pt x="1369" y="56"/>
                    <a:pt x="1122" y="13"/>
                  </a:cubicBezTo>
                  <a:cubicBezTo>
                    <a:pt x="1070" y="5"/>
                    <a:pt x="1018" y="0"/>
                    <a:pt x="966" y="0"/>
                  </a:cubicBezTo>
                  <a:close/>
                </a:path>
              </a:pathLst>
            </a:custGeom>
            <a:solidFill>
              <a:srgbClr val="C065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1" name="Google Shape;851;p39"/>
            <p:cNvSpPr/>
            <p:nvPr/>
          </p:nvSpPr>
          <p:spPr>
            <a:xfrm>
              <a:off x="6252581" y="1842013"/>
              <a:ext cx="108706" cy="116222"/>
            </a:xfrm>
            <a:custGeom>
              <a:avLst/>
              <a:gdLst/>
              <a:ahLst/>
              <a:cxnLst/>
              <a:rect l="l" t="t" r="r" b="b"/>
              <a:pathLst>
                <a:path w="1750" h="1871" extrusionOk="0">
                  <a:moveTo>
                    <a:pt x="913" y="88"/>
                  </a:moveTo>
                  <a:cubicBezTo>
                    <a:pt x="947" y="88"/>
                    <a:pt x="980" y="91"/>
                    <a:pt x="1014" y="97"/>
                  </a:cubicBezTo>
                  <a:cubicBezTo>
                    <a:pt x="1402" y="162"/>
                    <a:pt x="1656" y="593"/>
                    <a:pt x="1580" y="1056"/>
                  </a:cubicBezTo>
                  <a:cubicBezTo>
                    <a:pt x="1539" y="1304"/>
                    <a:pt x="1409" y="1523"/>
                    <a:pt x="1223" y="1656"/>
                  </a:cubicBezTo>
                  <a:cubicBezTo>
                    <a:pt x="1105" y="1740"/>
                    <a:pt x="971" y="1784"/>
                    <a:pt x="837" y="1784"/>
                  </a:cubicBezTo>
                  <a:cubicBezTo>
                    <a:pt x="804" y="1784"/>
                    <a:pt x="771" y="1781"/>
                    <a:pt x="738" y="1776"/>
                  </a:cubicBezTo>
                  <a:cubicBezTo>
                    <a:pt x="348" y="1709"/>
                    <a:pt x="94" y="1278"/>
                    <a:pt x="171" y="815"/>
                  </a:cubicBezTo>
                  <a:cubicBezTo>
                    <a:pt x="212" y="567"/>
                    <a:pt x="342" y="349"/>
                    <a:pt x="529" y="216"/>
                  </a:cubicBezTo>
                  <a:cubicBezTo>
                    <a:pt x="646" y="132"/>
                    <a:pt x="780" y="88"/>
                    <a:pt x="913" y="88"/>
                  </a:cubicBezTo>
                  <a:close/>
                  <a:moveTo>
                    <a:pt x="913" y="1"/>
                  </a:moveTo>
                  <a:cubicBezTo>
                    <a:pt x="762" y="1"/>
                    <a:pt x="611" y="50"/>
                    <a:pt x="478" y="145"/>
                  </a:cubicBezTo>
                  <a:cubicBezTo>
                    <a:pt x="272" y="291"/>
                    <a:pt x="129" y="530"/>
                    <a:pt x="85" y="802"/>
                  </a:cubicBezTo>
                  <a:cubicBezTo>
                    <a:pt x="0" y="1311"/>
                    <a:pt x="287" y="1787"/>
                    <a:pt x="723" y="1862"/>
                  </a:cubicBezTo>
                  <a:cubicBezTo>
                    <a:pt x="761" y="1868"/>
                    <a:pt x="799" y="1871"/>
                    <a:pt x="839" y="1871"/>
                  </a:cubicBezTo>
                  <a:cubicBezTo>
                    <a:pt x="990" y="1871"/>
                    <a:pt x="1141" y="1821"/>
                    <a:pt x="1274" y="1728"/>
                  </a:cubicBezTo>
                  <a:cubicBezTo>
                    <a:pt x="1478" y="1582"/>
                    <a:pt x="1621" y="1342"/>
                    <a:pt x="1666" y="1071"/>
                  </a:cubicBezTo>
                  <a:cubicBezTo>
                    <a:pt x="1750" y="561"/>
                    <a:pt x="1463" y="85"/>
                    <a:pt x="1028" y="10"/>
                  </a:cubicBezTo>
                  <a:cubicBezTo>
                    <a:pt x="990" y="4"/>
                    <a:pt x="952" y="1"/>
                    <a:pt x="913" y="1"/>
                  </a:cubicBezTo>
                  <a:close/>
                </a:path>
              </a:pathLst>
            </a:custGeom>
            <a:solidFill>
              <a:srgbClr val="C065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852;p39"/>
            <p:cNvSpPr/>
            <p:nvPr/>
          </p:nvSpPr>
          <p:spPr>
            <a:xfrm>
              <a:off x="6352527" y="1904006"/>
              <a:ext cx="25903" cy="10187"/>
            </a:xfrm>
            <a:custGeom>
              <a:avLst/>
              <a:gdLst/>
              <a:ahLst/>
              <a:cxnLst/>
              <a:rect l="l" t="t" r="r" b="b"/>
              <a:pathLst>
                <a:path w="417" h="164" extrusionOk="0">
                  <a:moveTo>
                    <a:pt x="139" y="1"/>
                  </a:moveTo>
                  <a:cubicBezTo>
                    <a:pt x="95" y="1"/>
                    <a:pt x="49" y="7"/>
                    <a:pt x="1" y="24"/>
                  </a:cubicBezTo>
                  <a:lnTo>
                    <a:pt x="28" y="106"/>
                  </a:lnTo>
                  <a:cubicBezTo>
                    <a:pt x="67" y="93"/>
                    <a:pt x="104" y="87"/>
                    <a:pt x="139" y="87"/>
                  </a:cubicBezTo>
                  <a:cubicBezTo>
                    <a:pt x="265" y="87"/>
                    <a:pt x="358" y="158"/>
                    <a:pt x="363" y="163"/>
                  </a:cubicBezTo>
                  <a:lnTo>
                    <a:pt x="417" y="94"/>
                  </a:lnTo>
                  <a:cubicBezTo>
                    <a:pt x="411" y="90"/>
                    <a:pt x="296" y="1"/>
                    <a:pt x="139" y="1"/>
                  </a:cubicBezTo>
                  <a:close/>
                </a:path>
              </a:pathLst>
            </a:custGeom>
            <a:solidFill>
              <a:srgbClr val="C065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3" name="Google Shape;853;p39"/>
            <p:cNvSpPr/>
            <p:nvPr/>
          </p:nvSpPr>
          <p:spPr>
            <a:xfrm>
              <a:off x="6483406" y="1932517"/>
              <a:ext cx="39693" cy="33419"/>
            </a:xfrm>
            <a:custGeom>
              <a:avLst/>
              <a:gdLst/>
              <a:ahLst/>
              <a:cxnLst/>
              <a:rect l="l" t="t" r="r" b="b"/>
              <a:pathLst>
                <a:path w="639" h="538" extrusionOk="0">
                  <a:moveTo>
                    <a:pt x="55" y="0"/>
                  </a:moveTo>
                  <a:lnTo>
                    <a:pt x="1" y="68"/>
                  </a:lnTo>
                  <a:lnTo>
                    <a:pt x="583" y="538"/>
                  </a:lnTo>
                  <a:lnTo>
                    <a:pt x="639" y="471"/>
                  </a:lnTo>
                  <a:lnTo>
                    <a:pt x="55" y="0"/>
                  </a:lnTo>
                  <a:close/>
                </a:path>
              </a:pathLst>
            </a:custGeom>
            <a:solidFill>
              <a:srgbClr val="C065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" name="Google Shape;854;p39"/>
            <p:cNvSpPr/>
            <p:nvPr/>
          </p:nvSpPr>
          <p:spPr>
            <a:xfrm>
              <a:off x="6490052" y="1771387"/>
              <a:ext cx="98456" cy="198590"/>
            </a:xfrm>
            <a:custGeom>
              <a:avLst/>
              <a:gdLst/>
              <a:ahLst/>
              <a:cxnLst/>
              <a:rect l="l" t="t" r="r" b="b"/>
              <a:pathLst>
                <a:path w="1585" h="3197" extrusionOk="0">
                  <a:moveTo>
                    <a:pt x="741" y="0"/>
                  </a:moveTo>
                  <a:cubicBezTo>
                    <a:pt x="726" y="0"/>
                    <a:pt x="717" y="1"/>
                    <a:pt x="717" y="1"/>
                  </a:cubicBezTo>
                  <a:cubicBezTo>
                    <a:pt x="0" y="1653"/>
                    <a:pt x="488" y="3025"/>
                    <a:pt x="485" y="3196"/>
                  </a:cubicBezTo>
                  <a:cubicBezTo>
                    <a:pt x="485" y="3196"/>
                    <a:pt x="1585" y="3043"/>
                    <a:pt x="1455" y="1121"/>
                  </a:cubicBezTo>
                  <a:cubicBezTo>
                    <a:pt x="1382" y="61"/>
                    <a:pt x="860" y="0"/>
                    <a:pt x="7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" name="Google Shape;855;p39"/>
            <p:cNvSpPr/>
            <p:nvPr/>
          </p:nvSpPr>
          <p:spPr>
            <a:xfrm>
              <a:off x="6494959" y="1939661"/>
              <a:ext cx="119390" cy="87834"/>
            </a:xfrm>
            <a:custGeom>
              <a:avLst/>
              <a:gdLst/>
              <a:ahLst/>
              <a:cxnLst/>
              <a:rect l="l" t="t" r="r" b="b"/>
              <a:pathLst>
                <a:path w="1922" h="1414" extrusionOk="0">
                  <a:moveTo>
                    <a:pt x="1062" y="0"/>
                  </a:moveTo>
                  <a:cubicBezTo>
                    <a:pt x="838" y="0"/>
                    <a:pt x="628" y="174"/>
                    <a:pt x="459" y="364"/>
                  </a:cubicBezTo>
                  <a:cubicBezTo>
                    <a:pt x="279" y="567"/>
                    <a:pt x="146" y="800"/>
                    <a:pt x="57" y="1048"/>
                  </a:cubicBezTo>
                  <a:cubicBezTo>
                    <a:pt x="0" y="1204"/>
                    <a:pt x="146" y="1385"/>
                    <a:pt x="349" y="1408"/>
                  </a:cubicBezTo>
                  <a:cubicBezTo>
                    <a:pt x="379" y="1412"/>
                    <a:pt x="410" y="1414"/>
                    <a:pt x="441" y="1414"/>
                  </a:cubicBezTo>
                  <a:cubicBezTo>
                    <a:pt x="1114" y="1414"/>
                    <a:pt x="1921" y="573"/>
                    <a:pt x="1373" y="122"/>
                  </a:cubicBezTo>
                  <a:cubicBezTo>
                    <a:pt x="1268" y="36"/>
                    <a:pt x="1163" y="0"/>
                    <a:pt x="1062" y="0"/>
                  </a:cubicBezTo>
                  <a:close/>
                </a:path>
              </a:pathLst>
            </a:custGeom>
            <a:solidFill>
              <a:srgbClr val="E9B0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39"/>
            <p:cNvSpPr/>
            <p:nvPr/>
          </p:nvSpPr>
          <p:spPr>
            <a:xfrm>
              <a:off x="6513781" y="1971588"/>
              <a:ext cx="53607" cy="24474"/>
            </a:xfrm>
            <a:custGeom>
              <a:avLst/>
              <a:gdLst/>
              <a:ahLst/>
              <a:cxnLst/>
              <a:rect l="l" t="t" r="r" b="b"/>
              <a:pathLst>
                <a:path w="863" h="394" extrusionOk="0">
                  <a:moveTo>
                    <a:pt x="589" y="0"/>
                  </a:moveTo>
                  <a:cubicBezTo>
                    <a:pt x="244" y="0"/>
                    <a:pt x="12" y="348"/>
                    <a:pt x="10" y="353"/>
                  </a:cubicBezTo>
                  <a:cubicBezTo>
                    <a:pt x="1" y="364"/>
                    <a:pt x="5" y="382"/>
                    <a:pt x="17" y="389"/>
                  </a:cubicBezTo>
                  <a:cubicBezTo>
                    <a:pt x="23" y="392"/>
                    <a:pt x="27" y="394"/>
                    <a:pt x="33" y="394"/>
                  </a:cubicBezTo>
                  <a:cubicBezTo>
                    <a:pt x="42" y="394"/>
                    <a:pt x="50" y="389"/>
                    <a:pt x="55" y="382"/>
                  </a:cubicBezTo>
                  <a:cubicBezTo>
                    <a:pt x="58" y="378"/>
                    <a:pt x="273" y="56"/>
                    <a:pt x="590" y="56"/>
                  </a:cubicBezTo>
                  <a:cubicBezTo>
                    <a:pt x="662" y="56"/>
                    <a:pt x="738" y="72"/>
                    <a:pt x="819" y="112"/>
                  </a:cubicBezTo>
                  <a:cubicBezTo>
                    <a:pt x="822" y="114"/>
                    <a:pt x="827" y="115"/>
                    <a:pt x="831" y="115"/>
                  </a:cubicBezTo>
                  <a:cubicBezTo>
                    <a:pt x="841" y="115"/>
                    <a:pt x="851" y="109"/>
                    <a:pt x="855" y="100"/>
                  </a:cubicBezTo>
                  <a:cubicBezTo>
                    <a:pt x="862" y="87"/>
                    <a:pt x="856" y="71"/>
                    <a:pt x="843" y="64"/>
                  </a:cubicBezTo>
                  <a:cubicBezTo>
                    <a:pt x="754" y="19"/>
                    <a:pt x="669" y="0"/>
                    <a:pt x="58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39"/>
            <p:cNvSpPr/>
            <p:nvPr/>
          </p:nvSpPr>
          <p:spPr>
            <a:xfrm>
              <a:off x="6289789" y="1721570"/>
              <a:ext cx="256980" cy="90878"/>
            </a:xfrm>
            <a:custGeom>
              <a:avLst/>
              <a:gdLst/>
              <a:ahLst/>
              <a:cxnLst/>
              <a:rect l="l" t="t" r="r" b="b"/>
              <a:pathLst>
                <a:path w="4137" h="1463" extrusionOk="0">
                  <a:moveTo>
                    <a:pt x="2470" y="0"/>
                  </a:moveTo>
                  <a:cubicBezTo>
                    <a:pt x="2422" y="0"/>
                    <a:pt x="2373" y="1"/>
                    <a:pt x="2322" y="3"/>
                  </a:cubicBezTo>
                  <a:cubicBezTo>
                    <a:pt x="647" y="67"/>
                    <a:pt x="0" y="1297"/>
                    <a:pt x="0" y="1297"/>
                  </a:cubicBezTo>
                  <a:cubicBezTo>
                    <a:pt x="743" y="1416"/>
                    <a:pt x="1363" y="1462"/>
                    <a:pt x="1877" y="1462"/>
                  </a:cubicBezTo>
                  <a:cubicBezTo>
                    <a:pt x="3602" y="1462"/>
                    <a:pt x="4137" y="943"/>
                    <a:pt x="4137" y="943"/>
                  </a:cubicBezTo>
                  <a:cubicBezTo>
                    <a:pt x="4137" y="943"/>
                    <a:pt x="4005" y="0"/>
                    <a:pt x="247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39"/>
            <p:cNvSpPr/>
            <p:nvPr/>
          </p:nvSpPr>
          <p:spPr>
            <a:xfrm>
              <a:off x="5913178" y="2189307"/>
              <a:ext cx="515327" cy="473894"/>
            </a:xfrm>
            <a:custGeom>
              <a:avLst/>
              <a:gdLst/>
              <a:ahLst/>
              <a:cxnLst/>
              <a:rect l="l" t="t" r="r" b="b"/>
              <a:pathLst>
                <a:path w="8296" h="7629" extrusionOk="0">
                  <a:moveTo>
                    <a:pt x="5177" y="0"/>
                  </a:moveTo>
                  <a:lnTo>
                    <a:pt x="0" y="5616"/>
                  </a:lnTo>
                  <a:lnTo>
                    <a:pt x="1542" y="7629"/>
                  </a:lnTo>
                  <a:cubicBezTo>
                    <a:pt x="7465" y="3286"/>
                    <a:pt x="8296" y="466"/>
                    <a:pt x="8296" y="466"/>
                  </a:cubicBezTo>
                  <a:lnTo>
                    <a:pt x="517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39"/>
            <p:cNvSpPr/>
            <p:nvPr/>
          </p:nvSpPr>
          <p:spPr>
            <a:xfrm>
              <a:off x="5718630" y="2245522"/>
              <a:ext cx="168276" cy="194925"/>
            </a:xfrm>
            <a:custGeom>
              <a:avLst/>
              <a:gdLst/>
              <a:ahLst/>
              <a:cxnLst/>
              <a:rect l="l" t="t" r="r" b="b"/>
              <a:pathLst>
                <a:path w="2709" h="3138" extrusionOk="0">
                  <a:moveTo>
                    <a:pt x="1091" y="1"/>
                  </a:moveTo>
                  <a:lnTo>
                    <a:pt x="0" y="563"/>
                  </a:lnTo>
                  <a:lnTo>
                    <a:pt x="1434" y="3137"/>
                  </a:lnTo>
                  <a:cubicBezTo>
                    <a:pt x="1821" y="2885"/>
                    <a:pt x="2326" y="2604"/>
                    <a:pt x="2709" y="2349"/>
                  </a:cubicBezTo>
                  <a:lnTo>
                    <a:pt x="1091" y="1"/>
                  </a:lnTo>
                  <a:close/>
                </a:path>
              </a:pathLst>
            </a:custGeom>
            <a:solidFill>
              <a:srgbClr val="E9B0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39"/>
            <p:cNvSpPr/>
            <p:nvPr/>
          </p:nvSpPr>
          <p:spPr>
            <a:xfrm>
              <a:off x="5612100" y="2049172"/>
              <a:ext cx="196726" cy="261018"/>
            </a:xfrm>
            <a:custGeom>
              <a:avLst/>
              <a:gdLst/>
              <a:ahLst/>
              <a:cxnLst/>
              <a:rect l="l" t="t" r="r" b="b"/>
              <a:pathLst>
                <a:path w="3167" h="4202" extrusionOk="0">
                  <a:moveTo>
                    <a:pt x="1292" y="0"/>
                  </a:moveTo>
                  <a:cubicBezTo>
                    <a:pt x="1256" y="0"/>
                    <a:pt x="1220" y="11"/>
                    <a:pt x="1188" y="32"/>
                  </a:cubicBezTo>
                  <a:lnTo>
                    <a:pt x="1127" y="75"/>
                  </a:lnTo>
                  <a:cubicBezTo>
                    <a:pt x="1054" y="124"/>
                    <a:pt x="1026" y="219"/>
                    <a:pt x="1061" y="301"/>
                  </a:cubicBezTo>
                  <a:lnTo>
                    <a:pt x="1750" y="1674"/>
                  </a:lnTo>
                  <a:lnTo>
                    <a:pt x="740" y="206"/>
                  </a:lnTo>
                  <a:cubicBezTo>
                    <a:pt x="705" y="148"/>
                    <a:pt x="643" y="116"/>
                    <a:pt x="580" y="116"/>
                  </a:cubicBezTo>
                  <a:cubicBezTo>
                    <a:pt x="540" y="116"/>
                    <a:pt x="500" y="129"/>
                    <a:pt x="467" y="155"/>
                  </a:cubicBezTo>
                  <a:lnTo>
                    <a:pt x="424" y="189"/>
                  </a:lnTo>
                  <a:cubicBezTo>
                    <a:pt x="350" y="247"/>
                    <a:pt x="331" y="351"/>
                    <a:pt x="379" y="431"/>
                  </a:cubicBezTo>
                  <a:lnTo>
                    <a:pt x="1198" y="1779"/>
                  </a:lnTo>
                  <a:lnTo>
                    <a:pt x="351" y="893"/>
                  </a:lnTo>
                  <a:cubicBezTo>
                    <a:pt x="314" y="851"/>
                    <a:pt x="264" y="831"/>
                    <a:pt x="214" y="831"/>
                  </a:cubicBezTo>
                  <a:cubicBezTo>
                    <a:pt x="157" y="831"/>
                    <a:pt x="99" y="857"/>
                    <a:pt x="62" y="909"/>
                  </a:cubicBezTo>
                  <a:lnTo>
                    <a:pt x="49" y="928"/>
                  </a:lnTo>
                  <a:cubicBezTo>
                    <a:pt x="1" y="993"/>
                    <a:pt x="2" y="1082"/>
                    <a:pt x="52" y="1147"/>
                  </a:cubicBezTo>
                  <a:lnTo>
                    <a:pt x="865" y="2131"/>
                  </a:lnTo>
                  <a:lnTo>
                    <a:pt x="331" y="1722"/>
                  </a:lnTo>
                  <a:cubicBezTo>
                    <a:pt x="293" y="1684"/>
                    <a:pt x="245" y="1666"/>
                    <a:pt x="198" y="1666"/>
                  </a:cubicBezTo>
                  <a:cubicBezTo>
                    <a:pt x="124" y="1666"/>
                    <a:pt x="51" y="1710"/>
                    <a:pt x="23" y="1789"/>
                  </a:cubicBezTo>
                  <a:cubicBezTo>
                    <a:pt x="1" y="1849"/>
                    <a:pt x="12" y="1918"/>
                    <a:pt x="53" y="1969"/>
                  </a:cubicBezTo>
                  <a:lnTo>
                    <a:pt x="2027" y="4201"/>
                  </a:lnTo>
                  <a:lnTo>
                    <a:pt x="2568" y="3711"/>
                  </a:lnTo>
                  <a:cubicBezTo>
                    <a:pt x="2768" y="3528"/>
                    <a:pt x="2912" y="3293"/>
                    <a:pt x="2985" y="3032"/>
                  </a:cubicBezTo>
                  <a:lnTo>
                    <a:pt x="3057" y="2778"/>
                  </a:lnTo>
                  <a:cubicBezTo>
                    <a:pt x="3152" y="2437"/>
                    <a:pt x="3166" y="2078"/>
                    <a:pt x="3098" y="1731"/>
                  </a:cubicBezTo>
                  <a:lnTo>
                    <a:pt x="2977" y="1119"/>
                  </a:lnTo>
                  <a:cubicBezTo>
                    <a:pt x="2953" y="1002"/>
                    <a:pt x="2852" y="925"/>
                    <a:pt x="2742" y="925"/>
                  </a:cubicBezTo>
                  <a:cubicBezTo>
                    <a:pt x="2714" y="925"/>
                    <a:pt x="2685" y="930"/>
                    <a:pt x="2657" y="941"/>
                  </a:cubicBezTo>
                  <a:cubicBezTo>
                    <a:pt x="2540" y="986"/>
                    <a:pt x="2461" y="1097"/>
                    <a:pt x="2458" y="1223"/>
                  </a:cubicBezTo>
                  <a:lnTo>
                    <a:pt x="2445" y="1884"/>
                  </a:lnTo>
                  <a:lnTo>
                    <a:pt x="1458" y="101"/>
                  </a:lnTo>
                  <a:cubicBezTo>
                    <a:pt x="1425" y="36"/>
                    <a:pt x="1359" y="0"/>
                    <a:pt x="1292" y="0"/>
                  </a:cubicBezTo>
                  <a:close/>
                </a:path>
              </a:pathLst>
            </a:custGeom>
            <a:solidFill>
              <a:srgbClr val="E9B0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39"/>
            <p:cNvSpPr/>
            <p:nvPr/>
          </p:nvSpPr>
          <p:spPr>
            <a:xfrm>
              <a:off x="5737202" y="2163963"/>
              <a:ext cx="29195" cy="64602"/>
            </a:xfrm>
            <a:custGeom>
              <a:avLst/>
              <a:gdLst/>
              <a:ahLst/>
              <a:cxnLst/>
              <a:rect l="l" t="t" r="r" b="b"/>
              <a:pathLst>
                <a:path w="470" h="1040" extrusionOk="0">
                  <a:moveTo>
                    <a:pt x="431" y="0"/>
                  </a:moveTo>
                  <a:cubicBezTo>
                    <a:pt x="424" y="0"/>
                    <a:pt x="416" y="3"/>
                    <a:pt x="409" y="8"/>
                  </a:cubicBezTo>
                  <a:cubicBezTo>
                    <a:pt x="393" y="23"/>
                    <a:pt x="0" y="354"/>
                    <a:pt x="30" y="1006"/>
                  </a:cubicBezTo>
                  <a:cubicBezTo>
                    <a:pt x="31" y="1025"/>
                    <a:pt x="46" y="1039"/>
                    <a:pt x="65" y="1039"/>
                  </a:cubicBezTo>
                  <a:lnTo>
                    <a:pt x="66" y="1039"/>
                  </a:lnTo>
                  <a:cubicBezTo>
                    <a:pt x="85" y="1038"/>
                    <a:pt x="100" y="1022"/>
                    <a:pt x="98" y="1003"/>
                  </a:cubicBezTo>
                  <a:cubicBezTo>
                    <a:pt x="70" y="388"/>
                    <a:pt x="449" y="65"/>
                    <a:pt x="453" y="62"/>
                  </a:cubicBezTo>
                  <a:cubicBezTo>
                    <a:pt x="468" y="49"/>
                    <a:pt x="469" y="27"/>
                    <a:pt x="457" y="13"/>
                  </a:cubicBezTo>
                  <a:cubicBezTo>
                    <a:pt x="451" y="5"/>
                    <a:pt x="441" y="0"/>
                    <a:pt x="4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39"/>
            <p:cNvSpPr/>
            <p:nvPr/>
          </p:nvSpPr>
          <p:spPr>
            <a:xfrm>
              <a:off x="5735401" y="2273226"/>
              <a:ext cx="327297" cy="406373"/>
            </a:xfrm>
            <a:custGeom>
              <a:avLst/>
              <a:gdLst/>
              <a:ahLst/>
              <a:cxnLst/>
              <a:rect l="l" t="t" r="r" b="b"/>
              <a:pathLst>
                <a:path w="5269" h="6542" extrusionOk="0">
                  <a:moveTo>
                    <a:pt x="1418" y="0"/>
                  </a:moveTo>
                  <a:lnTo>
                    <a:pt x="0" y="1187"/>
                  </a:lnTo>
                  <a:lnTo>
                    <a:pt x="2447" y="5661"/>
                  </a:lnTo>
                  <a:cubicBezTo>
                    <a:pt x="2759" y="6201"/>
                    <a:pt x="3185" y="6542"/>
                    <a:pt x="3668" y="6542"/>
                  </a:cubicBezTo>
                  <a:cubicBezTo>
                    <a:pt x="3829" y="6542"/>
                    <a:pt x="3996" y="6504"/>
                    <a:pt x="4168" y="6424"/>
                  </a:cubicBezTo>
                  <a:cubicBezTo>
                    <a:pt x="4784" y="6132"/>
                    <a:pt x="5269" y="5289"/>
                    <a:pt x="4982" y="4668"/>
                  </a:cubicBezTo>
                  <a:lnTo>
                    <a:pt x="1418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39"/>
            <p:cNvSpPr/>
            <p:nvPr/>
          </p:nvSpPr>
          <p:spPr>
            <a:xfrm>
              <a:off x="5972872" y="2469576"/>
              <a:ext cx="51433" cy="58639"/>
            </a:xfrm>
            <a:custGeom>
              <a:avLst/>
              <a:gdLst/>
              <a:ahLst/>
              <a:cxnLst/>
              <a:rect l="l" t="t" r="r" b="b"/>
              <a:pathLst>
                <a:path w="828" h="944" extrusionOk="0">
                  <a:moveTo>
                    <a:pt x="30" y="1"/>
                  </a:moveTo>
                  <a:cubicBezTo>
                    <a:pt x="23" y="1"/>
                    <a:pt x="17" y="3"/>
                    <a:pt x="12" y="8"/>
                  </a:cubicBezTo>
                  <a:cubicBezTo>
                    <a:pt x="0" y="18"/>
                    <a:pt x="0" y="35"/>
                    <a:pt x="9" y="47"/>
                  </a:cubicBezTo>
                  <a:lnTo>
                    <a:pt x="777" y="934"/>
                  </a:lnTo>
                  <a:cubicBezTo>
                    <a:pt x="781" y="941"/>
                    <a:pt x="790" y="944"/>
                    <a:pt x="797" y="944"/>
                  </a:cubicBezTo>
                  <a:cubicBezTo>
                    <a:pt x="805" y="944"/>
                    <a:pt x="810" y="942"/>
                    <a:pt x="815" y="936"/>
                  </a:cubicBezTo>
                  <a:cubicBezTo>
                    <a:pt x="827" y="928"/>
                    <a:pt x="828" y="910"/>
                    <a:pt x="818" y="898"/>
                  </a:cubicBezTo>
                  <a:lnTo>
                    <a:pt x="51" y="11"/>
                  </a:lnTo>
                  <a:cubicBezTo>
                    <a:pt x="46" y="4"/>
                    <a:pt x="38" y="1"/>
                    <a:pt x="3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39"/>
            <p:cNvSpPr/>
            <p:nvPr/>
          </p:nvSpPr>
          <p:spPr>
            <a:xfrm>
              <a:off x="6073624" y="2238006"/>
              <a:ext cx="315246" cy="626766"/>
            </a:xfrm>
            <a:custGeom>
              <a:avLst/>
              <a:gdLst/>
              <a:ahLst/>
              <a:cxnLst/>
              <a:rect l="l" t="t" r="r" b="b"/>
              <a:pathLst>
                <a:path w="5075" h="10090" extrusionOk="0">
                  <a:moveTo>
                    <a:pt x="2648" y="0"/>
                  </a:moveTo>
                  <a:cubicBezTo>
                    <a:pt x="0" y="2400"/>
                    <a:pt x="1583" y="9524"/>
                    <a:pt x="1582" y="9524"/>
                  </a:cubicBezTo>
                  <a:lnTo>
                    <a:pt x="4924" y="10089"/>
                  </a:lnTo>
                  <a:lnTo>
                    <a:pt x="5075" y="1702"/>
                  </a:lnTo>
                  <a:lnTo>
                    <a:pt x="264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39"/>
            <p:cNvSpPr/>
            <p:nvPr/>
          </p:nvSpPr>
          <p:spPr>
            <a:xfrm>
              <a:off x="6155618" y="2781835"/>
              <a:ext cx="205236" cy="85971"/>
            </a:xfrm>
            <a:custGeom>
              <a:avLst/>
              <a:gdLst/>
              <a:ahLst/>
              <a:cxnLst/>
              <a:rect l="l" t="t" r="r" b="b"/>
              <a:pathLst>
                <a:path w="3304" h="1384" extrusionOk="0">
                  <a:moveTo>
                    <a:pt x="0" y="1"/>
                  </a:moveTo>
                  <a:lnTo>
                    <a:pt x="0" y="743"/>
                  </a:lnTo>
                  <a:lnTo>
                    <a:pt x="3303" y="1384"/>
                  </a:lnTo>
                  <a:lnTo>
                    <a:pt x="3303" y="1384"/>
                  </a:lnTo>
                  <a:lnTo>
                    <a:pt x="3229" y="55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39"/>
            <p:cNvSpPr/>
            <p:nvPr/>
          </p:nvSpPr>
          <p:spPr>
            <a:xfrm>
              <a:off x="6222331" y="2172597"/>
              <a:ext cx="283629" cy="181880"/>
            </a:xfrm>
            <a:custGeom>
              <a:avLst/>
              <a:gdLst/>
              <a:ahLst/>
              <a:cxnLst/>
              <a:rect l="l" t="t" r="r" b="b"/>
              <a:pathLst>
                <a:path w="4566" h="2928" extrusionOk="0">
                  <a:moveTo>
                    <a:pt x="1980" y="1"/>
                  </a:moveTo>
                  <a:lnTo>
                    <a:pt x="93" y="1451"/>
                  </a:lnTo>
                  <a:cubicBezTo>
                    <a:pt x="0" y="2622"/>
                    <a:pt x="866" y="2928"/>
                    <a:pt x="1795" y="2928"/>
                  </a:cubicBezTo>
                  <a:cubicBezTo>
                    <a:pt x="2811" y="2928"/>
                    <a:pt x="3904" y="2562"/>
                    <a:pt x="3904" y="2562"/>
                  </a:cubicBezTo>
                  <a:lnTo>
                    <a:pt x="4566" y="2372"/>
                  </a:lnTo>
                  <a:lnTo>
                    <a:pt x="3904" y="1267"/>
                  </a:lnTo>
                  <a:lnTo>
                    <a:pt x="3244" y="716"/>
                  </a:lnTo>
                  <a:lnTo>
                    <a:pt x="1980" y="1"/>
                  </a:lnTo>
                  <a:close/>
                </a:path>
              </a:pathLst>
            </a:custGeom>
            <a:solidFill>
              <a:srgbClr val="E9B0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39"/>
            <p:cNvSpPr/>
            <p:nvPr/>
          </p:nvSpPr>
          <p:spPr>
            <a:xfrm>
              <a:off x="6108906" y="2161789"/>
              <a:ext cx="245861" cy="928098"/>
            </a:xfrm>
            <a:custGeom>
              <a:avLst/>
              <a:gdLst/>
              <a:ahLst/>
              <a:cxnLst/>
              <a:rect l="l" t="t" r="r" b="b"/>
              <a:pathLst>
                <a:path w="3958" h="14941" extrusionOk="0">
                  <a:moveTo>
                    <a:pt x="2897" y="1"/>
                  </a:moveTo>
                  <a:cubicBezTo>
                    <a:pt x="2696" y="1"/>
                    <a:pt x="2588" y="33"/>
                    <a:pt x="2588" y="33"/>
                  </a:cubicBezTo>
                  <a:cubicBezTo>
                    <a:pt x="1282" y="458"/>
                    <a:pt x="379" y="4398"/>
                    <a:pt x="189" y="5418"/>
                  </a:cubicBezTo>
                  <a:cubicBezTo>
                    <a:pt x="0" y="6439"/>
                    <a:pt x="28" y="14212"/>
                    <a:pt x="28" y="14212"/>
                  </a:cubicBezTo>
                  <a:lnTo>
                    <a:pt x="1334" y="14940"/>
                  </a:lnTo>
                  <a:cubicBezTo>
                    <a:pt x="1334" y="14940"/>
                    <a:pt x="1217" y="11554"/>
                    <a:pt x="1129" y="9783"/>
                  </a:cubicBezTo>
                  <a:cubicBezTo>
                    <a:pt x="1041" y="8010"/>
                    <a:pt x="720" y="5354"/>
                    <a:pt x="1246" y="4030"/>
                  </a:cubicBezTo>
                  <a:cubicBezTo>
                    <a:pt x="2199" y="1628"/>
                    <a:pt x="3958" y="261"/>
                    <a:pt x="3958" y="261"/>
                  </a:cubicBezTo>
                  <a:lnTo>
                    <a:pt x="3806" y="175"/>
                  </a:lnTo>
                  <a:cubicBezTo>
                    <a:pt x="3413" y="35"/>
                    <a:pt x="3105" y="1"/>
                    <a:pt x="289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39"/>
            <p:cNvSpPr/>
            <p:nvPr/>
          </p:nvSpPr>
          <p:spPr>
            <a:xfrm>
              <a:off x="6111143" y="2348387"/>
              <a:ext cx="46526" cy="234431"/>
            </a:xfrm>
            <a:custGeom>
              <a:avLst/>
              <a:gdLst/>
              <a:ahLst/>
              <a:cxnLst/>
              <a:rect l="l" t="t" r="r" b="b"/>
              <a:pathLst>
                <a:path w="749" h="3774" extrusionOk="0">
                  <a:moveTo>
                    <a:pt x="717" y="0"/>
                  </a:moveTo>
                  <a:cubicBezTo>
                    <a:pt x="708" y="0"/>
                    <a:pt x="699" y="5"/>
                    <a:pt x="693" y="14"/>
                  </a:cubicBezTo>
                  <a:cubicBezTo>
                    <a:pt x="280" y="659"/>
                    <a:pt x="122" y="1640"/>
                    <a:pt x="64" y="2350"/>
                  </a:cubicBezTo>
                  <a:cubicBezTo>
                    <a:pt x="1" y="3118"/>
                    <a:pt x="34" y="3742"/>
                    <a:pt x="34" y="3748"/>
                  </a:cubicBezTo>
                  <a:cubicBezTo>
                    <a:pt x="36" y="3762"/>
                    <a:pt x="48" y="3774"/>
                    <a:pt x="62" y="3774"/>
                  </a:cubicBezTo>
                  <a:lnTo>
                    <a:pt x="64" y="3774"/>
                  </a:lnTo>
                  <a:cubicBezTo>
                    <a:pt x="80" y="3772"/>
                    <a:pt x="91" y="3759"/>
                    <a:pt x="90" y="3745"/>
                  </a:cubicBezTo>
                  <a:cubicBezTo>
                    <a:pt x="90" y="3739"/>
                    <a:pt x="56" y="3118"/>
                    <a:pt x="119" y="2354"/>
                  </a:cubicBezTo>
                  <a:cubicBezTo>
                    <a:pt x="178" y="1651"/>
                    <a:pt x="332" y="680"/>
                    <a:pt x="740" y="43"/>
                  </a:cubicBezTo>
                  <a:cubicBezTo>
                    <a:pt x="748" y="30"/>
                    <a:pt x="744" y="12"/>
                    <a:pt x="732" y="5"/>
                  </a:cubicBezTo>
                  <a:cubicBezTo>
                    <a:pt x="728" y="2"/>
                    <a:pt x="723" y="0"/>
                    <a:pt x="7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39"/>
            <p:cNvSpPr/>
            <p:nvPr/>
          </p:nvSpPr>
          <p:spPr>
            <a:xfrm>
              <a:off x="6304076" y="2238006"/>
              <a:ext cx="359288" cy="888839"/>
            </a:xfrm>
            <a:custGeom>
              <a:avLst/>
              <a:gdLst/>
              <a:ahLst/>
              <a:cxnLst/>
              <a:rect l="l" t="t" r="r" b="b"/>
              <a:pathLst>
                <a:path w="5784" h="14309" extrusionOk="0">
                  <a:moveTo>
                    <a:pt x="2785" y="0"/>
                  </a:moveTo>
                  <a:cubicBezTo>
                    <a:pt x="2551" y="0"/>
                    <a:pt x="2257" y="79"/>
                    <a:pt x="1924" y="336"/>
                  </a:cubicBezTo>
                  <a:cubicBezTo>
                    <a:pt x="1073" y="993"/>
                    <a:pt x="1" y="3333"/>
                    <a:pt x="1" y="6036"/>
                  </a:cubicBezTo>
                  <a:cubicBezTo>
                    <a:pt x="1" y="8740"/>
                    <a:pt x="804" y="13893"/>
                    <a:pt x="804" y="13893"/>
                  </a:cubicBezTo>
                  <a:cubicBezTo>
                    <a:pt x="804" y="13893"/>
                    <a:pt x="1885" y="14309"/>
                    <a:pt x="3192" y="14309"/>
                  </a:cubicBezTo>
                  <a:cubicBezTo>
                    <a:pt x="4038" y="14309"/>
                    <a:pt x="4979" y="14135"/>
                    <a:pt x="5783" y="13560"/>
                  </a:cubicBezTo>
                  <a:lnTo>
                    <a:pt x="2696" y="8351"/>
                  </a:lnTo>
                  <a:lnTo>
                    <a:pt x="4193" y="4191"/>
                  </a:lnTo>
                  <a:lnTo>
                    <a:pt x="3368" y="190"/>
                  </a:lnTo>
                  <a:cubicBezTo>
                    <a:pt x="3368" y="190"/>
                    <a:pt x="3149" y="0"/>
                    <a:pt x="278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39"/>
            <p:cNvSpPr/>
            <p:nvPr/>
          </p:nvSpPr>
          <p:spPr>
            <a:xfrm>
              <a:off x="6491295" y="2241919"/>
              <a:ext cx="385688" cy="505015"/>
            </a:xfrm>
            <a:custGeom>
              <a:avLst/>
              <a:gdLst/>
              <a:ahLst/>
              <a:cxnLst/>
              <a:rect l="l" t="t" r="r" b="b"/>
              <a:pathLst>
                <a:path w="6209" h="8130" extrusionOk="0">
                  <a:moveTo>
                    <a:pt x="123" y="0"/>
                  </a:moveTo>
                  <a:lnTo>
                    <a:pt x="1" y="3499"/>
                  </a:lnTo>
                  <a:lnTo>
                    <a:pt x="4094" y="8129"/>
                  </a:lnTo>
                  <a:lnTo>
                    <a:pt x="6208" y="6732"/>
                  </a:lnTo>
                  <a:cubicBezTo>
                    <a:pt x="2290" y="520"/>
                    <a:pt x="123" y="0"/>
                    <a:pt x="12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39"/>
            <p:cNvSpPr/>
            <p:nvPr/>
          </p:nvSpPr>
          <p:spPr>
            <a:xfrm>
              <a:off x="6489369" y="2457525"/>
              <a:ext cx="63298" cy="70690"/>
            </a:xfrm>
            <a:custGeom>
              <a:avLst/>
              <a:gdLst/>
              <a:ahLst/>
              <a:cxnLst/>
              <a:rect l="l" t="t" r="r" b="b"/>
              <a:pathLst>
                <a:path w="1019" h="1138" extrusionOk="0">
                  <a:moveTo>
                    <a:pt x="31" y="1"/>
                  </a:moveTo>
                  <a:cubicBezTo>
                    <a:pt x="25" y="1"/>
                    <a:pt x="19" y="3"/>
                    <a:pt x="14" y="8"/>
                  </a:cubicBezTo>
                  <a:cubicBezTo>
                    <a:pt x="2" y="18"/>
                    <a:pt x="1" y="35"/>
                    <a:pt x="11" y="47"/>
                  </a:cubicBezTo>
                  <a:lnTo>
                    <a:pt x="968" y="1129"/>
                  </a:lnTo>
                  <a:cubicBezTo>
                    <a:pt x="972" y="1135"/>
                    <a:pt x="981" y="1138"/>
                    <a:pt x="988" y="1138"/>
                  </a:cubicBezTo>
                  <a:cubicBezTo>
                    <a:pt x="994" y="1138"/>
                    <a:pt x="1001" y="1135"/>
                    <a:pt x="1006" y="1130"/>
                  </a:cubicBezTo>
                  <a:cubicBezTo>
                    <a:pt x="1017" y="1120"/>
                    <a:pt x="1019" y="1103"/>
                    <a:pt x="1009" y="1092"/>
                  </a:cubicBezTo>
                  <a:lnTo>
                    <a:pt x="52" y="10"/>
                  </a:lnTo>
                  <a:cubicBezTo>
                    <a:pt x="46" y="4"/>
                    <a:pt x="39" y="1"/>
                    <a:pt x="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39"/>
            <p:cNvSpPr/>
            <p:nvPr/>
          </p:nvSpPr>
          <p:spPr>
            <a:xfrm>
              <a:off x="6321965" y="2663504"/>
              <a:ext cx="228841" cy="170016"/>
            </a:xfrm>
            <a:custGeom>
              <a:avLst/>
              <a:gdLst/>
              <a:ahLst/>
              <a:cxnLst/>
              <a:rect l="l" t="t" r="r" b="b"/>
              <a:pathLst>
                <a:path w="3684" h="2737" extrusionOk="0">
                  <a:moveTo>
                    <a:pt x="1819" y="0"/>
                  </a:moveTo>
                  <a:cubicBezTo>
                    <a:pt x="1784" y="0"/>
                    <a:pt x="1748" y="8"/>
                    <a:pt x="1715" y="24"/>
                  </a:cubicBezTo>
                  <a:cubicBezTo>
                    <a:pt x="1613" y="72"/>
                    <a:pt x="1553" y="186"/>
                    <a:pt x="1569" y="300"/>
                  </a:cubicBezTo>
                  <a:lnTo>
                    <a:pt x="1614" y="614"/>
                  </a:lnTo>
                  <a:lnTo>
                    <a:pt x="205" y="932"/>
                  </a:lnTo>
                  <a:cubicBezTo>
                    <a:pt x="91" y="958"/>
                    <a:pt x="0" y="1062"/>
                    <a:pt x="5" y="1182"/>
                  </a:cubicBezTo>
                  <a:cubicBezTo>
                    <a:pt x="9" y="1315"/>
                    <a:pt x="113" y="1413"/>
                    <a:pt x="234" y="1413"/>
                  </a:cubicBezTo>
                  <a:cubicBezTo>
                    <a:pt x="241" y="1413"/>
                    <a:pt x="248" y="1413"/>
                    <a:pt x="254" y="1412"/>
                  </a:cubicBezTo>
                  <a:lnTo>
                    <a:pt x="532" y="1417"/>
                  </a:lnTo>
                  <a:lnTo>
                    <a:pt x="282" y="1472"/>
                  </a:lnTo>
                  <a:cubicBezTo>
                    <a:pt x="174" y="1497"/>
                    <a:pt x="89" y="1598"/>
                    <a:pt x="97" y="1712"/>
                  </a:cubicBezTo>
                  <a:cubicBezTo>
                    <a:pt x="105" y="1831"/>
                    <a:pt x="199" y="1916"/>
                    <a:pt x="307" y="1916"/>
                  </a:cubicBezTo>
                  <a:cubicBezTo>
                    <a:pt x="319" y="1916"/>
                    <a:pt x="330" y="1915"/>
                    <a:pt x="342" y="1913"/>
                  </a:cubicBezTo>
                  <a:lnTo>
                    <a:pt x="510" y="1893"/>
                  </a:lnTo>
                  <a:lnTo>
                    <a:pt x="510" y="1893"/>
                  </a:lnTo>
                  <a:cubicBezTo>
                    <a:pt x="373" y="1940"/>
                    <a:pt x="287" y="2045"/>
                    <a:pt x="307" y="2147"/>
                  </a:cubicBezTo>
                  <a:cubicBezTo>
                    <a:pt x="324" y="2251"/>
                    <a:pt x="411" y="2325"/>
                    <a:pt x="510" y="2325"/>
                  </a:cubicBezTo>
                  <a:cubicBezTo>
                    <a:pt x="521" y="2325"/>
                    <a:pt x="531" y="2324"/>
                    <a:pt x="542" y="2322"/>
                  </a:cubicBezTo>
                  <a:lnTo>
                    <a:pt x="768" y="2271"/>
                  </a:lnTo>
                  <a:lnTo>
                    <a:pt x="768" y="2271"/>
                  </a:lnTo>
                  <a:cubicBezTo>
                    <a:pt x="542" y="2322"/>
                    <a:pt x="525" y="2436"/>
                    <a:pt x="539" y="2515"/>
                  </a:cubicBezTo>
                  <a:cubicBezTo>
                    <a:pt x="559" y="2612"/>
                    <a:pt x="641" y="2680"/>
                    <a:pt x="734" y="2680"/>
                  </a:cubicBezTo>
                  <a:cubicBezTo>
                    <a:pt x="744" y="2680"/>
                    <a:pt x="755" y="2679"/>
                    <a:pt x="766" y="2677"/>
                  </a:cubicBezTo>
                  <a:cubicBezTo>
                    <a:pt x="766" y="2677"/>
                    <a:pt x="1832" y="2597"/>
                    <a:pt x="1864" y="2594"/>
                  </a:cubicBezTo>
                  <a:cubicBezTo>
                    <a:pt x="1965" y="2677"/>
                    <a:pt x="2182" y="2737"/>
                    <a:pt x="2467" y="2737"/>
                  </a:cubicBezTo>
                  <a:cubicBezTo>
                    <a:pt x="2804" y="2737"/>
                    <a:pt x="3236" y="2654"/>
                    <a:pt x="3683" y="2430"/>
                  </a:cubicBezTo>
                  <a:lnTo>
                    <a:pt x="2963" y="1415"/>
                  </a:lnTo>
                  <a:lnTo>
                    <a:pt x="2014" y="98"/>
                  </a:lnTo>
                  <a:cubicBezTo>
                    <a:pt x="1967" y="35"/>
                    <a:pt x="1894" y="0"/>
                    <a:pt x="1819" y="0"/>
                  </a:cubicBezTo>
                  <a:close/>
                </a:path>
              </a:pathLst>
            </a:custGeom>
            <a:solidFill>
              <a:srgbClr val="E9B0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39"/>
            <p:cNvSpPr/>
            <p:nvPr/>
          </p:nvSpPr>
          <p:spPr>
            <a:xfrm>
              <a:off x="6506016" y="2712638"/>
              <a:ext cx="169270" cy="112308"/>
            </a:xfrm>
            <a:custGeom>
              <a:avLst/>
              <a:gdLst/>
              <a:ahLst/>
              <a:cxnLst/>
              <a:rect l="l" t="t" r="r" b="b"/>
              <a:pathLst>
                <a:path w="2725" h="1808" extrusionOk="0">
                  <a:moveTo>
                    <a:pt x="2341" y="1"/>
                  </a:moveTo>
                  <a:lnTo>
                    <a:pt x="0" y="626"/>
                  </a:lnTo>
                  <a:lnTo>
                    <a:pt x="317" y="1807"/>
                  </a:lnTo>
                  <a:lnTo>
                    <a:pt x="2725" y="1407"/>
                  </a:lnTo>
                  <a:lnTo>
                    <a:pt x="2341" y="1"/>
                  </a:lnTo>
                  <a:close/>
                </a:path>
              </a:pathLst>
            </a:custGeom>
            <a:solidFill>
              <a:srgbClr val="E9B0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39"/>
            <p:cNvSpPr/>
            <p:nvPr/>
          </p:nvSpPr>
          <p:spPr>
            <a:xfrm>
              <a:off x="6530738" y="2626172"/>
              <a:ext cx="371276" cy="207348"/>
            </a:xfrm>
            <a:custGeom>
              <a:avLst/>
              <a:gdLst/>
              <a:ahLst/>
              <a:cxnLst/>
              <a:rect l="l" t="t" r="r" b="b"/>
              <a:pathLst>
                <a:path w="5977" h="3338" extrusionOk="0">
                  <a:moveTo>
                    <a:pt x="4544" y="0"/>
                  </a:moveTo>
                  <a:cubicBezTo>
                    <a:pt x="4397" y="0"/>
                    <a:pt x="4248" y="26"/>
                    <a:pt x="4103" y="82"/>
                  </a:cubicBezTo>
                  <a:lnTo>
                    <a:pt x="1" y="1483"/>
                  </a:lnTo>
                  <a:lnTo>
                    <a:pt x="868" y="3338"/>
                  </a:lnTo>
                  <a:lnTo>
                    <a:pt x="4821" y="2454"/>
                  </a:lnTo>
                  <a:cubicBezTo>
                    <a:pt x="5560" y="2285"/>
                    <a:pt x="5976" y="1499"/>
                    <a:pt x="5702" y="793"/>
                  </a:cubicBezTo>
                  <a:cubicBezTo>
                    <a:pt x="5510" y="301"/>
                    <a:pt x="5041" y="0"/>
                    <a:pt x="454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39"/>
            <p:cNvSpPr/>
            <p:nvPr/>
          </p:nvSpPr>
          <p:spPr>
            <a:xfrm>
              <a:off x="6673233" y="2638098"/>
              <a:ext cx="89076" cy="32612"/>
            </a:xfrm>
            <a:custGeom>
              <a:avLst/>
              <a:gdLst/>
              <a:ahLst/>
              <a:cxnLst/>
              <a:rect l="l" t="t" r="r" b="b"/>
              <a:pathLst>
                <a:path w="1434" h="525" extrusionOk="0">
                  <a:moveTo>
                    <a:pt x="1402" y="0"/>
                  </a:moveTo>
                  <a:cubicBezTo>
                    <a:pt x="1399" y="0"/>
                    <a:pt x="1396" y="1"/>
                    <a:pt x="1392" y="2"/>
                  </a:cubicBezTo>
                  <a:lnTo>
                    <a:pt x="23" y="471"/>
                  </a:lnTo>
                  <a:cubicBezTo>
                    <a:pt x="8" y="475"/>
                    <a:pt x="1" y="491"/>
                    <a:pt x="7" y="506"/>
                  </a:cubicBezTo>
                  <a:cubicBezTo>
                    <a:pt x="10" y="517"/>
                    <a:pt x="21" y="525"/>
                    <a:pt x="33" y="525"/>
                  </a:cubicBezTo>
                  <a:cubicBezTo>
                    <a:pt x="36" y="525"/>
                    <a:pt x="39" y="523"/>
                    <a:pt x="42" y="523"/>
                  </a:cubicBezTo>
                  <a:lnTo>
                    <a:pt x="1411" y="55"/>
                  </a:lnTo>
                  <a:cubicBezTo>
                    <a:pt x="1426" y="49"/>
                    <a:pt x="1433" y="34"/>
                    <a:pt x="1429" y="20"/>
                  </a:cubicBezTo>
                  <a:cubicBezTo>
                    <a:pt x="1424" y="8"/>
                    <a:pt x="1413" y="0"/>
                    <a:pt x="14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" name="Google Shape;880;p40"/>
          <p:cNvSpPr txBox="1">
            <a:spLocks noGrp="1"/>
          </p:cNvSpPr>
          <p:nvPr>
            <p:ph type="title"/>
          </p:nvPr>
        </p:nvSpPr>
        <p:spPr>
          <a:xfrm>
            <a:off x="713225" y="561450"/>
            <a:ext cx="77175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Rango</a:t>
            </a:r>
            <a:endParaRPr/>
          </a:p>
        </p:txBody>
      </p:sp>
      <p:graphicFrame>
        <p:nvGraphicFramePr>
          <p:cNvPr id="881" name="Google Shape;881;p40"/>
          <p:cNvGraphicFramePr/>
          <p:nvPr>
            <p:extLst>
              <p:ext uri="{D42A27DB-BD31-4B8C-83A1-F6EECF244321}">
                <p14:modId xmlns:p14="http://schemas.microsoft.com/office/powerpoint/2010/main" val="3709940434"/>
              </p:ext>
            </p:extLst>
          </p:nvPr>
        </p:nvGraphicFramePr>
        <p:xfrm>
          <a:off x="529431" y="1981198"/>
          <a:ext cx="2340770" cy="1005780"/>
        </p:xfrm>
        <a:graphic>
          <a:graphicData uri="http://schemas.openxmlformats.org/drawingml/2006/table">
            <a:tbl>
              <a:tblPr>
                <a:noFill/>
                <a:tableStyleId>{75F956CB-BB40-4CCB-847A-4AC3321CC10D}</a:tableStyleId>
              </a:tblPr>
              <a:tblGrid>
                <a:gridCol w="11703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03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069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Cantidad de reportes</a:t>
                      </a:r>
                      <a:endParaRPr dirty="0"/>
                    </a:p>
                  </a:txBody>
                  <a:tcPr marL="91425" marR="91425" marT="91425" marB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Rango </a:t>
                      </a:r>
                      <a:endParaRPr dirty="0"/>
                    </a:p>
                  </a:txBody>
                  <a:tcPr marL="91425" marR="91425" marT="91425" marB="91425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0438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6,0 - 7,0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0BA65655-4271-4422-8BF7-4371503F09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1740812"/>
              </p:ext>
            </p:extLst>
          </p:nvPr>
        </p:nvGraphicFramePr>
        <p:xfrm>
          <a:off x="3641726" y="1981198"/>
          <a:ext cx="2340770" cy="1798200"/>
        </p:xfrm>
        <a:graphic>
          <a:graphicData uri="http://schemas.openxmlformats.org/drawingml/2006/table">
            <a:tbl>
              <a:tblPr>
                <a:noFill/>
                <a:tableStyleId>{75F956CB-BB40-4CCB-847A-4AC3321CC10D}</a:tableStyleId>
              </a:tblPr>
              <a:tblGrid>
                <a:gridCol w="1170385">
                  <a:extLst>
                    <a:ext uri="{9D8B030D-6E8A-4147-A177-3AD203B41FA5}">
                      <a16:colId xmlns:a16="http://schemas.microsoft.com/office/drawing/2014/main" val="1732273997"/>
                    </a:ext>
                  </a:extLst>
                </a:gridCol>
                <a:gridCol w="1170385">
                  <a:extLst>
                    <a:ext uri="{9D8B030D-6E8A-4147-A177-3AD203B41FA5}">
                      <a16:colId xmlns:a16="http://schemas.microsoft.com/office/drawing/2014/main" val="15327137"/>
                    </a:ext>
                  </a:extLst>
                </a:gridCol>
              </a:tblGrid>
              <a:tr h="60069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Cantidad de reportes</a:t>
                      </a:r>
                      <a:endParaRPr dirty="0"/>
                    </a:p>
                  </a:txBody>
                  <a:tcPr marL="91425" marR="91425" marT="91425" marB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Rango </a:t>
                      </a:r>
                      <a:endParaRPr dirty="0"/>
                    </a:p>
                  </a:txBody>
                  <a:tcPr marL="91425" marR="91425" marT="91425" marB="91425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8765601"/>
                  </a:ext>
                </a:extLst>
              </a:tr>
              <a:tr h="390438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6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6,0 - 7,0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4192464228"/>
                  </a:ext>
                </a:extLst>
              </a:tr>
              <a:tr h="390438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5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5,0 - 5,9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2379070169"/>
                  </a:ext>
                </a:extLst>
              </a:tr>
              <a:tr h="390438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4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4,0 - 4,9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3534205404"/>
                  </a:ext>
                </a:extLst>
              </a:tr>
            </a:tbl>
          </a:graphicData>
        </a:graphic>
      </p:graphicFrame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321F5558-B3FD-42E5-A90C-5AB78762A3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2441335"/>
              </p:ext>
            </p:extLst>
          </p:nvPr>
        </p:nvGraphicFramePr>
        <p:xfrm>
          <a:off x="6620670" y="1981198"/>
          <a:ext cx="2340770" cy="1798200"/>
        </p:xfrm>
        <a:graphic>
          <a:graphicData uri="http://schemas.openxmlformats.org/drawingml/2006/table">
            <a:tbl>
              <a:tblPr>
                <a:noFill/>
                <a:tableStyleId>{75F956CB-BB40-4CCB-847A-4AC3321CC10D}</a:tableStyleId>
              </a:tblPr>
              <a:tblGrid>
                <a:gridCol w="1170385">
                  <a:extLst>
                    <a:ext uri="{9D8B030D-6E8A-4147-A177-3AD203B41FA5}">
                      <a16:colId xmlns:a16="http://schemas.microsoft.com/office/drawing/2014/main" val="3595556582"/>
                    </a:ext>
                  </a:extLst>
                </a:gridCol>
                <a:gridCol w="1170385">
                  <a:extLst>
                    <a:ext uri="{9D8B030D-6E8A-4147-A177-3AD203B41FA5}">
                      <a16:colId xmlns:a16="http://schemas.microsoft.com/office/drawing/2014/main" val="1225242984"/>
                    </a:ext>
                  </a:extLst>
                </a:gridCol>
              </a:tblGrid>
              <a:tr h="60069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Cantidad de reportes</a:t>
                      </a:r>
                      <a:endParaRPr dirty="0"/>
                    </a:p>
                  </a:txBody>
                  <a:tcPr marL="91425" marR="91425" marT="91425" marB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Rango </a:t>
                      </a:r>
                      <a:endParaRPr dirty="0"/>
                    </a:p>
                  </a:txBody>
                  <a:tcPr marL="91425" marR="91425" marT="91425" marB="91425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7812974"/>
                  </a:ext>
                </a:extLst>
              </a:tr>
              <a:tr h="390438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8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6,0 - 7,0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2846160065"/>
                  </a:ext>
                </a:extLst>
              </a:tr>
              <a:tr h="390438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7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5,0 - 5,9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2947883310"/>
                  </a:ext>
                </a:extLst>
              </a:tr>
              <a:tr h="390438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6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4,0 - 4,9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3151701607"/>
                  </a:ext>
                </a:extLst>
              </a:tr>
            </a:tbl>
          </a:graphicData>
        </a:graphic>
      </p:graphicFrame>
      <p:sp>
        <p:nvSpPr>
          <p:cNvPr id="7" name="CuadroTexto 6">
            <a:extLst>
              <a:ext uri="{FF2B5EF4-FFF2-40B4-BE49-F238E27FC236}">
                <a16:creationId xmlns:a16="http://schemas.microsoft.com/office/drawing/2014/main" id="{967F2AE0-C030-488B-8ED4-A089B596AE8C}"/>
              </a:ext>
            </a:extLst>
          </p:cNvPr>
          <p:cNvSpPr txBox="1"/>
          <p:nvPr/>
        </p:nvSpPr>
        <p:spPr>
          <a:xfrm>
            <a:off x="907256" y="1571625"/>
            <a:ext cx="1735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Primera Unidad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28F0CB44-FFF4-4247-9A96-0C7D29BCADAF}"/>
              </a:ext>
            </a:extLst>
          </p:cNvPr>
          <p:cNvSpPr txBox="1"/>
          <p:nvPr/>
        </p:nvSpPr>
        <p:spPr>
          <a:xfrm>
            <a:off x="3936206" y="1571625"/>
            <a:ext cx="17930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Segunda Unidad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3989A381-EF8F-45A5-AC30-4CD81E66D2A6}"/>
              </a:ext>
            </a:extLst>
          </p:cNvPr>
          <p:cNvSpPr txBox="1"/>
          <p:nvPr/>
        </p:nvSpPr>
        <p:spPr>
          <a:xfrm>
            <a:off x="6700838" y="1571625"/>
            <a:ext cx="20788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Tercera Unidad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6" name="Google Shape;886;p41"/>
          <p:cNvSpPr/>
          <p:nvPr/>
        </p:nvSpPr>
        <p:spPr>
          <a:xfrm rot="2802891">
            <a:off x="6197634" y="1785338"/>
            <a:ext cx="520193" cy="387229"/>
          </a:xfrm>
          <a:custGeom>
            <a:avLst/>
            <a:gdLst/>
            <a:ahLst/>
            <a:cxnLst/>
            <a:rect l="l" t="t" r="r" b="b"/>
            <a:pathLst>
              <a:path w="8500" h="5674" extrusionOk="0">
                <a:moveTo>
                  <a:pt x="1497" y="316"/>
                </a:moveTo>
                <a:cubicBezTo>
                  <a:pt x="1656" y="316"/>
                  <a:pt x="1813" y="352"/>
                  <a:pt x="1956" y="426"/>
                </a:cubicBezTo>
                <a:lnTo>
                  <a:pt x="7429" y="3235"/>
                </a:lnTo>
                <a:cubicBezTo>
                  <a:pt x="7949" y="3503"/>
                  <a:pt x="8140" y="4171"/>
                  <a:pt x="7855" y="4726"/>
                </a:cubicBezTo>
                <a:cubicBezTo>
                  <a:pt x="7749" y="4935"/>
                  <a:pt x="7586" y="5104"/>
                  <a:pt x="7386" y="5217"/>
                </a:cubicBezTo>
                <a:cubicBezTo>
                  <a:pt x="7219" y="5312"/>
                  <a:pt x="7036" y="5359"/>
                  <a:pt x="6855" y="5359"/>
                </a:cubicBezTo>
                <a:cubicBezTo>
                  <a:pt x="6696" y="5359"/>
                  <a:pt x="6538" y="5323"/>
                  <a:pt x="6395" y="5249"/>
                </a:cubicBezTo>
                <a:lnTo>
                  <a:pt x="922" y="2440"/>
                </a:lnTo>
                <a:cubicBezTo>
                  <a:pt x="672" y="2311"/>
                  <a:pt x="490" y="2086"/>
                  <a:pt x="408" y="1807"/>
                </a:cubicBezTo>
                <a:cubicBezTo>
                  <a:pt x="326" y="1524"/>
                  <a:pt x="357" y="1219"/>
                  <a:pt x="496" y="949"/>
                </a:cubicBezTo>
                <a:cubicBezTo>
                  <a:pt x="602" y="740"/>
                  <a:pt x="766" y="570"/>
                  <a:pt x="964" y="458"/>
                </a:cubicBezTo>
                <a:cubicBezTo>
                  <a:pt x="1132" y="364"/>
                  <a:pt x="1316" y="316"/>
                  <a:pt x="1497" y="316"/>
                </a:cubicBezTo>
                <a:close/>
                <a:moveTo>
                  <a:pt x="1497" y="1"/>
                </a:moveTo>
                <a:cubicBezTo>
                  <a:pt x="1262" y="1"/>
                  <a:pt x="1026" y="62"/>
                  <a:pt x="810" y="183"/>
                </a:cubicBezTo>
                <a:cubicBezTo>
                  <a:pt x="555" y="327"/>
                  <a:pt x="351" y="541"/>
                  <a:pt x="215" y="804"/>
                </a:cubicBezTo>
                <a:cubicBezTo>
                  <a:pt x="40" y="1147"/>
                  <a:pt x="1" y="1534"/>
                  <a:pt x="106" y="1895"/>
                </a:cubicBezTo>
                <a:cubicBezTo>
                  <a:pt x="211" y="2258"/>
                  <a:pt x="450" y="2550"/>
                  <a:pt x="779" y="2720"/>
                </a:cubicBezTo>
                <a:lnTo>
                  <a:pt x="6252" y="5529"/>
                </a:lnTo>
                <a:cubicBezTo>
                  <a:pt x="6440" y="5626"/>
                  <a:pt x="6646" y="5674"/>
                  <a:pt x="6855" y="5674"/>
                </a:cubicBezTo>
                <a:cubicBezTo>
                  <a:pt x="7089" y="5674"/>
                  <a:pt x="7325" y="5613"/>
                  <a:pt x="7541" y="5491"/>
                </a:cubicBezTo>
                <a:cubicBezTo>
                  <a:pt x="7794" y="5348"/>
                  <a:pt x="8000" y="5134"/>
                  <a:pt x="8135" y="4871"/>
                </a:cubicBezTo>
                <a:cubicBezTo>
                  <a:pt x="8499" y="4161"/>
                  <a:pt x="8246" y="3301"/>
                  <a:pt x="7572" y="2955"/>
                </a:cubicBezTo>
                <a:lnTo>
                  <a:pt x="2099" y="146"/>
                </a:lnTo>
                <a:cubicBezTo>
                  <a:pt x="1911" y="49"/>
                  <a:pt x="1705" y="1"/>
                  <a:pt x="1497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7" name="Google Shape;887;p41"/>
          <p:cNvSpPr/>
          <p:nvPr/>
        </p:nvSpPr>
        <p:spPr>
          <a:xfrm rot="4950743">
            <a:off x="2426233" y="1785338"/>
            <a:ext cx="520194" cy="387232"/>
          </a:xfrm>
          <a:custGeom>
            <a:avLst/>
            <a:gdLst/>
            <a:ahLst/>
            <a:cxnLst/>
            <a:rect l="l" t="t" r="r" b="b"/>
            <a:pathLst>
              <a:path w="8500" h="5674" extrusionOk="0">
                <a:moveTo>
                  <a:pt x="1497" y="316"/>
                </a:moveTo>
                <a:cubicBezTo>
                  <a:pt x="1656" y="316"/>
                  <a:pt x="1813" y="352"/>
                  <a:pt x="1956" y="426"/>
                </a:cubicBezTo>
                <a:lnTo>
                  <a:pt x="7429" y="3235"/>
                </a:lnTo>
                <a:cubicBezTo>
                  <a:pt x="7949" y="3503"/>
                  <a:pt x="8140" y="4171"/>
                  <a:pt x="7855" y="4726"/>
                </a:cubicBezTo>
                <a:cubicBezTo>
                  <a:pt x="7749" y="4935"/>
                  <a:pt x="7586" y="5104"/>
                  <a:pt x="7386" y="5217"/>
                </a:cubicBezTo>
                <a:cubicBezTo>
                  <a:pt x="7219" y="5312"/>
                  <a:pt x="7036" y="5359"/>
                  <a:pt x="6855" y="5359"/>
                </a:cubicBezTo>
                <a:cubicBezTo>
                  <a:pt x="6696" y="5359"/>
                  <a:pt x="6538" y="5323"/>
                  <a:pt x="6395" y="5249"/>
                </a:cubicBezTo>
                <a:lnTo>
                  <a:pt x="922" y="2440"/>
                </a:lnTo>
                <a:cubicBezTo>
                  <a:pt x="672" y="2311"/>
                  <a:pt x="490" y="2086"/>
                  <a:pt x="408" y="1807"/>
                </a:cubicBezTo>
                <a:cubicBezTo>
                  <a:pt x="326" y="1524"/>
                  <a:pt x="357" y="1219"/>
                  <a:pt x="496" y="949"/>
                </a:cubicBezTo>
                <a:cubicBezTo>
                  <a:pt x="602" y="740"/>
                  <a:pt x="766" y="570"/>
                  <a:pt x="964" y="458"/>
                </a:cubicBezTo>
                <a:cubicBezTo>
                  <a:pt x="1132" y="364"/>
                  <a:pt x="1316" y="316"/>
                  <a:pt x="1497" y="316"/>
                </a:cubicBezTo>
                <a:close/>
                <a:moveTo>
                  <a:pt x="1497" y="1"/>
                </a:moveTo>
                <a:cubicBezTo>
                  <a:pt x="1262" y="1"/>
                  <a:pt x="1026" y="62"/>
                  <a:pt x="810" y="183"/>
                </a:cubicBezTo>
                <a:cubicBezTo>
                  <a:pt x="555" y="327"/>
                  <a:pt x="351" y="541"/>
                  <a:pt x="215" y="804"/>
                </a:cubicBezTo>
                <a:cubicBezTo>
                  <a:pt x="40" y="1147"/>
                  <a:pt x="1" y="1534"/>
                  <a:pt x="106" y="1895"/>
                </a:cubicBezTo>
                <a:cubicBezTo>
                  <a:pt x="211" y="2258"/>
                  <a:pt x="450" y="2550"/>
                  <a:pt x="779" y="2720"/>
                </a:cubicBezTo>
                <a:lnTo>
                  <a:pt x="6252" y="5529"/>
                </a:lnTo>
                <a:cubicBezTo>
                  <a:pt x="6440" y="5626"/>
                  <a:pt x="6646" y="5674"/>
                  <a:pt x="6855" y="5674"/>
                </a:cubicBezTo>
                <a:cubicBezTo>
                  <a:pt x="7089" y="5674"/>
                  <a:pt x="7325" y="5613"/>
                  <a:pt x="7541" y="5491"/>
                </a:cubicBezTo>
                <a:cubicBezTo>
                  <a:pt x="7794" y="5348"/>
                  <a:pt x="8000" y="5134"/>
                  <a:pt x="8135" y="4871"/>
                </a:cubicBezTo>
                <a:cubicBezTo>
                  <a:pt x="8499" y="4161"/>
                  <a:pt x="8246" y="3301"/>
                  <a:pt x="7572" y="2955"/>
                </a:cubicBezTo>
                <a:lnTo>
                  <a:pt x="2099" y="146"/>
                </a:lnTo>
                <a:cubicBezTo>
                  <a:pt x="1911" y="49"/>
                  <a:pt x="1705" y="1"/>
                  <a:pt x="1497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8" name="Google Shape;888;p41"/>
          <p:cNvSpPr/>
          <p:nvPr/>
        </p:nvSpPr>
        <p:spPr>
          <a:xfrm>
            <a:off x="4818230" y="1872158"/>
            <a:ext cx="3383700" cy="2537400"/>
          </a:xfrm>
          <a:prstGeom prst="roundRect">
            <a:avLst>
              <a:gd name="adj" fmla="val 7854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9" name="Google Shape;889;p41"/>
          <p:cNvSpPr/>
          <p:nvPr/>
        </p:nvSpPr>
        <p:spPr>
          <a:xfrm>
            <a:off x="4765713" y="1829100"/>
            <a:ext cx="3383700" cy="2537400"/>
          </a:xfrm>
          <a:prstGeom prst="roundRect">
            <a:avLst>
              <a:gd name="adj" fmla="val 7854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0" name="Google Shape;890;p41"/>
          <p:cNvSpPr/>
          <p:nvPr/>
        </p:nvSpPr>
        <p:spPr>
          <a:xfrm>
            <a:off x="4925783" y="1982458"/>
            <a:ext cx="3063900" cy="2230800"/>
          </a:xfrm>
          <a:prstGeom prst="roundRect">
            <a:avLst>
              <a:gd name="adj" fmla="val 7854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1" name="Google Shape;891;p41"/>
          <p:cNvSpPr/>
          <p:nvPr/>
        </p:nvSpPr>
        <p:spPr>
          <a:xfrm>
            <a:off x="994480" y="1872158"/>
            <a:ext cx="3383700" cy="2537400"/>
          </a:xfrm>
          <a:prstGeom prst="roundRect">
            <a:avLst>
              <a:gd name="adj" fmla="val 7854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2" name="Google Shape;892;p41"/>
          <p:cNvSpPr/>
          <p:nvPr/>
        </p:nvSpPr>
        <p:spPr>
          <a:xfrm>
            <a:off x="941963" y="1829100"/>
            <a:ext cx="3383700" cy="2537400"/>
          </a:xfrm>
          <a:prstGeom prst="roundRect">
            <a:avLst>
              <a:gd name="adj" fmla="val 7854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3" name="Google Shape;893;p41"/>
          <p:cNvSpPr/>
          <p:nvPr/>
        </p:nvSpPr>
        <p:spPr>
          <a:xfrm>
            <a:off x="1102033" y="1982458"/>
            <a:ext cx="3063900" cy="2230800"/>
          </a:xfrm>
          <a:prstGeom prst="roundRect">
            <a:avLst>
              <a:gd name="adj" fmla="val 7854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4" name="Google Shape;894;p41"/>
          <p:cNvSpPr txBox="1">
            <a:spLocks noGrp="1"/>
          </p:cNvSpPr>
          <p:nvPr>
            <p:ph type="title"/>
          </p:nvPr>
        </p:nvSpPr>
        <p:spPr>
          <a:xfrm>
            <a:off x="713225" y="561450"/>
            <a:ext cx="77175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Finalmente</a:t>
            </a:r>
            <a:endParaRPr/>
          </a:p>
        </p:txBody>
      </p:sp>
      <p:sp>
        <p:nvSpPr>
          <p:cNvPr id="895" name="Google Shape;895;p41"/>
          <p:cNvSpPr txBox="1">
            <a:spLocks noGrp="1"/>
          </p:cNvSpPr>
          <p:nvPr>
            <p:ph type="subTitle" idx="1"/>
          </p:nvPr>
        </p:nvSpPr>
        <p:spPr>
          <a:xfrm>
            <a:off x="1313975" y="3168975"/>
            <a:ext cx="2692200" cy="86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Responde a la cantidad de tareas entregadas por unidad.</a:t>
            </a:r>
            <a:endParaRPr/>
          </a:p>
        </p:txBody>
      </p:sp>
      <p:sp>
        <p:nvSpPr>
          <p:cNvPr id="896" name="Google Shape;896;p41"/>
          <p:cNvSpPr txBox="1">
            <a:spLocks noGrp="1"/>
          </p:cNvSpPr>
          <p:nvPr>
            <p:ph type="subTitle" idx="2"/>
          </p:nvPr>
        </p:nvSpPr>
        <p:spPr>
          <a:xfrm>
            <a:off x="5137725" y="3169075"/>
            <a:ext cx="2692200" cy="86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Responde a la calidad de tarea entregada.</a:t>
            </a:r>
            <a:endParaRPr/>
          </a:p>
        </p:txBody>
      </p:sp>
      <p:sp>
        <p:nvSpPr>
          <p:cNvPr id="897" name="Google Shape;897;p41"/>
          <p:cNvSpPr txBox="1">
            <a:spLocks noGrp="1"/>
          </p:cNvSpPr>
          <p:nvPr>
            <p:ph type="subTitle" idx="3"/>
          </p:nvPr>
        </p:nvSpPr>
        <p:spPr>
          <a:xfrm>
            <a:off x="1314063" y="2765875"/>
            <a:ext cx="2692200" cy="40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Cuantitativo</a:t>
            </a:r>
            <a:endParaRPr/>
          </a:p>
        </p:txBody>
      </p:sp>
      <p:sp>
        <p:nvSpPr>
          <p:cNvPr id="898" name="Google Shape;898;p41"/>
          <p:cNvSpPr txBox="1">
            <a:spLocks noGrp="1"/>
          </p:cNvSpPr>
          <p:nvPr>
            <p:ph type="subTitle" idx="4"/>
          </p:nvPr>
        </p:nvSpPr>
        <p:spPr>
          <a:xfrm>
            <a:off x="5111613" y="2736825"/>
            <a:ext cx="2692200" cy="40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Cualitativo</a:t>
            </a:r>
            <a:endParaRPr/>
          </a:p>
        </p:txBody>
      </p:sp>
      <p:grpSp>
        <p:nvGrpSpPr>
          <p:cNvPr id="899" name="Google Shape;899;p41"/>
          <p:cNvGrpSpPr/>
          <p:nvPr/>
        </p:nvGrpSpPr>
        <p:grpSpPr>
          <a:xfrm>
            <a:off x="2551100" y="2255975"/>
            <a:ext cx="218131" cy="228540"/>
            <a:chOff x="1567788" y="4831150"/>
            <a:chExt cx="218131" cy="228540"/>
          </a:xfrm>
        </p:grpSpPr>
        <p:sp>
          <p:nvSpPr>
            <p:cNvPr id="900" name="Google Shape;900;p41"/>
            <p:cNvSpPr/>
            <p:nvPr/>
          </p:nvSpPr>
          <p:spPr>
            <a:xfrm>
              <a:off x="1691630" y="4831150"/>
              <a:ext cx="18367" cy="63597"/>
            </a:xfrm>
            <a:custGeom>
              <a:avLst/>
              <a:gdLst/>
              <a:ahLst/>
              <a:cxnLst/>
              <a:rect l="l" t="t" r="r" b="b"/>
              <a:pathLst>
                <a:path w="307" h="1063" extrusionOk="0">
                  <a:moveTo>
                    <a:pt x="154" y="1"/>
                  </a:moveTo>
                  <a:cubicBezTo>
                    <a:pt x="77" y="1"/>
                    <a:pt x="0" y="50"/>
                    <a:pt x="0" y="149"/>
                  </a:cubicBezTo>
                  <a:lnTo>
                    <a:pt x="0" y="915"/>
                  </a:lnTo>
                  <a:cubicBezTo>
                    <a:pt x="0" y="1013"/>
                    <a:pt x="77" y="1062"/>
                    <a:pt x="154" y="1062"/>
                  </a:cubicBezTo>
                  <a:cubicBezTo>
                    <a:pt x="230" y="1062"/>
                    <a:pt x="307" y="1013"/>
                    <a:pt x="307" y="915"/>
                  </a:cubicBezTo>
                  <a:lnTo>
                    <a:pt x="307" y="149"/>
                  </a:lnTo>
                  <a:cubicBezTo>
                    <a:pt x="307" y="50"/>
                    <a:pt x="230" y="1"/>
                    <a:pt x="15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41"/>
            <p:cNvSpPr/>
            <p:nvPr/>
          </p:nvSpPr>
          <p:spPr>
            <a:xfrm>
              <a:off x="1627256" y="4858670"/>
              <a:ext cx="40503" cy="54862"/>
            </a:xfrm>
            <a:custGeom>
              <a:avLst/>
              <a:gdLst/>
              <a:ahLst/>
              <a:cxnLst/>
              <a:rect l="l" t="t" r="r" b="b"/>
              <a:pathLst>
                <a:path w="677" h="917" extrusionOk="0">
                  <a:moveTo>
                    <a:pt x="150" y="1"/>
                  </a:moveTo>
                  <a:cubicBezTo>
                    <a:pt x="74" y="1"/>
                    <a:pt x="0" y="50"/>
                    <a:pt x="4" y="148"/>
                  </a:cubicBezTo>
                  <a:cubicBezTo>
                    <a:pt x="16" y="411"/>
                    <a:pt x="177" y="684"/>
                    <a:pt x="355" y="869"/>
                  </a:cubicBezTo>
                  <a:cubicBezTo>
                    <a:pt x="387" y="902"/>
                    <a:pt x="422" y="916"/>
                    <a:pt x="457" y="916"/>
                  </a:cubicBezTo>
                  <a:cubicBezTo>
                    <a:pt x="573" y="916"/>
                    <a:pt x="677" y="762"/>
                    <a:pt x="571" y="653"/>
                  </a:cubicBezTo>
                  <a:cubicBezTo>
                    <a:pt x="453" y="528"/>
                    <a:pt x="318" y="326"/>
                    <a:pt x="310" y="148"/>
                  </a:cubicBezTo>
                  <a:cubicBezTo>
                    <a:pt x="305" y="50"/>
                    <a:pt x="226" y="1"/>
                    <a:pt x="15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41"/>
            <p:cNvSpPr/>
            <p:nvPr/>
          </p:nvSpPr>
          <p:spPr>
            <a:xfrm>
              <a:off x="1567788" y="4931959"/>
              <a:ext cx="80707" cy="27222"/>
            </a:xfrm>
            <a:custGeom>
              <a:avLst/>
              <a:gdLst/>
              <a:ahLst/>
              <a:cxnLst/>
              <a:rect l="l" t="t" r="r" b="b"/>
              <a:pathLst>
                <a:path w="1349" h="455" extrusionOk="0">
                  <a:moveTo>
                    <a:pt x="240" y="1"/>
                  </a:moveTo>
                  <a:cubicBezTo>
                    <a:pt x="96" y="1"/>
                    <a:pt x="0" y="209"/>
                    <a:pt x="154" y="281"/>
                  </a:cubicBezTo>
                  <a:cubicBezTo>
                    <a:pt x="467" y="426"/>
                    <a:pt x="812" y="455"/>
                    <a:pt x="1152" y="455"/>
                  </a:cubicBezTo>
                  <a:cubicBezTo>
                    <a:pt x="1349" y="455"/>
                    <a:pt x="1349" y="148"/>
                    <a:pt x="1152" y="148"/>
                  </a:cubicBezTo>
                  <a:cubicBezTo>
                    <a:pt x="870" y="148"/>
                    <a:pt x="569" y="136"/>
                    <a:pt x="309" y="17"/>
                  </a:cubicBezTo>
                  <a:cubicBezTo>
                    <a:pt x="285" y="6"/>
                    <a:pt x="262" y="1"/>
                    <a:pt x="24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41"/>
            <p:cNvSpPr/>
            <p:nvPr/>
          </p:nvSpPr>
          <p:spPr>
            <a:xfrm>
              <a:off x="1599735" y="4986641"/>
              <a:ext cx="48759" cy="36375"/>
            </a:xfrm>
            <a:custGeom>
              <a:avLst/>
              <a:gdLst/>
              <a:ahLst/>
              <a:cxnLst/>
              <a:rect l="l" t="t" r="r" b="b"/>
              <a:pathLst>
                <a:path w="815" h="608" extrusionOk="0">
                  <a:moveTo>
                    <a:pt x="622" y="1"/>
                  </a:moveTo>
                  <a:cubicBezTo>
                    <a:pt x="621" y="1"/>
                    <a:pt x="619" y="1"/>
                    <a:pt x="618" y="1"/>
                  </a:cubicBezTo>
                  <a:cubicBezTo>
                    <a:pt x="336" y="5"/>
                    <a:pt x="16" y="138"/>
                    <a:pt x="4" y="459"/>
                  </a:cubicBezTo>
                  <a:cubicBezTo>
                    <a:pt x="1" y="558"/>
                    <a:pt x="76" y="607"/>
                    <a:pt x="152" y="607"/>
                  </a:cubicBezTo>
                  <a:cubicBezTo>
                    <a:pt x="229" y="607"/>
                    <a:pt x="307" y="558"/>
                    <a:pt x="311" y="459"/>
                  </a:cubicBezTo>
                  <a:cubicBezTo>
                    <a:pt x="311" y="433"/>
                    <a:pt x="324" y="399"/>
                    <a:pt x="367" y="369"/>
                  </a:cubicBezTo>
                  <a:cubicBezTo>
                    <a:pt x="440" y="318"/>
                    <a:pt x="530" y="307"/>
                    <a:pt x="618" y="306"/>
                  </a:cubicBezTo>
                  <a:cubicBezTo>
                    <a:pt x="814" y="303"/>
                    <a:pt x="815" y="1"/>
                    <a:pt x="62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41"/>
            <p:cNvSpPr/>
            <p:nvPr/>
          </p:nvSpPr>
          <p:spPr>
            <a:xfrm>
              <a:off x="1660580" y="5004828"/>
              <a:ext cx="31110" cy="54862"/>
            </a:xfrm>
            <a:custGeom>
              <a:avLst/>
              <a:gdLst/>
              <a:ahLst/>
              <a:cxnLst/>
              <a:rect l="l" t="t" r="r" b="b"/>
              <a:pathLst>
                <a:path w="520" h="917" extrusionOk="0">
                  <a:moveTo>
                    <a:pt x="219" y="0"/>
                  </a:moveTo>
                  <a:cubicBezTo>
                    <a:pt x="104" y="0"/>
                    <a:pt x="0" y="153"/>
                    <a:pt x="105" y="263"/>
                  </a:cubicBezTo>
                  <a:cubicBezTo>
                    <a:pt x="235" y="399"/>
                    <a:pt x="213" y="593"/>
                    <a:pt x="213" y="769"/>
                  </a:cubicBezTo>
                  <a:cubicBezTo>
                    <a:pt x="213" y="867"/>
                    <a:pt x="289" y="916"/>
                    <a:pt x="366" y="916"/>
                  </a:cubicBezTo>
                  <a:cubicBezTo>
                    <a:pt x="443" y="916"/>
                    <a:pt x="519" y="867"/>
                    <a:pt x="519" y="769"/>
                  </a:cubicBezTo>
                  <a:cubicBezTo>
                    <a:pt x="519" y="501"/>
                    <a:pt x="515" y="250"/>
                    <a:pt x="321" y="47"/>
                  </a:cubicBezTo>
                  <a:cubicBezTo>
                    <a:pt x="289" y="14"/>
                    <a:pt x="254" y="0"/>
                    <a:pt x="2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41"/>
            <p:cNvSpPr/>
            <p:nvPr/>
          </p:nvSpPr>
          <p:spPr>
            <a:xfrm>
              <a:off x="1707245" y="4986641"/>
              <a:ext cx="39666" cy="36375"/>
            </a:xfrm>
            <a:custGeom>
              <a:avLst/>
              <a:gdLst/>
              <a:ahLst/>
              <a:cxnLst/>
              <a:rect l="l" t="t" r="r" b="b"/>
              <a:pathLst>
                <a:path w="663" h="608" extrusionOk="0">
                  <a:moveTo>
                    <a:pt x="190" y="1"/>
                  </a:moveTo>
                  <a:cubicBezTo>
                    <a:pt x="1" y="1"/>
                    <a:pt x="5" y="297"/>
                    <a:pt x="198" y="306"/>
                  </a:cubicBezTo>
                  <a:cubicBezTo>
                    <a:pt x="272" y="310"/>
                    <a:pt x="348" y="385"/>
                    <a:pt x="351" y="459"/>
                  </a:cubicBezTo>
                  <a:cubicBezTo>
                    <a:pt x="355" y="558"/>
                    <a:pt x="434" y="607"/>
                    <a:pt x="511" y="607"/>
                  </a:cubicBezTo>
                  <a:cubicBezTo>
                    <a:pt x="588" y="607"/>
                    <a:pt x="662" y="558"/>
                    <a:pt x="658" y="459"/>
                  </a:cubicBezTo>
                  <a:cubicBezTo>
                    <a:pt x="646" y="214"/>
                    <a:pt x="445" y="11"/>
                    <a:pt x="198" y="1"/>
                  </a:cubicBezTo>
                  <a:cubicBezTo>
                    <a:pt x="195" y="1"/>
                    <a:pt x="192" y="1"/>
                    <a:pt x="19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41"/>
            <p:cNvSpPr/>
            <p:nvPr/>
          </p:nvSpPr>
          <p:spPr>
            <a:xfrm>
              <a:off x="1725612" y="4931600"/>
              <a:ext cx="60306" cy="18427"/>
            </a:xfrm>
            <a:custGeom>
              <a:avLst/>
              <a:gdLst/>
              <a:ahLst/>
              <a:cxnLst/>
              <a:rect l="l" t="t" r="r" b="b"/>
              <a:pathLst>
                <a:path w="1008" h="308" extrusionOk="0">
                  <a:moveTo>
                    <a:pt x="197" y="1"/>
                  </a:moveTo>
                  <a:cubicBezTo>
                    <a:pt x="0" y="1"/>
                    <a:pt x="0" y="307"/>
                    <a:pt x="197" y="307"/>
                  </a:cubicBezTo>
                  <a:lnTo>
                    <a:pt x="811" y="307"/>
                  </a:lnTo>
                  <a:cubicBezTo>
                    <a:pt x="1008" y="307"/>
                    <a:pt x="1008" y="1"/>
                    <a:pt x="81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41"/>
            <p:cNvSpPr/>
            <p:nvPr/>
          </p:nvSpPr>
          <p:spPr>
            <a:xfrm>
              <a:off x="1727946" y="4858670"/>
              <a:ext cx="28179" cy="45230"/>
            </a:xfrm>
            <a:custGeom>
              <a:avLst/>
              <a:gdLst/>
              <a:ahLst/>
              <a:cxnLst/>
              <a:rect l="l" t="t" r="r" b="b"/>
              <a:pathLst>
                <a:path w="471" h="756" extrusionOk="0">
                  <a:moveTo>
                    <a:pt x="320" y="1"/>
                  </a:moveTo>
                  <a:cubicBezTo>
                    <a:pt x="243" y="1"/>
                    <a:pt x="164" y="50"/>
                    <a:pt x="158" y="148"/>
                  </a:cubicBezTo>
                  <a:cubicBezTo>
                    <a:pt x="154" y="221"/>
                    <a:pt x="109" y="288"/>
                    <a:pt x="78" y="352"/>
                  </a:cubicBezTo>
                  <a:cubicBezTo>
                    <a:pt x="37" y="434"/>
                    <a:pt x="9" y="516"/>
                    <a:pt x="5" y="608"/>
                  </a:cubicBezTo>
                  <a:cubicBezTo>
                    <a:pt x="0" y="706"/>
                    <a:pt x="74" y="755"/>
                    <a:pt x="150" y="755"/>
                  </a:cubicBezTo>
                  <a:cubicBezTo>
                    <a:pt x="227" y="755"/>
                    <a:pt x="307" y="706"/>
                    <a:pt x="312" y="608"/>
                  </a:cubicBezTo>
                  <a:cubicBezTo>
                    <a:pt x="316" y="536"/>
                    <a:pt x="361" y="468"/>
                    <a:pt x="392" y="405"/>
                  </a:cubicBezTo>
                  <a:cubicBezTo>
                    <a:pt x="433" y="322"/>
                    <a:pt x="459" y="240"/>
                    <a:pt x="465" y="148"/>
                  </a:cubicBezTo>
                  <a:cubicBezTo>
                    <a:pt x="470" y="50"/>
                    <a:pt x="396" y="1"/>
                    <a:pt x="32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08" name="Google Shape;908;p41"/>
          <p:cNvGrpSpPr/>
          <p:nvPr/>
        </p:nvGrpSpPr>
        <p:grpSpPr>
          <a:xfrm>
            <a:off x="6352087" y="2238461"/>
            <a:ext cx="263669" cy="263588"/>
            <a:chOff x="4028549" y="3239505"/>
            <a:chExt cx="131381" cy="131321"/>
          </a:xfrm>
        </p:grpSpPr>
        <p:sp>
          <p:nvSpPr>
            <p:cNvPr id="909" name="Google Shape;909;p41"/>
            <p:cNvSpPr/>
            <p:nvPr/>
          </p:nvSpPr>
          <p:spPr>
            <a:xfrm>
              <a:off x="4028549" y="3239505"/>
              <a:ext cx="73767" cy="106254"/>
            </a:xfrm>
            <a:custGeom>
              <a:avLst/>
              <a:gdLst/>
              <a:ahLst/>
              <a:cxnLst/>
              <a:rect l="l" t="t" r="r" b="b"/>
              <a:pathLst>
                <a:path w="1233" h="1776" extrusionOk="0">
                  <a:moveTo>
                    <a:pt x="992" y="153"/>
                  </a:moveTo>
                  <a:cubicBezTo>
                    <a:pt x="997" y="153"/>
                    <a:pt x="1002" y="154"/>
                    <a:pt x="1006" y="154"/>
                  </a:cubicBezTo>
                  <a:cubicBezTo>
                    <a:pt x="1007" y="154"/>
                    <a:pt x="1018" y="155"/>
                    <a:pt x="1020" y="155"/>
                  </a:cubicBezTo>
                  <a:lnTo>
                    <a:pt x="1020" y="155"/>
                  </a:lnTo>
                  <a:cubicBezTo>
                    <a:pt x="1025" y="156"/>
                    <a:pt x="1029" y="157"/>
                    <a:pt x="1034" y="158"/>
                  </a:cubicBezTo>
                  <a:cubicBezTo>
                    <a:pt x="1042" y="160"/>
                    <a:pt x="1049" y="161"/>
                    <a:pt x="1056" y="164"/>
                  </a:cubicBezTo>
                  <a:lnTo>
                    <a:pt x="1056" y="164"/>
                  </a:lnTo>
                  <a:cubicBezTo>
                    <a:pt x="1057" y="164"/>
                    <a:pt x="1057" y="165"/>
                    <a:pt x="1057" y="166"/>
                  </a:cubicBezTo>
                  <a:cubicBezTo>
                    <a:pt x="1060" y="170"/>
                    <a:pt x="1062" y="174"/>
                    <a:pt x="1064" y="177"/>
                  </a:cubicBezTo>
                  <a:lnTo>
                    <a:pt x="1064" y="177"/>
                  </a:lnTo>
                  <a:cubicBezTo>
                    <a:pt x="1064" y="177"/>
                    <a:pt x="1065" y="178"/>
                    <a:pt x="1065" y="179"/>
                  </a:cubicBezTo>
                  <a:cubicBezTo>
                    <a:pt x="1068" y="186"/>
                    <a:pt x="1071" y="195"/>
                    <a:pt x="1072" y="204"/>
                  </a:cubicBezTo>
                  <a:cubicBezTo>
                    <a:pt x="1073" y="208"/>
                    <a:pt x="1074" y="212"/>
                    <a:pt x="1075" y="217"/>
                  </a:cubicBezTo>
                  <a:lnTo>
                    <a:pt x="1075" y="217"/>
                  </a:lnTo>
                  <a:cubicBezTo>
                    <a:pt x="1075" y="218"/>
                    <a:pt x="1075" y="220"/>
                    <a:pt x="1075" y="221"/>
                  </a:cubicBezTo>
                  <a:cubicBezTo>
                    <a:pt x="1078" y="275"/>
                    <a:pt x="1075" y="293"/>
                    <a:pt x="1060" y="345"/>
                  </a:cubicBezTo>
                  <a:cubicBezTo>
                    <a:pt x="1030" y="458"/>
                    <a:pt x="971" y="561"/>
                    <a:pt x="906" y="664"/>
                  </a:cubicBezTo>
                  <a:cubicBezTo>
                    <a:pt x="746" y="912"/>
                    <a:pt x="546" y="1137"/>
                    <a:pt x="341" y="1347"/>
                  </a:cubicBezTo>
                  <a:cubicBezTo>
                    <a:pt x="285" y="1404"/>
                    <a:pt x="228" y="1460"/>
                    <a:pt x="171" y="1515"/>
                  </a:cubicBezTo>
                  <a:lnTo>
                    <a:pt x="171" y="1515"/>
                  </a:lnTo>
                  <a:cubicBezTo>
                    <a:pt x="178" y="1463"/>
                    <a:pt x="189" y="1411"/>
                    <a:pt x="202" y="1354"/>
                  </a:cubicBezTo>
                  <a:cubicBezTo>
                    <a:pt x="237" y="1205"/>
                    <a:pt x="284" y="1059"/>
                    <a:pt x="339" y="918"/>
                  </a:cubicBezTo>
                  <a:cubicBezTo>
                    <a:pt x="395" y="778"/>
                    <a:pt x="460" y="640"/>
                    <a:pt x="541" y="512"/>
                  </a:cubicBezTo>
                  <a:cubicBezTo>
                    <a:pt x="577" y="455"/>
                    <a:pt x="615" y="401"/>
                    <a:pt x="659" y="351"/>
                  </a:cubicBezTo>
                  <a:cubicBezTo>
                    <a:pt x="695" y="309"/>
                    <a:pt x="749" y="256"/>
                    <a:pt x="784" y="230"/>
                  </a:cubicBezTo>
                  <a:cubicBezTo>
                    <a:pt x="809" y="212"/>
                    <a:pt x="836" y="196"/>
                    <a:pt x="863" y="183"/>
                  </a:cubicBezTo>
                  <a:cubicBezTo>
                    <a:pt x="868" y="180"/>
                    <a:pt x="873" y="177"/>
                    <a:pt x="878" y="175"/>
                  </a:cubicBezTo>
                  <a:lnTo>
                    <a:pt x="878" y="175"/>
                  </a:lnTo>
                  <a:cubicBezTo>
                    <a:pt x="878" y="175"/>
                    <a:pt x="878" y="175"/>
                    <a:pt x="878" y="175"/>
                  </a:cubicBezTo>
                  <a:cubicBezTo>
                    <a:pt x="880" y="175"/>
                    <a:pt x="896" y="170"/>
                    <a:pt x="897" y="169"/>
                  </a:cubicBezTo>
                  <a:cubicBezTo>
                    <a:pt x="910" y="164"/>
                    <a:pt x="925" y="160"/>
                    <a:pt x="938" y="157"/>
                  </a:cubicBezTo>
                  <a:cubicBezTo>
                    <a:pt x="942" y="157"/>
                    <a:pt x="947" y="156"/>
                    <a:pt x="951" y="156"/>
                  </a:cubicBezTo>
                  <a:cubicBezTo>
                    <a:pt x="955" y="154"/>
                    <a:pt x="956" y="154"/>
                    <a:pt x="955" y="154"/>
                  </a:cubicBezTo>
                  <a:lnTo>
                    <a:pt x="955" y="154"/>
                  </a:lnTo>
                  <a:cubicBezTo>
                    <a:pt x="956" y="154"/>
                    <a:pt x="959" y="154"/>
                    <a:pt x="966" y="154"/>
                  </a:cubicBezTo>
                  <a:cubicBezTo>
                    <a:pt x="974" y="154"/>
                    <a:pt x="983" y="153"/>
                    <a:pt x="992" y="153"/>
                  </a:cubicBezTo>
                  <a:close/>
                  <a:moveTo>
                    <a:pt x="991" y="0"/>
                  </a:moveTo>
                  <a:cubicBezTo>
                    <a:pt x="903" y="0"/>
                    <a:pt x="815" y="29"/>
                    <a:pt x="739" y="77"/>
                  </a:cubicBezTo>
                  <a:cubicBezTo>
                    <a:pt x="497" y="229"/>
                    <a:pt x="346" y="513"/>
                    <a:pt x="235" y="769"/>
                  </a:cubicBezTo>
                  <a:cubicBezTo>
                    <a:pt x="165" y="932"/>
                    <a:pt x="107" y="1100"/>
                    <a:pt x="65" y="1273"/>
                  </a:cubicBezTo>
                  <a:cubicBezTo>
                    <a:pt x="33" y="1405"/>
                    <a:pt x="6" y="1543"/>
                    <a:pt x="5" y="1681"/>
                  </a:cubicBezTo>
                  <a:lnTo>
                    <a:pt x="5" y="1681"/>
                  </a:lnTo>
                  <a:cubicBezTo>
                    <a:pt x="0" y="1695"/>
                    <a:pt x="2" y="1710"/>
                    <a:pt x="8" y="1724"/>
                  </a:cubicBezTo>
                  <a:lnTo>
                    <a:pt x="8" y="1724"/>
                  </a:lnTo>
                  <a:cubicBezTo>
                    <a:pt x="17" y="1755"/>
                    <a:pt x="45" y="1772"/>
                    <a:pt x="75" y="1775"/>
                  </a:cubicBezTo>
                  <a:lnTo>
                    <a:pt x="75" y="1775"/>
                  </a:lnTo>
                  <a:cubicBezTo>
                    <a:pt x="78" y="1775"/>
                    <a:pt x="81" y="1776"/>
                    <a:pt x="85" y="1776"/>
                  </a:cubicBezTo>
                  <a:cubicBezTo>
                    <a:pt x="94" y="1776"/>
                    <a:pt x="104" y="1774"/>
                    <a:pt x="113" y="1770"/>
                  </a:cubicBezTo>
                  <a:lnTo>
                    <a:pt x="113" y="1770"/>
                  </a:lnTo>
                  <a:cubicBezTo>
                    <a:pt x="125" y="1765"/>
                    <a:pt x="135" y="1758"/>
                    <a:pt x="143" y="1749"/>
                  </a:cubicBezTo>
                  <a:lnTo>
                    <a:pt x="143" y="1749"/>
                  </a:lnTo>
                  <a:cubicBezTo>
                    <a:pt x="378" y="1542"/>
                    <a:pt x="597" y="1312"/>
                    <a:pt x="795" y="1070"/>
                  </a:cubicBezTo>
                  <a:cubicBezTo>
                    <a:pt x="901" y="941"/>
                    <a:pt x="1002" y="807"/>
                    <a:pt x="1087" y="662"/>
                  </a:cubicBezTo>
                  <a:cubicBezTo>
                    <a:pt x="1152" y="548"/>
                    <a:pt x="1211" y="426"/>
                    <a:pt x="1227" y="294"/>
                  </a:cubicBezTo>
                  <a:cubicBezTo>
                    <a:pt x="1233" y="242"/>
                    <a:pt x="1230" y="188"/>
                    <a:pt x="1212" y="138"/>
                  </a:cubicBezTo>
                  <a:cubicBezTo>
                    <a:pt x="1205" y="115"/>
                    <a:pt x="1193" y="91"/>
                    <a:pt x="1179" y="71"/>
                  </a:cubicBezTo>
                  <a:cubicBezTo>
                    <a:pt x="1154" y="36"/>
                    <a:pt x="1123" y="21"/>
                    <a:pt x="1082" y="11"/>
                  </a:cubicBezTo>
                  <a:cubicBezTo>
                    <a:pt x="1052" y="4"/>
                    <a:pt x="1021" y="0"/>
                    <a:pt x="99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41"/>
            <p:cNvSpPr/>
            <p:nvPr/>
          </p:nvSpPr>
          <p:spPr>
            <a:xfrm>
              <a:off x="4050446" y="3325177"/>
              <a:ext cx="109484" cy="45648"/>
            </a:xfrm>
            <a:custGeom>
              <a:avLst/>
              <a:gdLst/>
              <a:ahLst/>
              <a:cxnLst/>
              <a:rect l="l" t="t" r="r" b="b"/>
              <a:pathLst>
                <a:path w="1830" h="763" extrusionOk="0">
                  <a:moveTo>
                    <a:pt x="1643" y="229"/>
                  </a:moveTo>
                  <a:cubicBezTo>
                    <a:pt x="1643" y="229"/>
                    <a:pt x="1643" y="232"/>
                    <a:pt x="1642" y="235"/>
                  </a:cubicBezTo>
                  <a:lnTo>
                    <a:pt x="1642" y="235"/>
                  </a:lnTo>
                  <a:cubicBezTo>
                    <a:pt x="1642" y="235"/>
                    <a:pt x="1642" y="235"/>
                    <a:pt x="1642" y="235"/>
                  </a:cubicBezTo>
                  <a:cubicBezTo>
                    <a:pt x="1643" y="231"/>
                    <a:pt x="1643" y="229"/>
                    <a:pt x="1643" y="229"/>
                  </a:cubicBezTo>
                  <a:close/>
                  <a:moveTo>
                    <a:pt x="1606" y="317"/>
                  </a:moveTo>
                  <a:cubicBezTo>
                    <a:pt x="1605" y="318"/>
                    <a:pt x="1604" y="319"/>
                    <a:pt x="1603" y="321"/>
                  </a:cubicBezTo>
                  <a:lnTo>
                    <a:pt x="1603" y="321"/>
                  </a:lnTo>
                  <a:cubicBezTo>
                    <a:pt x="1604" y="319"/>
                    <a:pt x="1605" y="318"/>
                    <a:pt x="1606" y="317"/>
                  </a:cubicBezTo>
                  <a:close/>
                  <a:moveTo>
                    <a:pt x="1404" y="155"/>
                  </a:moveTo>
                  <a:cubicBezTo>
                    <a:pt x="1424" y="155"/>
                    <a:pt x="1444" y="156"/>
                    <a:pt x="1464" y="157"/>
                  </a:cubicBezTo>
                  <a:cubicBezTo>
                    <a:pt x="1493" y="159"/>
                    <a:pt x="1553" y="175"/>
                    <a:pt x="1579" y="190"/>
                  </a:cubicBezTo>
                  <a:cubicBezTo>
                    <a:pt x="1584" y="193"/>
                    <a:pt x="1599" y="203"/>
                    <a:pt x="1603" y="206"/>
                  </a:cubicBezTo>
                  <a:lnTo>
                    <a:pt x="1603" y="206"/>
                  </a:lnTo>
                  <a:cubicBezTo>
                    <a:pt x="1602" y="205"/>
                    <a:pt x="1602" y="205"/>
                    <a:pt x="1602" y="205"/>
                  </a:cubicBezTo>
                  <a:lnTo>
                    <a:pt x="1602" y="205"/>
                  </a:lnTo>
                  <a:cubicBezTo>
                    <a:pt x="1602" y="205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6" y="209"/>
                    <a:pt x="1620" y="221"/>
                    <a:pt x="1623" y="225"/>
                  </a:cubicBezTo>
                  <a:cubicBezTo>
                    <a:pt x="1629" y="231"/>
                    <a:pt x="1630" y="231"/>
                    <a:pt x="1630" y="231"/>
                  </a:cubicBezTo>
                  <a:cubicBezTo>
                    <a:pt x="1630" y="231"/>
                    <a:pt x="1630" y="231"/>
                    <a:pt x="1630" y="231"/>
                  </a:cubicBezTo>
                  <a:lnTo>
                    <a:pt x="1630" y="231"/>
                  </a:lnTo>
                  <a:cubicBezTo>
                    <a:pt x="1630" y="231"/>
                    <a:pt x="1630" y="231"/>
                    <a:pt x="1635" y="239"/>
                  </a:cubicBezTo>
                  <a:cubicBezTo>
                    <a:pt x="1636" y="242"/>
                    <a:pt x="1638" y="245"/>
                    <a:pt x="1640" y="249"/>
                  </a:cubicBezTo>
                  <a:lnTo>
                    <a:pt x="1640" y="249"/>
                  </a:lnTo>
                  <a:cubicBezTo>
                    <a:pt x="1640" y="250"/>
                    <a:pt x="1639" y="250"/>
                    <a:pt x="1639" y="251"/>
                  </a:cubicBezTo>
                  <a:cubicBezTo>
                    <a:pt x="1637" y="258"/>
                    <a:pt x="1634" y="265"/>
                    <a:pt x="1632" y="273"/>
                  </a:cubicBezTo>
                  <a:lnTo>
                    <a:pt x="1632" y="273"/>
                  </a:lnTo>
                  <a:cubicBezTo>
                    <a:pt x="1631" y="273"/>
                    <a:pt x="1625" y="286"/>
                    <a:pt x="1623" y="289"/>
                  </a:cubicBezTo>
                  <a:cubicBezTo>
                    <a:pt x="1619" y="299"/>
                    <a:pt x="1613" y="308"/>
                    <a:pt x="1606" y="317"/>
                  </a:cubicBezTo>
                  <a:cubicBezTo>
                    <a:pt x="1606" y="317"/>
                    <a:pt x="1606" y="317"/>
                    <a:pt x="1606" y="317"/>
                  </a:cubicBezTo>
                  <a:lnTo>
                    <a:pt x="1606" y="317"/>
                  </a:lnTo>
                  <a:cubicBezTo>
                    <a:pt x="1602" y="321"/>
                    <a:pt x="1601" y="322"/>
                    <a:pt x="1601" y="322"/>
                  </a:cubicBezTo>
                  <a:cubicBezTo>
                    <a:pt x="1601" y="322"/>
                    <a:pt x="1602" y="321"/>
                    <a:pt x="1603" y="321"/>
                  </a:cubicBezTo>
                  <a:lnTo>
                    <a:pt x="1603" y="321"/>
                  </a:lnTo>
                  <a:cubicBezTo>
                    <a:pt x="1601" y="323"/>
                    <a:pt x="1599" y="325"/>
                    <a:pt x="1597" y="327"/>
                  </a:cubicBezTo>
                  <a:cubicBezTo>
                    <a:pt x="1591" y="334"/>
                    <a:pt x="1584" y="341"/>
                    <a:pt x="1578" y="347"/>
                  </a:cubicBezTo>
                  <a:cubicBezTo>
                    <a:pt x="1556" y="368"/>
                    <a:pt x="1554" y="369"/>
                    <a:pt x="1533" y="384"/>
                  </a:cubicBezTo>
                  <a:cubicBezTo>
                    <a:pt x="1445" y="442"/>
                    <a:pt x="1353" y="473"/>
                    <a:pt x="1252" y="501"/>
                  </a:cubicBezTo>
                  <a:cubicBezTo>
                    <a:pt x="1003" y="569"/>
                    <a:pt x="740" y="591"/>
                    <a:pt x="483" y="601"/>
                  </a:cubicBezTo>
                  <a:cubicBezTo>
                    <a:pt x="415" y="604"/>
                    <a:pt x="348" y="606"/>
                    <a:pt x="281" y="608"/>
                  </a:cubicBezTo>
                  <a:lnTo>
                    <a:pt x="281" y="608"/>
                  </a:lnTo>
                  <a:cubicBezTo>
                    <a:pt x="424" y="498"/>
                    <a:pt x="590" y="410"/>
                    <a:pt x="751" y="336"/>
                  </a:cubicBezTo>
                  <a:cubicBezTo>
                    <a:pt x="954" y="242"/>
                    <a:pt x="1182" y="155"/>
                    <a:pt x="1404" y="155"/>
                  </a:cubicBezTo>
                  <a:close/>
                  <a:moveTo>
                    <a:pt x="1392" y="1"/>
                  </a:moveTo>
                  <a:cubicBezTo>
                    <a:pt x="1186" y="1"/>
                    <a:pt x="972" y="77"/>
                    <a:pt x="789" y="153"/>
                  </a:cubicBezTo>
                  <a:cubicBezTo>
                    <a:pt x="521" y="266"/>
                    <a:pt x="239" y="413"/>
                    <a:pt x="33" y="624"/>
                  </a:cubicBezTo>
                  <a:lnTo>
                    <a:pt x="33" y="624"/>
                  </a:lnTo>
                  <a:cubicBezTo>
                    <a:pt x="27" y="628"/>
                    <a:pt x="22" y="633"/>
                    <a:pt x="18" y="639"/>
                  </a:cubicBezTo>
                  <a:lnTo>
                    <a:pt x="18" y="639"/>
                  </a:lnTo>
                  <a:cubicBezTo>
                    <a:pt x="2" y="661"/>
                    <a:pt x="1" y="684"/>
                    <a:pt x="8" y="705"/>
                  </a:cubicBezTo>
                  <a:lnTo>
                    <a:pt x="8" y="705"/>
                  </a:lnTo>
                  <a:cubicBezTo>
                    <a:pt x="15" y="735"/>
                    <a:pt x="39" y="761"/>
                    <a:pt x="80" y="762"/>
                  </a:cubicBezTo>
                  <a:cubicBezTo>
                    <a:pt x="99" y="762"/>
                    <a:pt x="118" y="762"/>
                    <a:pt x="137" y="762"/>
                  </a:cubicBezTo>
                  <a:cubicBezTo>
                    <a:pt x="400" y="762"/>
                    <a:pt x="664" y="752"/>
                    <a:pt x="925" y="718"/>
                  </a:cubicBezTo>
                  <a:cubicBezTo>
                    <a:pt x="1176" y="685"/>
                    <a:pt x="1471" y="641"/>
                    <a:pt x="1670" y="470"/>
                  </a:cubicBezTo>
                  <a:cubicBezTo>
                    <a:pt x="1746" y="406"/>
                    <a:pt x="1829" y="279"/>
                    <a:pt x="1776" y="179"/>
                  </a:cubicBezTo>
                  <a:cubicBezTo>
                    <a:pt x="1730" y="90"/>
                    <a:pt x="1639" y="36"/>
                    <a:pt x="1543" y="16"/>
                  </a:cubicBezTo>
                  <a:cubicBezTo>
                    <a:pt x="1493" y="5"/>
                    <a:pt x="1443" y="1"/>
                    <a:pt x="139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11" name="Google Shape;911;p41"/>
          <p:cNvSpPr/>
          <p:nvPr/>
        </p:nvSpPr>
        <p:spPr>
          <a:xfrm rot="4950743">
            <a:off x="2539628" y="1758248"/>
            <a:ext cx="357343" cy="263842"/>
          </a:xfrm>
          <a:custGeom>
            <a:avLst/>
            <a:gdLst/>
            <a:ahLst/>
            <a:cxnLst/>
            <a:rect l="l" t="t" r="r" b="b"/>
            <a:pathLst>
              <a:path w="5839" h="3866" extrusionOk="0">
                <a:moveTo>
                  <a:pt x="1121" y="316"/>
                </a:moveTo>
                <a:cubicBezTo>
                  <a:pt x="1225" y="316"/>
                  <a:pt x="1329" y="341"/>
                  <a:pt x="1424" y="390"/>
                </a:cubicBezTo>
                <a:lnTo>
                  <a:pt x="5127" y="2291"/>
                </a:lnTo>
                <a:cubicBezTo>
                  <a:pt x="5286" y="2372"/>
                  <a:pt x="5403" y="2510"/>
                  <a:pt x="5457" y="2679"/>
                </a:cubicBezTo>
                <a:cubicBezTo>
                  <a:pt x="5513" y="2849"/>
                  <a:pt x="5498" y="3030"/>
                  <a:pt x="5416" y="3187"/>
                </a:cubicBezTo>
                <a:cubicBezTo>
                  <a:pt x="5357" y="3304"/>
                  <a:pt x="5265" y="3399"/>
                  <a:pt x="5152" y="3463"/>
                </a:cubicBezTo>
                <a:cubicBezTo>
                  <a:pt x="5049" y="3521"/>
                  <a:pt x="4936" y="3550"/>
                  <a:pt x="4823" y="3550"/>
                </a:cubicBezTo>
                <a:cubicBezTo>
                  <a:pt x="4719" y="3550"/>
                  <a:pt x="4614" y="3525"/>
                  <a:pt x="4518" y="3476"/>
                </a:cubicBezTo>
                <a:lnTo>
                  <a:pt x="817" y="1577"/>
                </a:lnTo>
                <a:cubicBezTo>
                  <a:pt x="490" y="1409"/>
                  <a:pt x="360" y="1006"/>
                  <a:pt x="528" y="679"/>
                </a:cubicBezTo>
                <a:cubicBezTo>
                  <a:pt x="587" y="562"/>
                  <a:pt x="679" y="467"/>
                  <a:pt x="793" y="403"/>
                </a:cubicBezTo>
                <a:cubicBezTo>
                  <a:pt x="895" y="345"/>
                  <a:pt x="1008" y="316"/>
                  <a:pt x="1121" y="316"/>
                </a:cubicBezTo>
                <a:close/>
                <a:moveTo>
                  <a:pt x="1120" y="1"/>
                </a:moveTo>
                <a:cubicBezTo>
                  <a:pt x="954" y="1"/>
                  <a:pt x="788" y="43"/>
                  <a:pt x="639" y="128"/>
                </a:cubicBezTo>
                <a:cubicBezTo>
                  <a:pt x="471" y="222"/>
                  <a:pt x="335" y="363"/>
                  <a:pt x="247" y="534"/>
                </a:cubicBezTo>
                <a:cubicBezTo>
                  <a:pt x="0" y="1016"/>
                  <a:pt x="190" y="1609"/>
                  <a:pt x="672" y="1856"/>
                </a:cubicBezTo>
                <a:lnTo>
                  <a:pt x="4375" y="3757"/>
                </a:lnTo>
                <a:cubicBezTo>
                  <a:pt x="4517" y="3829"/>
                  <a:pt x="4671" y="3865"/>
                  <a:pt x="4824" y="3865"/>
                </a:cubicBezTo>
                <a:cubicBezTo>
                  <a:pt x="4990" y="3865"/>
                  <a:pt x="5156" y="3823"/>
                  <a:pt x="5305" y="3738"/>
                </a:cubicBezTo>
                <a:cubicBezTo>
                  <a:pt x="5473" y="3644"/>
                  <a:pt x="5609" y="3503"/>
                  <a:pt x="5697" y="3332"/>
                </a:cubicBezTo>
                <a:cubicBezTo>
                  <a:pt x="5816" y="3098"/>
                  <a:pt x="5838" y="2832"/>
                  <a:pt x="5758" y="2583"/>
                </a:cubicBezTo>
                <a:cubicBezTo>
                  <a:pt x="5678" y="2333"/>
                  <a:pt x="5504" y="2130"/>
                  <a:pt x="5272" y="2010"/>
                </a:cubicBezTo>
                <a:lnTo>
                  <a:pt x="1569" y="109"/>
                </a:lnTo>
                <a:cubicBezTo>
                  <a:pt x="1427" y="37"/>
                  <a:pt x="1273" y="1"/>
                  <a:pt x="112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2" name="Google Shape;912;p41"/>
          <p:cNvSpPr/>
          <p:nvPr/>
        </p:nvSpPr>
        <p:spPr>
          <a:xfrm rot="2802891">
            <a:off x="6253057" y="1756321"/>
            <a:ext cx="357342" cy="263840"/>
          </a:xfrm>
          <a:custGeom>
            <a:avLst/>
            <a:gdLst/>
            <a:ahLst/>
            <a:cxnLst/>
            <a:rect l="l" t="t" r="r" b="b"/>
            <a:pathLst>
              <a:path w="5839" h="3866" extrusionOk="0">
                <a:moveTo>
                  <a:pt x="1121" y="316"/>
                </a:moveTo>
                <a:cubicBezTo>
                  <a:pt x="1225" y="316"/>
                  <a:pt x="1329" y="341"/>
                  <a:pt x="1424" y="390"/>
                </a:cubicBezTo>
                <a:lnTo>
                  <a:pt x="5127" y="2291"/>
                </a:lnTo>
                <a:cubicBezTo>
                  <a:pt x="5286" y="2372"/>
                  <a:pt x="5403" y="2510"/>
                  <a:pt x="5457" y="2679"/>
                </a:cubicBezTo>
                <a:cubicBezTo>
                  <a:pt x="5513" y="2849"/>
                  <a:pt x="5498" y="3030"/>
                  <a:pt x="5416" y="3187"/>
                </a:cubicBezTo>
                <a:cubicBezTo>
                  <a:pt x="5357" y="3304"/>
                  <a:pt x="5265" y="3399"/>
                  <a:pt x="5152" y="3463"/>
                </a:cubicBezTo>
                <a:cubicBezTo>
                  <a:pt x="5049" y="3521"/>
                  <a:pt x="4936" y="3550"/>
                  <a:pt x="4823" y="3550"/>
                </a:cubicBezTo>
                <a:cubicBezTo>
                  <a:pt x="4719" y="3550"/>
                  <a:pt x="4614" y="3525"/>
                  <a:pt x="4518" y="3476"/>
                </a:cubicBezTo>
                <a:lnTo>
                  <a:pt x="817" y="1577"/>
                </a:lnTo>
                <a:cubicBezTo>
                  <a:pt x="490" y="1409"/>
                  <a:pt x="360" y="1006"/>
                  <a:pt x="528" y="679"/>
                </a:cubicBezTo>
                <a:cubicBezTo>
                  <a:pt x="587" y="562"/>
                  <a:pt x="679" y="467"/>
                  <a:pt x="793" y="403"/>
                </a:cubicBezTo>
                <a:cubicBezTo>
                  <a:pt x="895" y="345"/>
                  <a:pt x="1008" y="316"/>
                  <a:pt x="1121" y="316"/>
                </a:cubicBezTo>
                <a:close/>
                <a:moveTo>
                  <a:pt x="1120" y="1"/>
                </a:moveTo>
                <a:cubicBezTo>
                  <a:pt x="954" y="1"/>
                  <a:pt x="788" y="43"/>
                  <a:pt x="639" y="128"/>
                </a:cubicBezTo>
                <a:cubicBezTo>
                  <a:pt x="471" y="222"/>
                  <a:pt x="335" y="363"/>
                  <a:pt x="247" y="534"/>
                </a:cubicBezTo>
                <a:cubicBezTo>
                  <a:pt x="0" y="1016"/>
                  <a:pt x="190" y="1609"/>
                  <a:pt x="672" y="1856"/>
                </a:cubicBezTo>
                <a:lnTo>
                  <a:pt x="4375" y="3757"/>
                </a:lnTo>
                <a:cubicBezTo>
                  <a:pt x="4517" y="3829"/>
                  <a:pt x="4671" y="3865"/>
                  <a:pt x="4824" y="3865"/>
                </a:cubicBezTo>
                <a:cubicBezTo>
                  <a:pt x="4990" y="3865"/>
                  <a:pt x="5156" y="3823"/>
                  <a:pt x="5305" y="3738"/>
                </a:cubicBezTo>
                <a:cubicBezTo>
                  <a:pt x="5473" y="3644"/>
                  <a:pt x="5609" y="3503"/>
                  <a:pt x="5697" y="3332"/>
                </a:cubicBezTo>
                <a:cubicBezTo>
                  <a:pt x="5816" y="3098"/>
                  <a:pt x="5838" y="2832"/>
                  <a:pt x="5758" y="2583"/>
                </a:cubicBezTo>
                <a:cubicBezTo>
                  <a:pt x="5678" y="2333"/>
                  <a:pt x="5504" y="2130"/>
                  <a:pt x="5272" y="2010"/>
                </a:cubicBezTo>
                <a:lnTo>
                  <a:pt x="1569" y="109"/>
                </a:lnTo>
                <a:cubicBezTo>
                  <a:pt x="1427" y="37"/>
                  <a:pt x="1273" y="1"/>
                  <a:pt x="112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7" name="Google Shape;917;p42"/>
          <p:cNvSpPr txBox="1">
            <a:spLocks noGrp="1"/>
          </p:cNvSpPr>
          <p:nvPr>
            <p:ph type="title"/>
          </p:nvPr>
        </p:nvSpPr>
        <p:spPr>
          <a:xfrm>
            <a:off x="713225" y="561450"/>
            <a:ext cx="77175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Ejemplo (con la segunda unidad).</a:t>
            </a:r>
            <a:endParaRPr dirty="0"/>
          </a:p>
        </p:txBody>
      </p:sp>
      <p:graphicFrame>
        <p:nvGraphicFramePr>
          <p:cNvPr id="918" name="Google Shape;918;p42"/>
          <p:cNvGraphicFramePr/>
          <p:nvPr>
            <p:extLst>
              <p:ext uri="{D42A27DB-BD31-4B8C-83A1-F6EECF244321}">
                <p14:modId xmlns:p14="http://schemas.microsoft.com/office/powerpoint/2010/main" val="1111089925"/>
              </p:ext>
            </p:extLst>
          </p:nvPr>
        </p:nvGraphicFramePr>
        <p:xfrm>
          <a:off x="952500" y="1809750"/>
          <a:ext cx="7239000" cy="1981050"/>
        </p:xfrm>
        <a:graphic>
          <a:graphicData uri="http://schemas.openxmlformats.org/drawingml/2006/table">
            <a:tbl>
              <a:tblPr>
                <a:noFill/>
                <a:tableStyleId>{75F956CB-BB40-4CCB-847A-4AC3321CC10D}</a:tableStyleId>
              </a:tblPr>
              <a:tblGrid>
                <a:gridCol w="241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1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Cantidad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Rango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I.C.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6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6,0 - 7,0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6,7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4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4,0 - 4,9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4,9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6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6,0 -7,0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6,0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4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5,0 - 5,9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5,5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Personal Notes - Teacher Appreciation Week by Slidesgo">
  <a:themeElements>
    <a:clrScheme name="Simple Light">
      <a:dk1>
        <a:srgbClr val="000000"/>
      </a:dk1>
      <a:lt1>
        <a:srgbClr val="FFFFFF"/>
      </a:lt1>
      <a:dk2>
        <a:srgbClr val="D9D9D9"/>
      </a:dk2>
      <a:lt2>
        <a:srgbClr val="EEEEEE"/>
      </a:lt2>
      <a:accent1>
        <a:srgbClr val="FFAB40"/>
      </a:accent1>
      <a:accent2>
        <a:srgbClr val="FFCB65"/>
      </a:accent2>
      <a:accent3>
        <a:srgbClr val="F15232"/>
      </a:accent3>
      <a:accent4>
        <a:srgbClr val="C4341A"/>
      </a:accent4>
      <a:accent5>
        <a:srgbClr val="073763"/>
      </a:accent5>
      <a:accent6>
        <a:srgbClr val="569D96"/>
      </a:accent6>
      <a:hlink>
        <a:srgbClr val="073763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202</Words>
  <Application>Microsoft Office PowerPoint</Application>
  <PresentationFormat>Presentación en pantalla (16:9)</PresentationFormat>
  <Paragraphs>62</Paragraphs>
  <Slides>7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3" baseType="lpstr">
      <vt:lpstr>Patrick Hand</vt:lpstr>
      <vt:lpstr>Modak</vt:lpstr>
      <vt:lpstr>Fredoka One</vt:lpstr>
      <vt:lpstr>Alata</vt:lpstr>
      <vt:lpstr>Arial</vt:lpstr>
      <vt:lpstr>Personal Notes - Teacher Appreciation Week by Slidesgo</vt:lpstr>
      <vt:lpstr>ASIGNACIÓN DE NOTAS PARA ESTUDIANTES EN PLAN CONTINUIDAD</vt:lpstr>
      <vt:lpstr>50% de tareas entregadas </vt:lpstr>
      <vt:lpstr>Notas para aquellos/as que pertenecen al P.C.</vt:lpstr>
      <vt:lpstr>Unidad 1: Movimiento </vt:lpstr>
      <vt:lpstr>Rango</vt:lpstr>
      <vt:lpstr>Finalmente</vt:lpstr>
      <vt:lpstr>Ejemplo (con la segunda unidad).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ASIGNACIÓN DE NOTAS PARA ESTUDIANTES EN PLAN CONTINUIDAD</dc:title>
  <dc:creator>Oscar Aguilera</dc:creator>
  <cp:lastModifiedBy>Oscar Patricio Aguilera Gallardo</cp:lastModifiedBy>
  <cp:revision>7</cp:revision>
  <dcterms:modified xsi:type="dcterms:W3CDTF">2020-10-07T14:40:22Z</dcterms:modified>
</cp:coreProperties>
</file>