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EDAEC8-8F84-4E9E-825E-8B2F91C98D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D77538A-93A1-4E6C-B026-0325921AB6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15E5CD-BE3E-4438-A8D2-2C1885CE4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C001-F823-4348-8AA5-7765A98237A4}" type="datetimeFigureOut">
              <a:rPr lang="es-CL" smtClean="0"/>
              <a:t>11-09-2020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FC60D6-2C1B-42B6-A93D-D28B8E96A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92A8A7-1FDA-490E-891D-E03B4305B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739A-33B7-4545-83DF-229ADB8A76B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12663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2C8602-DB45-4BC9-B387-12BC17787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4AC6449-1026-4C5B-BE20-FE52FE8A1D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E8928D-2DD9-403F-9D62-46E471DA2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C001-F823-4348-8AA5-7765A98237A4}" type="datetimeFigureOut">
              <a:rPr lang="es-CL" smtClean="0"/>
              <a:t>11-09-2020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692BA9-7F10-4E1C-AE80-CAE6C8E04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08CA3B-786E-48D5-963C-65C704F26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739A-33B7-4545-83DF-229ADB8A76B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4181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17F961E-3289-4D97-BDD7-6C64DD13B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C810281-F224-43F8-9BDC-C55F1C837F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9FD58F-F023-4CD9-A3ED-4C597345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C001-F823-4348-8AA5-7765A98237A4}" type="datetimeFigureOut">
              <a:rPr lang="es-CL" smtClean="0"/>
              <a:t>11-09-2020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92E9B4-8A67-4CCD-B3B9-B04B659DC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0C8664-A356-4DFA-8C28-A350C1BC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739A-33B7-4545-83DF-229ADB8A76B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5563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D8133D-98EA-493F-A98A-37CBBB83B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C67C69-AE06-4FAF-A1A4-2F4194A12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5414C9-3349-4747-AC48-84B07AA60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C001-F823-4348-8AA5-7765A98237A4}" type="datetimeFigureOut">
              <a:rPr lang="es-CL" smtClean="0"/>
              <a:t>11-09-2020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3F4B22-92AB-46CA-A632-3AAA9AD7E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97ED4B-F6CD-4943-BD66-7A54729B3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739A-33B7-4545-83DF-229ADB8A76B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7173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F0CB11-4504-4E6B-987D-BC6E4A5B5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BB2FD90-D21C-4462-ADB9-AEF902E53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40B933-7570-492E-817A-EC7EB1D87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C001-F823-4348-8AA5-7765A98237A4}" type="datetimeFigureOut">
              <a:rPr lang="es-CL" smtClean="0"/>
              <a:t>11-09-2020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87A56C-7E55-4224-9575-D4CB702E0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B868AE-261A-4398-9656-FC8207815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739A-33B7-4545-83DF-229ADB8A76B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281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36F927-80CD-4007-935D-A33DA72F6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739B4C-98D0-40BF-8063-965B5C4CB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4785AA9-46CB-45BA-9C54-A5DBA0549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7C77DEA-3585-4AA3-B33F-3EE303422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C001-F823-4348-8AA5-7765A98237A4}" type="datetimeFigureOut">
              <a:rPr lang="es-CL" smtClean="0"/>
              <a:t>11-09-2020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4FDFF6-81CB-44D9-AF13-1FEA1BF1B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ADC00AA-B746-4732-8058-7E4D94754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739A-33B7-4545-83DF-229ADB8A76B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4758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9C2818-28A7-4D7B-AB2E-FD566BA3A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C0D1F33-3DCA-4545-833E-5B532F8EB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794DBC1-625A-4C0A-A3B5-1E2AA079C5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A8B0F8F-F62E-4AB4-B6C1-A237017188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1CFB70E-084A-4CD3-9034-F98CA6E4B5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D4A34ED-92B2-417D-BBEE-115877DF6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C001-F823-4348-8AA5-7765A98237A4}" type="datetimeFigureOut">
              <a:rPr lang="es-CL" smtClean="0"/>
              <a:t>11-09-2020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749AE71-2D32-4109-B46A-5220BD967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E3E09A6-1A40-4468-AED2-639605427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739A-33B7-4545-83DF-229ADB8A76B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4186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069271-6D73-4262-AF05-4B8E8CD77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FA9E2F4-3887-4B9D-ADB4-369D683D5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C001-F823-4348-8AA5-7765A98237A4}" type="datetimeFigureOut">
              <a:rPr lang="es-CL" smtClean="0"/>
              <a:t>11-09-2020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C86A121-287E-4392-978B-750119D35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6FE264A-F49D-46EB-BE2F-0879EBDD7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739A-33B7-4545-83DF-229ADB8A76B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03662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4799F9B-3E9A-48AE-BD78-ADFA39B2B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C001-F823-4348-8AA5-7765A98237A4}" type="datetimeFigureOut">
              <a:rPr lang="es-CL" smtClean="0"/>
              <a:t>11-09-2020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67BEF76-C1EE-49CE-8E5A-1B84D51B0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5C700CE-C454-4C24-BDC1-1A3077CE1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739A-33B7-4545-83DF-229ADB8A76B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5553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A7C98F-7942-4D9D-93D4-551258FAE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D53202-197C-4433-BAC5-9FDA32086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9984D58-F256-4168-ACC0-FFCF8605BA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02F890-6D1E-4BAA-B732-671B55046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C001-F823-4348-8AA5-7765A98237A4}" type="datetimeFigureOut">
              <a:rPr lang="es-CL" smtClean="0"/>
              <a:t>11-09-2020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AAA6CD-32BD-40F6-910D-D02DB6529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627C8C5-ABBA-47CD-BF6B-0CCEBAAD0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739A-33B7-4545-83DF-229ADB8A76B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0264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FCFEBD-C7D6-4AFB-8AA9-6673E39A0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343192D-1C2E-4AB4-A31C-DFB2C89B73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BB98777-0E26-4A5F-8649-97A7FF369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916DB6C-6415-41C4-93A0-938D75FFC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2C001-F823-4348-8AA5-7765A98237A4}" type="datetimeFigureOut">
              <a:rPr lang="es-CL" smtClean="0"/>
              <a:t>11-09-2020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468A0EE-36F2-46BF-B850-C4CED3C50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88BF6F0-1C9B-484F-8A94-03985535C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739A-33B7-4545-83DF-229ADB8A76B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8582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B2A403D-BF4F-441F-8BA4-F750EC9BB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CC7901-034D-434A-A3C5-7CEAB60D5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22F7DF-040E-4EB9-87EE-4CBAF8A19F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2C001-F823-4348-8AA5-7765A98237A4}" type="datetimeFigureOut">
              <a:rPr lang="es-CL" smtClean="0"/>
              <a:t>11-09-2020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196B06-DE32-43FB-9D74-2B30CFF6A1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D3D1DF-FA92-47D6-8760-F5DB547E5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B739A-33B7-4545-83DF-229ADB8A76B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1931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Birmingham Bands For Hire | Band Hire Birmingham">
            <a:extLst>
              <a:ext uri="{FF2B5EF4-FFF2-40B4-BE49-F238E27FC236}">
                <a16:creationId xmlns:a16="http://schemas.microsoft.com/office/drawing/2014/main" id="{AC0F306C-A8BE-4380-8976-AD714D44CB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7" r="18779"/>
          <a:stretch/>
        </p:blipFill>
        <p:spPr bwMode="auto">
          <a:xfrm>
            <a:off x="20" y="1"/>
            <a:ext cx="12191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AF5FEAB-C07C-47AA-B21C-FEDBB3654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es-CL">
                <a:solidFill>
                  <a:srgbClr val="FFFFFF"/>
                </a:solidFill>
              </a:rPr>
              <a:t>Music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E10D075-8D48-4163-8803-B7F890063E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es-CL">
                <a:solidFill>
                  <a:srgbClr val="FFFFFF"/>
                </a:solidFill>
              </a:rPr>
              <a:t>Daniel Salinas Lagos</a:t>
            </a:r>
          </a:p>
        </p:txBody>
      </p:sp>
    </p:spTree>
    <p:extLst>
      <p:ext uri="{BB962C8B-B14F-4D97-AF65-F5344CB8AC3E}">
        <p14:creationId xmlns:p14="http://schemas.microsoft.com/office/powerpoint/2010/main" val="2774965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hy Do Bands Play Faster Live? (The Complete Guide)">
            <a:extLst>
              <a:ext uri="{FF2B5EF4-FFF2-40B4-BE49-F238E27FC236}">
                <a16:creationId xmlns:a16="http://schemas.microsoft.com/office/drawing/2014/main" id="{9C8BE002-2BBC-41F8-9985-3521D79527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7" r="32077" b="-1"/>
          <a:stretch/>
        </p:blipFill>
        <p:spPr bwMode="auto">
          <a:xfrm>
            <a:off x="5797543" y="10"/>
            <a:ext cx="639415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54DDEBDD-D8BD-41A6-8A0D-B00E3768B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A4F7B63-E780-421F-AA58-7E2BB0838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998" y="798445"/>
            <a:ext cx="4803636" cy="1311664"/>
          </a:xfrm>
        </p:spPr>
        <p:txBody>
          <a:bodyPr>
            <a:normAutofit/>
          </a:bodyPr>
          <a:lstStyle/>
          <a:p>
            <a:r>
              <a:rPr lang="es-CL">
                <a:solidFill>
                  <a:srgbClr val="000000"/>
                </a:solidFill>
              </a:rPr>
              <a:t>My favourite band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4E14CA-1529-47C1-83CE-F9D8C446F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97" y="2272143"/>
            <a:ext cx="4706803" cy="3788830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CL" sz="2000" dirty="0">
                <a:solidFill>
                  <a:srgbClr val="000000"/>
                </a:solidFill>
              </a:rPr>
              <a:t>Complete </a:t>
            </a:r>
            <a:r>
              <a:rPr lang="es-CL" sz="2000" dirty="0" err="1">
                <a:solidFill>
                  <a:srgbClr val="000000"/>
                </a:solidFill>
              </a:rPr>
              <a:t>the</a:t>
            </a:r>
            <a:r>
              <a:rPr lang="es-CL" sz="2000" dirty="0">
                <a:solidFill>
                  <a:srgbClr val="000000"/>
                </a:solidFill>
              </a:rPr>
              <a:t> </a:t>
            </a:r>
            <a:r>
              <a:rPr lang="es-CL" sz="2000" dirty="0" err="1">
                <a:solidFill>
                  <a:srgbClr val="000000"/>
                </a:solidFill>
              </a:rPr>
              <a:t>following</a:t>
            </a:r>
            <a:r>
              <a:rPr lang="es-CL" sz="2000" dirty="0">
                <a:solidFill>
                  <a:srgbClr val="000000"/>
                </a:solidFill>
              </a:rPr>
              <a:t> </a:t>
            </a:r>
            <a:r>
              <a:rPr lang="es-CL" sz="2000" dirty="0" err="1">
                <a:solidFill>
                  <a:srgbClr val="000000"/>
                </a:solidFill>
              </a:rPr>
              <a:t>information</a:t>
            </a:r>
            <a:r>
              <a:rPr lang="es-CL" sz="2000" dirty="0">
                <a:solidFill>
                  <a:srgbClr val="000000"/>
                </a:solidFill>
              </a:rPr>
              <a:t> </a:t>
            </a:r>
            <a:r>
              <a:rPr lang="es-CL" sz="2000" dirty="0" err="1">
                <a:solidFill>
                  <a:srgbClr val="000000"/>
                </a:solidFill>
              </a:rPr>
              <a:t>with</a:t>
            </a:r>
            <a:r>
              <a:rPr lang="es-CL" sz="2000" dirty="0">
                <a:solidFill>
                  <a:srgbClr val="000000"/>
                </a:solidFill>
              </a:rPr>
              <a:t> </a:t>
            </a:r>
            <a:r>
              <a:rPr lang="es-CL" sz="2000" dirty="0" err="1">
                <a:solidFill>
                  <a:srgbClr val="000000"/>
                </a:solidFill>
              </a:rPr>
              <a:t>your</a:t>
            </a:r>
            <a:r>
              <a:rPr lang="es-CL" sz="2000" dirty="0">
                <a:solidFill>
                  <a:srgbClr val="000000"/>
                </a:solidFill>
              </a:rPr>
              <a:t> </a:t>
            </a:r>
            <a:r>
              <a:rPr lang="es-CL" sz="2000" dirty="0" err="1">
                <a:solidFill>
                  <a:srgbClr val="000000"/>
                </a:solidFill>
              </a:rPr>
              <a:t>own</a:t>
            </a:r>
            <a:r>
              <a:rPr lang="es-CL" sz="2000" dirty="0">
                <a:solidFill>
                  <a:srgbClr val="000000"/>
                </a:solidFill>
              </a:rPr>
              <a:t> </a:t>
            </a:r>
            <a:r>
              <a:rPr lang="es-CL" sz="2000" dirty="0" err="1">
                <a:solidFill>
                  <a:srgbClr val="000000"/>
                </a:solidFill>
              </a:rPr>
              <a:t>favourite</a:t>
            </a:r>
            <a:r>
              <a:rPr lang="es-CL" sz="2000" dirty="0">
                <a:solidFill>
                  <a:srgbClr val="000000"/>
                </a:solidFill>
              </a:rPr>
              <a:t> band.</a:t>
            </a:r>
          </a:p>
          <a:p>
            <a:pPr marL="514350" indent="-514350">
              <a:buFont typeface="+mj-lt"/>
              <a:buAutoNum type="alphaLcParenR"/>
            </a:pPr>
            <a:r>
              <a:rPr lang="es-CL" sz="2000" dirty="0" err="1">
                <a:solidFill>
                  <a:srgbClr val="000000"/>
                </a:solidFill>
              </a:rPr>
              <a:t>Name</a:t>
            </a:r>
            <a:r>
              <a:rPr lang="es-CL" sz="2000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lphaLcParenR"/>
            </a:pPr>
            <a:r>
              <a:rPr lang="es-CL" sz="2000" dirty="0" err="1">
                <a:solidFill>
                  <a:srgbClr val="000000"/>
                </a:solidFill>
              </a:rPr>
              <a:t>Members</a:t>
            </a:r>
            <a:r>
              <a:rPr lang="es-CL" sz="2000" dirty="0">
                <a:solidFill>
                  <a:srgbClr val="000000"/>
                </a:solidFill>
              </a:rPr>
              <a:t> (</a:t>
            </a:r>
            <a:r>
              <a:rPr lang="es-CL" sz="2000" dirty="0" err="1">
                <a:solidFill>
                  <a:srgbClr val="000000"/>
                </a:solidFill>
              </a:rPr>
              <a:t>what</a:t>
            </a:r>
            <a:r>
              <a:rPr lang="es-CL" sz="2000" dirty="0">
                <a:solidFill>
                  <a:srgbClr val="000000"/>
                </a:solidFill>
              </a:rPr>
              <a:t> do </a:t>
            </a:r>
            <a:r>
              <a:rPr lang="es-CL" sz="2000" dirty="0" err="1">
                <a:solidFill>
                  <a:srgbClr val="000000"/>
                </a:solidFill>
              </a:rPr>
              <a:t>they</a:t>
            </a:r>
            <a:r>
              <a:rPr lang="es-CL" sz="2000" dirty="0">
                <a:solidFill>
                  <a:srgbClr val="000000"/>
                </a:solidFill>
              </a:rPr>
              <a:t> do): </a:t>
            </a:r>
          </a:p>
          <a:p>
            <a:pPr marL="514350" indent="-514350">
              <a:buFont typeface="+mj-lt"/>
              <a:buAutoNum type="alphaLcParenR"/>
            </a:pPr>
            <a:r>
              <a:rPr lang="es-CL" sz="2000" dirty="0">
                <a:solidFill>
                  <a:srgbClr val="000000"/>
                </a:solidFill>
              </a:rPr>
              <a:t>Country: </a:t>
            </a:r>
          </a:p>
          <a:p>
            <a:pPr marL="514350" indent="-514350">
              <a:buFont typeface="+mj-lt"/>
              <a:buAutoNum type="alphaLcParenR"/>
            </a:pPr>
            <a:r>
              <a:rPr lang="es-CL" sz="2000" dirty="0" err="1">
                <a:solidFill>
                  <a:srgbClr val="000000"/>
                </a:solidFill>
              </a:rPr>
              <a:t>First</a:t>
            </a:r>
            <a:r>
              <a:rPr lang="es-CL" sz="2000" dirty="0">
                <a:solidFill>
                  <a:srgbClr val="000000"/>
                </a:solidFill>
              </a:rPr>
              <a:t> and </a:t>
            </a:r>
            <a:r>
              <a:rPr lang="es-CL" sz="2000" dirty="0" err="1">
                <a:solidFill>
                  <a:srgbClr val="000000"/>
                </a:solidFill>
              </a:rPr>
              <a:t>last</a:t>
            </a:r>
            <a:r>
              <a:rPr lang="es-CL" sz="2000" dirty="0">
                <a:solidFill>
                  <a:srgbClr val="000000"/>
                </a:solidFill>
              </a:rPr>
              <a:t> </a:t>
            </a:r>
            <a:r>
              <a:rPr lang="es-CL" sz="2000" dirty="0" err="1">
                <a:solidFill>
                  <a:srgbClr val="000000"/>
                </a:solidFill>
              </a:rPr>
              <a:t>album</a:t>
            </a:r>
            <a:r>
              <a:rPr lang="es-CL" sz="2000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lphaLcParenR"/>
            </a:pPr>
            <a:r>
              <a:rPr lang="es-CL" sz="2000" dirty="0" err="1">
                <a:solidFill>
                  <a:srgbClr val="000000"/>
                </a:solidFill>
              </a:rPr>
              <a:t>Genre</a:t>
            </a:r>
            <a:r>
              <a:rPr lang="es-CL" sz="2000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lphaLcParenR"/>
            </a:pPr>
            <a:r>
              <a:rPr lang="es-CL" sz="2000" dirty="0">
                <a:solidFill>
                  <a:srgbClr val="000000"/>
                </a:solidFill>
              </a:rPr>
              <a:t>Top </a:t>
            </a:r>
            <a:r>
              <a:rPr lang="es-CL" sz="2000" dirty="0" err="1">
                <a:solidFill>
                  <a:srgbClr val="000000"/>
                </a:solidFill>
              </a:rPr>
              <a:t>three</a:t>
            </a:r>
            <a:r>
              <a:rPr lang="es-CL" sz="2000" dirty="0">
                <a:solidFill>
                  <a:srgbClr val="000000"/>
                </a:solidFill>
              </a:rPr>
              <a:t> </a:t>
            </a:r>
            <a:r>
              <a:rPr lang="es-CL" sz="2000" dirty="0" err="1">
                <a:solidFill>
                  <a:srgbClr val="000000"/>
                </a:solidFill>
              </a:rPr>
              <a:t>favourite</a:t>
            </a:r>
            <a:r>
              <a:rPr lang="es-CL" sz="2000" dirty="0">
                <a:solidFill>
                  <a:srgbClr val="000000"/>
                </a:solidFill>
              </a:rPr>
              <a:t> </a:t>
            </a:r>
            <a:r>
              <a:rPr lang="es-CL" sz="2000" dirty="0" err="1">
                <a:solidFill>
                  <a:srgbClr val="000000"/>
                </a:solidFill>
              </a:rPr>
              <a:t>songs</a:t>
            </a:r>
            <a:r>
              <a:rPr lang="es-CL" sz="2000" dirty="0">
                <a:solidFill>
                  <a:srgbClr val="00000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359876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The Beatles planeaban un nuevo disco antes de separarse | LOS40 Classic |  LOS40">
            <a:extLst>
              <a:ext uri="{FF2B5EF4-FFF2-40B4-BE49-F238E27FC236}">
                <a16:creationId xmlns:a16="http://schemas.microsoft.com/office/drawing/2014/main" id="{80126EA7-284E-4DEA-9B91-C95A411891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75" r="2046" b="-1"/>
          <a:stretch/>
        </p:blipFill>
        <p:spPr bwMode="auto">
          <a:xfrm>
            <a:off x="20" y="10"/>
            <a:ext cx="1219197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069601F-E218-4803-8870-B99302433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941832"/>
            <a:ext cx="10506456" cy="2057400"/>
          </a:xfrm>
        </p:spPr>
        <p:txBody>
          <a:bodyPr anchor="b">
            <a:normAutofit/>
          </a:bodyPr>
          <a:lstStyle/>
          <a:p>
            <a:r>
              <a:rPr lang="es-CL" sz="5000"/>
              <a:t>Example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7DC186-90FE-4DAF-B4D4-6614E3236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502152"/>
            <a:ext cx="10506456" cy="2670048"/>
          </a:xfrm>
        </p:spPr>
        <p:txBody>
          <a:bodyPr>
            <a:normAutofit/>
          </a:bodyPr>
          <a:lstStyle/>
          <a:p>
            <a:r>
              <a:rPr lang="es-CL" sz="2000"/>
              <a:t>My favourite band is The Beatles.</a:t>
            </a:r>
          </a:p>
          <a:p>
            <a:r>
              <a:rPr lang="es-CL" sz="2000"/>
              <a:t>The members were John Lennon (rhytmic guitarist, vocalist), Paul McCartney (bassist, vocalist), George Harrison (guitarist, vocalist), and Ringo Starr (drummer, vocalist).</a:t>
            </a:r>
          </a:p>
          <a:p>
            <a:r>
              <a:rPr lang="es-CL" sz="2000"/>
              <a:t>The band was formed in 1962 in Liverpool, England.</a:t>
            </a:r>
          </a:p>
          <a:p>
            <a:r>
              <a:rPr lang="es-CL" sz="2000"/>
              <a:t>Their first album was “Please Please me”, released in 1963 and their last album was “Let it be” released in 1970.</a:t>
            </a:r>
          </a:p>
          <a:p>
            <a:r>
              <a:rPr lang="es-CL" sz="2000"/>
              <a:t>My three favourite songs are: Blackbird, Here comes the sun, and Yellow Submarine</a:t>
            </a:r>
          </a:p>
          <a:p>
            <a:endParaRPr lang="es-CL" sz="2000"/>
          </a:p>
        </p:txBody>
      </p:sp>
    </p:spTree>
    <p:extLst>
      <p:ext uri="{BB962C8B-B14F-4D97-AF65-F5344CB8AC3E}">
        <p14:creationId xmlns:p14="http://schemas.microsoft.com/office/powerpoint/2010/main" val="40796488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53102F-D506-4C92-9C59-AB7D58F16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76352"/>
          </a:xfrm>
        </p:spPr>
        <p:txBody>
          <a:bodyPr/>
          <a:lstStyle/>
          <a:p>
            <a:pPr algn="ctr"/>
            <a:r>
              <a:rPr lang="es-CL" dirty="0" err="1">
                <a:solidFill>
                  <a:schemeClr val="bg1"/>
                </a:solidFill>
              </a:rPr>
              <a:t>Please</a:t>
            </a:r>
            <a:r>
              <a:rPr lang="es-CL" dirty="0">
                <a:solidFill>
                  <a:schemeClr val="bg1"/>
                </a:solidFill>
              </a:rPr>
              <a:t> </a:t>
            </a:r>
            <a:r>
              <a:rPr lang="es-CL" b="1" dirty="0" err="1">
                <a:solidFill>
                  <a:schemeClr val="bg1"/>
                </a:solidFill>
              </a:rPr>
              <a:t>remember</a:t>
            </a:r>
            <a:r>
              <a:rPr lang="es-CL" dirty="0">
                <a:solidFill>
                  <a:schemeClr val="bg1"/>
                </a:solidFill>
              </a:rPr>
              <a:t> to </a:t>
            </a:r>
            <a:r>
              <a:rPr lang="es-CL" dirty="0" err="1">
                <a:solidFill>
                  <a:schemeClr val="bg1"/>
                </a:solidFill>
              </a:rPr>
              <a:t>answer</a:t>
            </a:r>
            <a:r>
              <a:rPr lang="es-CL" dirty="0">
                <a:solidFill>
                  <a:schemeClr val="bg1"/>
                </a:solidFill>
              </a:rPr>
              <a:t> </a:t>
            </a:r>
            <a:r>
              <a:rPr lang="es-CL" dirty="0" err="1">
                <a:solidFill>
                  <a:schemeClr val="bg1"/>
                </a:solidFill>
              </a:rPr>
              <a:t>everything</a:t>
            </a:r>
            <a:r>
              <a:rPr lang="es-CL" dirty="0">
                <a:solidFill>
                  <a:schemeClr val="bg1"/>
                </a:solidFill>
              </a:rPr>
              <a:t> in </a:t>
            </a:r>
            <a:r>
              <a:rPr lang="es-CL" dirty="0" err="1">
                <a:solidFill>
                  <a:schemeClr val="bg1"/>
                </a:solidFill>
              </a:rPr>
              <a:t>your</a:t>
            </a:r>
            <a:r>
              <a:rPr lang="es-CL" dirty="0">
                <a:solidFill>
                  <a:schemeClr val="bg1"/>
                </a:solidFill>
              </a:rPr>
              <a:t> notebook.</a:t>
            </a:r>
          </a:p>
        </p:txBody>
      </p:sp>
    </p:spTree>
    <p:extLst>
      <p:ext uri="{BB962C8B-B14F-4D97-AF65-F5344CB8AC3E}">
        <p14:creationId xmlns:p14="http://schemas.microsoft.com/office/powerpoint/2010/main" val="16642467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143</Words>
  <Application>Microsoft Office PowerPoint</Application>
  <PresentationFormat>Panorámica</PresentationFormat>
  <Paragraphs>17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Music</vt:lpstr>
      <vt:lpstr>My favourite band</vt:lpstr>
      <vt:lpstr>Example</vt:lpstr>
      <vt:lpstr>Please remember to answer everything in your notebook.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Music</dc:title>
  <dc:creator>Daniel Sb</dc:creator>
  <cp:lastModifiedBy>Daniel Sb</cp:lastModifiedBy>
  <cp:revision>2</cp:revision>
  <dcterms:created xsi:type="dcterms:W3CDTF">2020-09-11T16:14:40Z</dcterms:created>
  <dcterms:modified xsi:type="dcterms:W3CDTF">2020-09-11T16:28:29Z</dcterms:modified>
</cp:coreProperties>
</file>