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7" r:id="rId4"/>
    <p:sldId id="258" r:id="rId5"/>
    <p:sldId id="259" r:id="rId6"/>
    <p:sldId id="260" r:id="rId7"/>
    <p:sldId id="261" r:id="rId8"/>
    <p:sldId id="263" r:id="rId9"/>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E2AF05-8FDF-4A70-9854-4D8580D7D40B}"/>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3AE79DB1-0D80-43C4-920E-E91443932E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166CF12E-CCDF-4DDF-944E-78333BB42DA8}"/>
              </a:ext>
            </a:extLst>
          </p:cNvPr>
          <p:cNvSpPr>
            <a:spLocks noGrp="1"/>
          </p:cNvSpPr>
          <p:nvPr>
            <p:ph type="dt" sz="half" idx="10"/>
          </p:nvPr>
        </p:nvSpPr>
        <p:spPr/>
        <p:txBody>
          <a:bodyPr/>
          <a:lstStyle/>
          <a:p>
            <a:fld id="{B1AA6C4F-6F71-4C49-B2DE-9137B73BC4A6}" type="datetimeFigureOut">
              <a:rPr lang="es-CL" smtClean="0"/>
              <a:t>03-09-2020</a:t>
            </a:fld>
            <a:endParaRPr lang="es-CL"/>
          </a:p>
        </p:txBody>
      </p:sp>
      <p:sp>
        <p:nvSpPr>
          <p:cNvPr id="5" name="Marcador de pie de página 4">
            <a:extLst>
              <a:ext uri="{FF2B5EF4-FFF2-40B4-BE49-F238E27FC236}">
                <a16:creationId xmlns:a16="http://schemas.microsoft.com/office/drawing/2014/main" id="{FBC19056-C14D-459D-B8F8-98F79C27D62A}"/>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9B575D46-0286-4864-9468-520E9A4102BE}"/>
              </a:ext>
            </a:extLst>
          </p:cNvPr>
          <p:cNvSpPr>
            <a:spLocks noGrp="1"/>
          </p:cNvSpPr>
          <p:nvPr>
            <p:ph type="sldNum" sz="quarter" idx="12"/>
          </p:nvPr>
        </p:nvSpPr>
        <p:spPr/>
        <p:txBody>
          <a:bodyPr/>
          <a:lstStyle/>
          <a:p>
            <a:fld id="{06111E8B-D56E-4C8A-8B5F-56CF256F2920}" type="slidenum">
              <a:rPr lang="es-CL" smtClean="0"/>
              <a:t>‹Nº›</a:t>
            </a:fld>
            <a:endParaRPr lang="es-CL"/>
          </a:p>
        </p:txBody>
      </p:sp>
    </p:spTree>
    <p:extLst>
      <p:ext uri="{BB962C8B-B14F-4D97-AF65-F5344CB8AC3E}">
        <p14:creationId xmlns:p14="http://schemas.microsoft.com/office/powerpoint/2010/main" val="2556144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A11EE4-A15F-429A-90C2-35FFB6D7E184}"/>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E770B84F-A985-4991-8A8E-B828C31FB2F7}"/>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870CF607-3AC8-4282-BDDB-449D373954A1}"/>
              </a:ext>
            </a:extLst>
          </p:cNvPr>
          <p:cNvSpPr>
            <a:spLocks noGrp="1"/>
          </p:cNvSpPr>
          <p:nvPr>
            <p:ph type="dt" sz="half" idx="10"/>
          </p:nvPr>
        </p:nvSpPr>
        <p:spPr/>
        <p:txBody>
          <a:bodyPr/>
          <a:lstStyle/>
          <a:p>
            <a:fld id="{B1AA6C4F-6F71-4C49-B2DE-9137B73BC4A6}" type="datetimeFigureOut">
              <a:rPr lang="es-CL" smtClean="0"/>
              <a:t>03-09-2020</a:t>
            </a:fld>
            <a:endParaRPr lang="es-CL"/>
          </a:p>
        </p:txBody>
      </p:sp>
      <p:sp>
        <p:nvSpPr>
          <p:cNvPr id="5" name="Marcador de pie de página 4">
            <a:extLst>
              <a:ext uri="{FF2B5EF4-FFF2-40B4-BE49-F238E27FC236}">
                <a16:creationId xmlns:a16="http://schemas.microsoft.com/office/drawing/2014/main" id="{DFE9FBDC-D3F4-4F2F-96F3-29CE56CDC343}"/>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92DD7874-2AB1-4AB7-8AA5-F2CF979802F5}"/>
              </a:ext>
            </a:extLst>
          </p:cNvPr>
          <p:cNvSpPr>
            <a:spLocks noGrp="1"/>
          </p:cNvSpPr>
          <p:nvPr>
            <p:ph type="sldNum" sz="quarter" idx="12"/>
          </p:nvPr>
        </p:nvSpPr>
        <p:spPr/>
        <p:txBody>
          <a:bodyPr/>
          <a:lstStyle/>
          <a:p>
            <a:fld id="{06111E8B-D56E-4C8A-8B5F-56CF256F2920}" type="slidenum">
              <a:rPr lang="es-CL" smtClean="0"/>
              <a:t>‹Nº›</a:t>
            </a:fld>
            <a:endParaRPr lang="es-CL"/>
          </a:p>
        </p:txBody>
      </p:sp>
    </p:spTree>
    <p:extLst>
      <p:ext uri="{BB962C8B-B14F-4D97-AF65-F5344CB8AC3E}">
        <p14:creationId xmlns:p14="http://schemas.microsoft.com/office/powerpoint/2010/main" val="167711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2A315470-227C-45E6-B12A-BCBE500D5AF9}"/>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224C5356-820F-4AD6-A9FC-2B524C9AEFF3}"/>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2AF05B8C-F8C8-4A3F-ABC8-1EFD384CDE81}"/>
              </a:ext>
            </a:extLst>
          </p:cNvPr>
          <p:cNvSpPr>
            <a:spLocks noGrp="1"/>
          </p:cNvSpPr>
          <p:nvPr>
            <p:ph type="dt" sz="half" idx="10"/>
          </p:nvPr>
        </p:nvSpPr>
        <p:spPr/>
        <p:txBody>
          <a:bodyPr/>
          <a:lstStyle/>
          <a:p>
            <a:fld id="{B1AA6C4F-6F71-4C49-B2DE-9137B73BC4A6}" type="datetimeFigureOut">
              <a:rPr lang="es-CL" smtClean="0"/>
              <a:t>03-09-2020</a:t>
            </a:fld>
            <a:endParaRPr lang="es-CL"/>
          </a:p>
        </p:txBody>
      </p:sp>
      <p:sp>
        <p:nvSpPr>
          <p:cNvPr id="5" name="Marcador de pie de página 4">
            <a:extLst>
              <a:ext uri="{FF2B5EF4-FFF2-40B4-BE49-F238E27FC236}">
                <a16:creationId xmlns:a16="http://schemas.microsoft.com/office/drawing/2014/main" id="{9BCA02D5-3ECD-4ACB-BA50-B1372063A829}"/>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3C597144-41A2-4772-A5E9-CF638D93D448}"/>
              </a:ext>
            </a:extLst>
          </p:cNvPr>
          <p:cNvSpPr>
            <a:spLocks noGrp="1"/>
          </p:cNvSpPr>
          <p:nvPr>
            <p:ph type="sldNum" sz="quarter" idx="12"/>
          </p:nvPr>
        </p:nvSpPr>
        <p:spPr/>
        <p:txBody>
          <a:bodyPr/>
          <a:lstStyle/>
          <a:p>
            <a:fld id="{06111E8B-D56E-4C8A-8B5F-56CF256F2920}" type="slidenum">
              <a:rPr lang="es-CL" smtClean="0"/>
              <a:t>‹Nº›</a:t>
            </a:fld>
            <a:endParaRPr lang="es-CL"/>
          </a:p>
        </p:txBody>
      </p:sp>
    </p:spTree>
    <p:extLst>
      <p:ext uri="{BB962C8B-B14F-4D97-AF65-F5344CB8AC3E}">
        <p14:creationId xmlns:p14="http://schemas.microsoft.com/office/powerpoint/2010/main" val="1947350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7F023C-34E5-40A8-961D-A88C3119AFBA}"/>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BB0CAB18-AF39-4233-BBB5-B1B99D047BB3}"/>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64635026-72C5-4DCC-AD59-3A1B6A489148}"/>
              </a:ext>
            </a:extLst>
          </p:cNvPr>
          <p:cNvSpPr>
            <a:spLocks noGrp="1"/>
          </p:cNvSpPr>
          <p:nvPr>
            <p:ph type="dt" sz="half" idx="10"/>
          </p:nvPr>
        </p:nvSpPr>
        <p:spPr/>
        <p:txBody>
          <a:bodyPr/>
          <a:lstStyle/>
          <a:p>
            <a:fld id="{B1AA6C4F-6F71-4C49-B2DE-9137B73BC4A6}" type="datetimeFigureOut">
              <a:rPr lang="es-CL" smtClean="0"/>
              <a:t>03-09-2020</a:t>
            </a:fld>
            <a:endParaRPr lang="es-CL"/>
          </a:p>
        </p:txBody>
      </p:sp>
      <p:sp>
        <p:nvSpPr>
          <p:cNvPr id="5" name="Marcador de pie de página 4">
            <a:extLst>
              <a:ext uri="{FF2B5EF4-FFF2-40B4-BE49-F238E27FC236}">
                <a16:creationId xmlns:a16="http://schemas.microsoft.com/office/drawing/2014/main" id="{3B59BC77-F7F6-49AE-A443-BE5198F66219}"/>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76D47644-9EC9-4072-BB04-835B0FD30035}"/>
              </a:ext>
            </a:extLst>
          </p:cNvPr>
          <p:cNvSpPr>
            <a:spLocks noGrp="1"/>
          </p:cNvSpPr>
          <p:nvPr>
            <p:ph type="sldNum" sz="quarter" idx="12"/>
          </p:nvPr>
        </p:nvSpPr>
        <p:spPr/>
        <p:txBody>
          <a:bodyPr/>
          <a:lstStyle/>
          <a:p>
            <a:fld id="{06111E8B-D56E-4C8A-8B5F-56CF256F2920}" type="slidenum">
              <a:rPr lang="es-CL" smtClean="0"/>
              <a:t>‹Nº›</a:t>
            </a:fld>
            <a:endParaRPr lang="es-CL"/>
          </a:p>
        </p:txBody>
      </p:sp>
    </p:spTree>
    <p:extLst>
      <p:ext uri="{BB962C8B-B14F-4D97-AF65-F5344CB8AC3E}">
        <p14:creationId xmlns:p14="http://schemas.microsoft.com/office/powerpoint/2010/main" val="3980259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5C1EB4-4254-4E3E-8CD6-ACFBF5B43325}"/>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BF1EB294-4507-47AB-BEE0-D4973FEC67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124AA2CA-B8C4-484D-8DD5-F76736BB2B4E}"/>
              </a:ext>
            </a:extLst>
          </p:cNvPr>
          <p:cNvSpPr>
            <a:spLocks noGrp="1"/>
          </p:cNvSpPr>
          <p:nvPr>
            <p:ph type="dt" sz="half" idx="10"/>
          </p:nvPr>
        </p:nvSpPr>
        <p:spPr/>
        <p:txBody>
          <a:bodyPr/>
          <a:lstStyle/>
          <a:p>
            <a:fld id="{B1AA6C4F-6F71-4C49-B2DE-9137B73BC4A6}" type="datetimeFigureOut">
              <a:rPr lang="es-CL" smtClean="0"/>
              <a:t>03-09-2020</a:t>
            </a:fld>
            <a:endParaRPr lang="es-CL"/>
          </a:p>
        </p:txBody>
      </p:sp>
      <p:sp>
        <p:nvSpPr>
          <p:cNvPr id="5" name="Marcador de pie de página 4">
            <a:extLst>
              <a:ext uri="{FF2B5EF4-FFF2-40B4-BE49-F238E27FC236}">
                <a16:creationId xmlns:a16="http://schemas.microsoft.com/office/drawing/2014/main" id="{2A534DB7-81C8-4F0D-A3E6-73ADC253F7E2}"/>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0554B48A-4F48-4B33-8B3A-CFB50C671441}"/>
              </a:ext>
            </a:extLst>
          </p:cNvPr>
          <p:cNvSpPr>
            <a:spLocks noGrp="1"/>
          </p:cNvSpPr>
          <p:nvPr>
            <p:ph type="sldNum" sz="quarter" idx="12"/>
          </p:nvPr>
        </p:nvSpPr>
        <p:spPr/>
        <p:txBody>
          <a:bodyPr/>
          <a:lstStyle/>
          <a:p>
            <a:fld id="{06111E8B-D56E-4C8A-8B5F-56CF256F2920}" type="slidenum">
              <a:rPr lang="es-CL" smtClean="0"/>
              <a:t>‹Nº›</a:t>
            </a:fld>
            <a:endParaRPr lang="es-CL"/>
          </a:p>
        </p:txBody>
      </p:sp>
    </p:spTree>
    <p:extLst>
      <p:ext uri="{BB962C8B-B14F-4D97-AF65-F5344CB8AC3E}">
        <p14:creationId xmlns:p14="http://schemas.microsoft.com/office/powerpoint/2010/main" val="1435653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54B45D-F794-4898-96EA-68144A45C66E}"/>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C5673542-596E-4B1C-A976-131679AF840A}"/>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242C7256-0F57-45E4-B114-A7D6E1A2900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5B9FB2B6-AE50-4525-8C37-7A5ACFD39850}"/>
              </a:ext>
            </a:extLst>
          </p:cNvPr>
          <p:cNvSpPr>
            <a:spLocks noGrp="1"/>
          </p:cNvSpPr>
          <p:nvPr>
            <p:ph type="dt" sz="half" idx="10"/>
          </p:nvPr>
        </p:nvSpPr>
        <p:spPr/>
        <p:txBody>
          <a:bodyPr/>
          <a:lstStyle/>
          <a:p>
            <a:fld id="{B1AA6C4F-6F71-4C49-B2DE-9137B73BC4A6}" type="datetimeFigureOut">
              <a:rPr lang="es-CL" smtClean="0"/>
              <a:t>03-09-2020</a:t>
            </a:fld>
            <a:endParaRPr lang="es-CL"/>
          </a:p>
        </p:txBody>
      </p:sp>
      <p:sp>
        <p:nvSpPr>
          <p:cNvPr id="6" name="Marcador de pie de página 5">
            <a:extLst>
              <a:ext uri="{FF2B5EF4-FFF2-40B4-BE49-F238E27FC236}">
                <a16:creationId xmlns:a16="http://schemas.microsoft.com/office/drawing/2014/main" id="{67E3E663-6E7E-4205-ACAC-B8081D54CA8C}"/>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25E52F74-A145-43FA-ACF0-003E45CC86DA}"/>
              </a:ext>
            </a:extLst>
          </p:cNvPr>
          <p:cNvSpPr>
            <a:spLocks noGrp="1"/>
          </p:cNvSpPr>
          <p:nvPr>
            <p:ph type="sldNum" sz="quarter" idx="12"/>
          </p:nvPr>
        </p:nvSpPr>
        <p:spPr/>
        <p:txBody>
          <a:bodyPr/>
          <a:lstStyle/>
          <a:p>
            <a:fld id="{06111E8B-D56E-4C8A-8B5F-56CF256F2920}" type="slidenum">
              <a:rPr lang="es-CL" smtClean="0"/>
              <a:t>‹Nº›</a:t>
            </a:fld>
            <a:endParaRPr lang="es-CL"/>
          </a:p>
        </p:txBody>
      </p:sp>
    </p:spTree>
    <p:extLst>
      <p:ext uri="{BB962C8B-B14F-4D97-AF65-F5344CB8AC3E}">
        <p14:creationId xmlns:p14="http://schemas.microsoft.com/office/powerpoint/2010/main" val="2691332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65A07B-83FE-422F-97B7-DCD57FF93867}"/>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57A0873E-5241-4DA7-A3C8-FC9B41AECC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2E093AE0-04FC-424F-B302-D6D6F9970B8A}"/>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2A5FC202-1548-4AF9-A581-3A4135EDAA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571B6BB9-F893-46C1-8002-15336AE005C5}"/>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075B3A1C-191F-4B9B-8FB0-262AF88058F8}"/>
              </a:ext>
            </a:extLst>
          </p:cNvPr>
          <p:cNvSpPr>
            <a:spLocks noGrp="1"/>
          </p:cNvSpPr>
          <p:nvPr>
            <p:ph type="dt" sz="half" idx="10"/>
          </p:nvPr>
        </p:nvSpPr>
        <p:spPr/>
        <p:txBody>
          <a:bodyPr/>
          <a:lstStyle/>
          <a:p>
            <a:fld id="{B1AA6C4F-6F71-4C49-B2DE-9137B73BC4A6}" type="datetimeFigureOut">
              <a:rPr lang="es-CL" smtClean="0"/>
              <a:t>03-09-2020</a:t>
            </a:fld>
            <a:endParaRPr lang="es-CL"/>
          </a:p>
        </p:txBody>
      </p:sp>
      <p:sp>
        <p:nvSpPr>
          <p:cNvPr id="8" name="Marcador de pie de página 7">
            <a:extLst>
              <a:ext uri="{FF2B5EF4-FFF2-40B4-BE49-F238E27FC236}">
                <a16:creationId xmlns:a16="http://schemas.microsoft.com/office/drawing/2014/main" id="{2C3C236E-9996-4BB9-86AF-9991C9AA783F}"/>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0F9CA2AF-F041-409C-8A64-A84CC70CC47D}"/>
              </a:ext>
            </a:extLst>
          </p:cNvPr>
          <p:cNvSpPr>
            <a:spLocks noGrp="1"/>
          </p:cNvSpPr>
          <p:nvPr>
            <p:ph type="sldNum" sz="quarter" idx="12"/>
          </p:nvPr>
        </p:nvSpPr>
        <p:spPr/>
        <p:txBody>
          <a:bodyPr/>
          <a:lstStyle/>
          <a:p>
            <a:fld id="{06111E8B-D56E-4C8A-8B5F-56CF256F2920}" type="slidenum">
              <a:rPr lang="es-CL" smtClean="0"/>
              <a:t>‹Nº›</a:t>
            </a:fld>
            <a:endParaRPr lang="es-CL"/>
          </a:p>
        </p:txBody>
      </p:sp>
    </p:spTree>
    <p:extLst>
      <p:ext uri="{BB962C8B-B14F-4D97-AF65-F5344CB8AC3E}">
        <p14:creationId xmlns:p14="http://schemas.microsoft.com/office/powerpoint/2010/main" val="1860908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2BC96F-3C57-4320-A5D7-5F6E68F6DE38}"/>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42249488-B3AC-4EB8-8ED7-1CFE0C591A22}"/>
              </a:ext>
            </a:extLst>
          </p:cNvPr>
          <p:cNvSpPr>
            <a:spLocks noGrp="1"/>
          </p:cNvSpPr>
          <p:nvPr>
            <p:ph type="dt" sz="half" idx="10"/>
          </p:nvPr>
        </p:nvSpPr>
        <p:spPr/>
        <p:txBody>
          <a:bodyPr/>
          <a:lstStyle/>
          <a:p>
            <a:fld id="{B1AA6C4F-6F71-4C49-B2DE-9137B73BC4A6}" type="datetimeFigureOut">
              <a:rPr lang="es-CL" smtClean="0"/>
              <a:t>03-09-2020</a:t>
            </a:fld>
            <a:endParaRPr lang="es-CL"/>
          </a:p>
        </p:txBody>
      </p:sp>
      <p:sp>
        <p:nvSpPr>
          <p:cNvPr id="4" name="Marcador de pie de página 3">
            <a:extLst>
              <a:ext uri="{FF2B5EF4-FFF2-40B4-BE49-F238E27FC236}">
                <a16:creationId xmlns:a16="http://schemas.microsoft.com/office/drawing/2014/main" id="{1ABA5840-A4D5-4F84-B0A3-DA468ECE0F74}"/>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80FDAA07-9845-4A32-88FF-A591F9842D48}"/>
              </a:ext>
            </a:extLst>
          </p:cNvPr>
          <p:cNvSpPr>
            <a:spLocks noGrp="1"/>
          </p:cNvSpPr>
          <p:nvPr>
            <p:ph type="sldNum" sz="quarter" idx="12"/>
          </p:nvPr>
        </p:nvSpPr>
        <p:spPr/>
        <p:txBody>
          <a:bodyPr/>
          <a:lstStyle/>
          <a:p>
            <a:fld id="{06111E8B-D56E-4C8A-8B5F-56CF256F2920}" type="slidenum">
              <a:rPr lang="es-CL" smtClean="0"/>
              <a:t>‹Nº›</a:t>
            </a:fld>
            <a:endParaRPr lang="es-CL"/>
          </a:p>
        </p:txBody>
      </p:sp>
    </p:spTree>
    <p:extLst>
      <p:ext uri="{BB962C8B-B14F-4D97-AF65-F5344CB8AC3E}">
        <p14:creationId xmlns:p14="http://schemas.microsoft.com/office/powerpoint/2010/main" val="3665954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4C2BA803-E3F2-449B-BC50-7182920A1C7C}"/>
              </a:ext>
            </a:extLst>
          </p:cNvPr>
          <p:cNvSpPr>
            <a:spLocks noGrp="1"/>
          </p:cNvSpPr>
          <p:nvPr>
            <p:ph type="dt" sz="half" idx="10"/>
          </p:nvPr>
        </p:nvSpPr>
        <p:spPr/>
        <p:txBody>
          <a:bodyPr/>
          <a:lstStyle/>
          <a:p>
            <a:fld id="{B1AA6C4F-6F71-4C49-B2DE-9137B73BC4A6}" type="datetimeFigureOut">
              <a:rPr lang="es-CL" smtClean="0"/>
              <a:t>03-09-2020</a:t>
            </a:fld>
            <a:endParaRPr lang="es-CL"/>
          </a:p>
        </p:txBody>
      </p:sp>
      <p:sp>
        <p:nvSpPr>
          <p:cNvPr id="3" name="Marcador de pie de página 2">
            <a:extLst>
              <a:ext uri="{FF2B5EF4-FFF2-40B4-BE49-F238E27FC236}">
                <a16:creationId xmlns:a16="http://schemas.microsoft.com/office/drawing/2014/main" id="{329029AC-FAC6-4B72-B59E-D9375513FE93}"/>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5CBFA44C-F058-4DD5-97FC-B52E20A5319F}"/>
              </a:ext>
            </a:extLst>
          </p:cNvPr>
          <p:cNvSpPr>
            <a:spLocks noGrp="1"/>
          </p:cNvSpPr>
          <p:nvPr>
            <p:ph type="sldNum" sz="quarter" idx="12"/>
          </p:nvPr>
        </p:nvSpPr>
        <p:spPr/>
        <p:txBody>
          <a:bodyPr/>
          <a:lstStyle/>
          <a:p>
            <a:fld id="{06111E8B-D56E-4C8A-8B5F-56CF256F2920}" type="slidenum">
              <a:rPr lang="es-CL" smtClean="0"/>
              <a:t>‹Nº›</a:t>
            </a:fld>
            <a:endParaRPr lang="es-CL"/>
          </a:p>
        </p:txBody>
      </p:sp>
    </p:spTree>
    <p:extLst>
      <p:ext uri="{BB962C8B-B14F-4D97-AF65-F5344CB8AC3E}">
        <p14:creationId xmlns:p14="http://schemas.microsoft.com/office/powerpoint/2010/main" val="271815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6A8F5A-176C-45F8-9281-15041911E2E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43439AB0-F0E6-4B85-830A-B5B52BECF4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8F3A39C1-310F-4F26-9CBB-19C4695626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53BBA949-C56A-47EA-A843-6FF9E4046E48}"/>
              </a:ext>
            </a:extLst>
          </p:cNvPr>
          <p:cNvSpPr>
            <a:spLocks noGrp="1"/>
          </p:cNvSpPr>
          <p:nvPr>
            <p:ph type="dt" sz="half" idx="10"/>
          </p:nvPr>
        </p:nvSpPr>
        <p:spPr/>
        <p:txBody>
          <a:bodyPr/>
          <a:lstStyle/>
          <a:p>
            <a:fld id="{B1AA6C4F-6F71-4C49-B2DE-9137B73BC4A6}" type="datetimeFigureOut">
              <a:rPr lang="es-CL" smtClean="0"/>
              <a:t>03-09-2020</a:t>
            </a:fld>
            <a:endParaRPr lang="es-CL"/>
          </a:p>
        </p:txBody>
      </p:sp>
      <p:sp>
        <p:nvSpPr>
          <p:cNvPr id="6" name="Marcador de pie de página 5">
            <a:extLst>
              <a:ext uri="{FF2B5EF4-FFF2-40B4-BE49-F238E27FC236}">
                <a16:creationId xmlns:a16="http://schemas.microsoft.com/office/drawing/2014/main" id="{523F0D70-954B-4B36-833C-DEA1484FDEA3}"/>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23163D59-D92B-4231-9AD5-A6B4AD99A1BF}"/>
              </a:ext>
            </a:extLst>
          </p:cNvPr>
          <p:cNvSpPr>
            <a:spLocks noGrp="1"/>
          </p:cNvSpPr>
          <p:nvPr>
            <p:ph type="sldNum" sz="quarter" idx="12"/>
          </p:nvPr>
        </p:nvSpPr>
        <p:spPr/>
        <p:txBody>
          <a:bodyPr/>
          <a:lstStyle/>
          <a:p>
            <a:fld id="{06111E8B-D56E-4C8A-8B5F-56CF256F2920}" type="slidenum">
              <a:rPr lang="es-CL" smtClean="0"/>
              <a:t>‹Nº›</a:t>
            </a:fld>
            <a:endParaRPr lang="es-CL"/>
          </a:p>
        </p:txBody>
      </p:sp>
    </p:spTree>
    <p:extLst>
      <p:ext uri="{BB962C8B-B14F-4D97-AF65-F5344CB8AC3E}">
        <p14:creationId xmlns:p14="http://schemas.microsoft.com/office/powerpoint/2010/main" val="1198721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C5A0CD-3F4F-47DF-8FAB-B294FEB335F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A8589FF7-DFD6-4857-A231-F65978DBEF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16843E9E-F165-44E1-B72F-481D8BF834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4E5BCA68-8648-4982-936C-213AF3F97190}"/>
              </a:ext>
            </a:extLst>
          </p:cNvPr>
          <p:cNvSpPr>
            <a:spLocks noGrp="1"/>
          </p:cNvSpPr>
          <p:nvPr>
            <p:ph type="dt" sz="half" idx="10"/>
          </p:nvPr>
        </p:nvSpPr>
        <p:spPr/>
        <p:txBody>
          <a:bodyPr/>
          <a:lstStyle/>
          <a:p>
            <a:fld id="{B1AA6C4F-6F71-4C49-B2DE-9137B73BC4A6}" type="datetimeFigureOut">
              <a:rPr lang="es-CL" smtClean="0"/>
              <a:t>03-09-2020</a:t>
            </a:fld>
            <a:endParaRPr lang="es-CL"/>
          </a:p>
        </p:txBody>
      </p:sp>
      <p:sp>
        <p:nvSpPr>
          <p:cNvPr id="6" name="Marcador de pie de página 5">
            <a:extLst>
              <a:ext uri="{FF2B5EF4-FFF2-40B4-BE49-F238E27FC236}">
                <a16:creationId xmlns:a16="http://schemas.microsoft.com/office/drawing/2014/main" id="{7BE9E81C-6C71-4B0B-AD59-E211F14DD871}"/>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90DF843B-C8F9-4E5D-B5F9-A299E1FC06D1}"/>
              </a:ext>
            </a:extLst>
          </p:cNvPr>
          <p:cNvSpPr>
            <a:spLocks noGrp="1"/>
          </p:cNvSpPr>
          <p:nvPr>
            <p:ph type="sldNum" sz="quarter" idx="12"/>
          </p:nvPr>
        </p:nvSpPr>
        <p:spPr/>
        <p:txBody>
          <a:bodyPr/>
          <a:lstStyle/>
          <a:p>
            <a:fld id="{06111E8B-D56E-4C8A-8B5F-56CF256F2920}" type="slidenum">
              <a:rPr lang="es-CL" smtClean="0"/>
              <a:t>‹Nº›</a:t>
            </a:fld>
            <a:endParaRPr lang="es-CL"/>
          </a:p>
        </p:txBody>
      </p:sp>
    </p:spTree>
    <p:extLst>
      <p:ext uri="{BB962C8B-B14F-4D97-AF65-F5344CB8AC3E}">
        <p14:creationId xmlns:p14="http://schemas.microsoft.com/office/powerpoint/2010/main" val="2904254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6CD6E93-A244-4C02-9C2C-FE10A1CA21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0488052A-7B88-4BFE-80D7-58EE147F99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A6C478ED-F17B-4213-92BC-C7C0C9C99C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AA6C4F-6F71-4C49-B2DE-9137B73BC4A6}" type="datetimeFigureOut">
              <a:rPr lang="es-CL" smtClean="0"/>
              <a:t>03-09-2020</a:t>
            </a:fld>
            <a:endParaRPr lang="es-CL"/>
          </a:p>
        </p:txBody>
      </p:sp>
      <p:sp>
        <p:nvSpPr>
          <p:cNvPr id="5" name="Marcador de pie de página 4">
            <a:extLst>
              <a:ext uri="{FF2B5EF4-FFF2-40B4-BE49-F238E27FC236}">
                <a16:creationId xmlns:a16="http://schemas.microsoft.com/office/drawing/2014/main" id="{8DF358B8-2AD5-459E-8B01-CB40B09E23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F60FE11E-5A57-4235-A685-EC16CE1718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111E8B-D56E-4C8A-8B5F-56CF256F2920}" type="slidenum">
              <a:rPr lang="es-CL" smtClean="0"/>
              <a:t>‹Nº›</a:t>
            </a:fld>
            <a:endParaRPr lang="es-CL"/>
          </a:p>
        </p:txBody>
      </p:sp>
    </p:spTree>
    <p:extLst>
      <p:ext uri="{BB962C8B-B14F-4D97-AF65-F5344CB8AC3E}">
        <p14:creationId xmlns:p14="http://schemas.microsoft.com/office/powerpoint/2010/main" val="1119982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Guitar : Session Guitarist Picked Acoustic | Komplete">
            <a:extLst>
              <a:ext uri="{FF2B5EF4-FFF2-40B4-BE49-F238E27FC236}">
                <a16:creationId xmlns:a16="http://schemas.microsoft.com/office/drawing/2014/main" id="{DA53C08D-5C62-46EC-A3E5-36EA24D4903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055" t="9091" r="9243"/>
          <a:stretch/>
        </p:blipFill>
        <p:spPr bwMode="auto">
          <a:xfrm>
            <a:off x="3523488" y="10"/>
            <a:ext cx="8668512" cy="6857990"/>
          </a:xfrm>
          <a:prstGeom prst="rect">
            <a:avLst/>
          </a:prstGeom>
          <a:noFill/>
          <a:extLst>
            <a:ext uri="{909E8E84-426E-40DD-AFC4-6F175D3DCCD1}">
              <a14:hiddenFill xmlns:a14="http://schemas.microsoft.com/office/drawing/2010/main">
                <a:solidFill>
                  <a:srgbClr val="FFFFFF"/>
                </a:solidFill>
              </a14:hiddenFill>
            </a:ext>
          </a:extLst>
        </p:spPr>
      </p:pic>
      <p:sp>
        <p:nvSpPr>
          <p:cNvPr id="73" name="Rectangle 72">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ítulo 1">
            <a:extLst>
              <a:ext uri="{FF2B5EF4-FFF2-40B4-BE49-F238E27FC236}">
                <a16:creationId xmlns:a16="http://schemas.microsoft.com/office/drawing/2014/main" id="{30F6F0EF-82E8-4918-A4C1-6B5F16E15304}"/>
              </a:ext>
            </a:extLst>
          </p:cNvPr>
          <p:cNvSpPr>
            <a:spLocks noGrp="1"/>
          </p:cNvSpPr>
          <p:nvPr>
            <p:ph type="ctrTitle"/>
          </p:nvPr>
        </p:nvSpPr>
        <p:spPr>
          <a:xfrm>
            <a:off x="477981" y="1122363"/>
            <a:ext cx="4023360" cy="3204134"/>
          </a:xfrm>
        </p:spPr>
        <p:txBody>
          <a:bodyPr anchor="b">
            <a:normAutofit/>
          </a:bodyPr>
          <a:lstStyle/>
          <a:p>
            <a:pPr algn="l"/>
            <a:r>
              <a:rPr lang="es-CL" sz="4800" dirty="0" err="1"/>
              <a:t>The</a:t>
            </a:r>
            <a:r>
              <a:rPr lang="es-CL" sz="4800" dirty="0"/>
              <a:t> </a:t>
            </a:r>
            <a:r>
              <a:rPr lang="es-CL" sz="4800" dirty="0" err="1"/>
              <a:t>Structure</a:t>
            </a:r>
            <a:r>
              <a:rPr lang="es-CL" sz="4800" dirty="0"/>
              <a:t> </a:t>
            </a:r>
            <a:r>
              <a:rPr lang="es-CL" sz="4800" dirty="0" err="1"/>
              <a:t>of</a:t>
            </a:r>
            <a:r>
              <a:rPr lang="es-CL" sz="4800" dirty="0"/>
              <a:t> a </a:t>
            </a:r>
            <a:r>
              <a:rPr lang="es-CL" sz="4800" dirty="0" err="1"/>
              <a:t>Song</a:t>
            </a:r>
            <a:endParaRPr lang="es-CL" sz="4800" dirty="0"/>
          </a:p>
        </p:txBody>
      </p:sp>
      <p:sp>
        <p:nvSpPr>
          <p:cNvPr id="3" name="Subtítulo 2">
            <a:extLst>
              <a:ext uri="{FF2B5EF4-FFF2-40B4-BE49-F238E27FC236}">
                <a16:creationId xmlns:a16="http://schemas.microsoft.com/office/drawing/2014/main" id="{D719E08A-9B78-4896-8940-EE535E1834A3}"/>
              </a:ext>
            </a:extLst>
          </p:cNvPr>
          <p:cNvSpPr>
            <a:spLocks noGrp="1"/>
          </p:cNvSpPr>
          <p:nvPr>
            <p:ph type="subTitle" idx="1"/>
          </p:nvPr>
        </p:nvSpPr>
        <p:spPr>
          <a:xfrm>
            <a:off x="477980" y="4872922"/>
            <a:ext cx="4023359" cy="1208141"/>
          </a:xfrm>
        </p:spPr>
        <p:txBody>
          <a:bodyPr>
            <a:normAutofit/>
          </a:bodyPr>
          <a:lstStyle/>
          <a:p>
            <a:pPr algn="l"/>
            <a:r>
              <a:rPr lang="es-CL" sz="2000"/>
              <a:t>Daniel Salinas Lagos</a:t>
            </a:r>
          </a:p>
        </p:txBody>
      </p:sp>
      <p:sp>
        <p:nvSpPr>
          <p:cNvPr id="75" name="Rectangle 74">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77" name="Rectangle 76">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41785374"/>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2A0E4E09-FC02-4ADC-951A-3FFA90B6FE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146" name="Picture 2" descr="Calling all New Westminster songwriters | New West Record">
            <a:extLst>
              <a:ext uri="{FF2B5EF4-FFF2-40B4-BE49-F238E27FC236}">
                <a16:creationId xmlns:a16="http://schemas.microsoft.com/office/drawing/2014/main" id="{444BF36D-CDC1-449C-93BF-F81201D09988}"/>
              </a:ext>
            </a:extLst>
          </p:cNvPr>
          <p:cNvPicPr>
            <a:picLocks noChangeAspect="1" noChangeArrowheads="1"/>
          </p:cNvPicPr>
          <p:nvPr/>
        </p:nvPicPr>
        <p:blipFill rotWithShape="1">
          <a:blip r:embed="rId2">
            <a:alphaModFix amt="40000"/>
            <a:extLst>
              <a:ext uri="{28A0092B-C50C-407E-A947-70E740481C1C}">
                <a14:useLocalDpi xmlns:a14="http://schemas.microsoft.com/office/drawing/2010/main" val="0"/>
              </a:ext>
            </a:extLst>
          </a:blip>
          <a:srcRect l="6175" r="5618" b="1"/>
          <a:stretch/>
        </p:blipFill>
        <p:spPr bwMode="auto">
          <a:xfrm>
            <a:off x="3132160" y="1021"/>
            <a:ext cx="9059839" cy="6855958"/>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a:extLst>
              <a:ext uri="{FF2B5EF4-FFF2-40B4-BE49-F238E27FC236}">
                <a16:creationId xmlns:a16="http://schemas.microsoft.com/office/drawing/2014/main" id="{1E8A4A93-D577-48B0-B75F-0C34BC2BF828}"/>
              </a:ext>
            </a:extLst>
          </p:cNvPr>
          <p:cNvSpPr>
            <a:spLocks noGrp="1"/>
          </p:cNvSpPr>
          <p:nvPr>
            <p:ph type="title"/>
          </p:nvPr>
        </p:nvSpPr>
        <p:spPr>
          <a:xfrm>
            <a:off x="6556100" y="1099671"/>
            <a:ext cx="4972511" cy="3367554"/>
          </a:xfrm>
        </p:spPr>
        <p:txBody>
          <a:bodyPr vert="horz" lIns="91440" tIns="45720" rIns="91440" bIns="45720" rtlCol="0" anchor="b">
            <a:normAutofit/>
          </a:bodyPr>
          <a:lstStyle/>
          <a:p>
            <a:r>
              <a:rPr lang="en-US" sz="6600" kern="1200" dirty="0">
                <a:latin typeface="+mj-lt"/>
                <a:ea typeface="+mj-ea"/>
                <a:cs typeface="+mj-cs"/>
              </a:rPr>
              <a:t>The Title and the Lyrics of a Song</a:t>
            </a:r>
          </a:p>
        </p:txBody>
      </p:sp>
      <p:sp>
        <p:nvSpPr>
          <p:cNvPr id="3" name="Marcador de contenido 2">
            <a:extLst>
              <a:ext uri="{FF2B5EF4-FFF2-40B4-BE49-F238E27FC236}">
                <a16:creationId xmlns:a16="http://schemas.microsoft.com/office/drawing/2014/main" id="{A9E0EAEE-1A2F-4F20-8978-B4F5279DAF26}"/>
              </a:ext>
            </a:extLst>
          </p:cNvPr>
          <p:cNvSpPr>
            <a:spLocks noGrp="1"/>
          </p:cNvSpPr>
          <p:nvPr>
            <p:ph idx="1"/>
          </p:nvPr>
        </p:nvSpPr>
        <p:spPr>
          <a:xfrm>
            <a:off x="6556100" y="4687316"/>
            <a:ext cx="4972512" cy="1517088"/>
          </a:xfrm>
        </p:spPr>
        <p:txBody>
          <a:bodyPr vert="horz" lIns="91440" tIns="45720" rIns="91440" bIns="45720" rtlCol="0">
            <a:normAutofit/>
          </a:bodyPr>
          <a:lstStyle/>
          <a:p>
            <a:pPr marL="0" indent="0">
              <a:buNone/>
            </a:pPr>
            <a:r>
              <a:rPr lang="en-US" sz="2400" kern="1200" dirty="0">
                <a:solidFill>
                  <a:schemeClr val="tx1"/>
                </a:solidFill>
                <a:latin typeface="+mn-lt"/>
                <a:ea typeface="+mn-ea"/>
                <a:cs typeface="+mn-cs"/>
              </a:rPr>
              <a:t>The title is, in other words, the name of the song. Most of the time you can hear it in the chorus of the song. (e.g. Shape of You, Call me Maybe, </a:t>
            </a:r>
            <a:r>
              <a:rPr lang="en-US" sz="2400" kern="1200" dirty="0" err="1">
                <a:solidFill>
                  <a:schemeClr val="tx1"/>
                </a:solidFill>
                <a:latin typeface="+mn-lt"/>
                <a:ea typeface="+mn-ea"/>
                <a:cs typeface="+mn-cs"/>
              </a:rPr>
              <a:t>etc</a:t>
            </a:r>
            <a:r>
              <a:rPr lang="en-US" sz="2400" kern="1200" dirty="0">
                <a:solidFill>
                  <a:schemeClr val="tx1"/>
                </a:solidFill>
                <a:latin typeface="+mn-lt"/>
                <a:ea typeface="+mn-ea"/>
                <a:cs typeface="+mn-cs"/>
              </a:rPr>
              <a:t>)</a:t>
            </a:r>
          </a:p>
        </p:txBody>
      </p:sp>
      <p:sp>
        <p:nvSpPr>
          <p:cNvPr id="75" name="Freeform: Shape 74">
            <a:extLst>
              <a:ext uri="{FF2B5EF4-FFF2-40B4-BE49-F238E27FC236}">
                <a16:creationId xmlns:a16="http://schemas.microsoft.com/office/drawing/2014/main" id="{9453FF84-60C1-4EA8-B49B-1B8C2D0C5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
            <a:ext cx="5859484" cy="6857997"/>
          </a:xfrm>
          <a:custGeom>
            <a:avLst/>
            <a:gdLst>
              <a:gd name="connsiteX0" fmla="*/ 3198825 w 5859484"/>
              <a:gd name="connsiteY0" fmla="*/ 0 h 6857997"/>
              <a:gd name="connsiteX1" fmla="*/ 3962351 w 5859484"/>
              <a:gd name="connsiteY1" fmla="*/ 0 h 6857997"/>
              <a:gd name="connsiteX2" fmla="*/ 4129776 w 5859484"/>
              <a:gd name="connsiteY2" fmla="*/ 128761 h 6857997"/>
              <a:gd name="connsiteX3" fmla="*/ 5859484 w 5859484"/>
              <a:gd name="connsiteY3" fmla="*/ 3718209 h 6857997"/>
              <a:gd name="connsiteX4" fmla="*/ 4624700 w 5859484"/>
              <a:gd name="connsiteY4" fmla="*/ 6845880 h 6857997"/>
              <a:gd name="connsiteX5" fmla="*/ 4612896 w 5859484"/>
              <a:gd name="connsiteY5" fmla="*/ 6857997 h 6857997"/>
              <a:gd name="connsiteX6" fmla="*/ 4017658 w 5859484"/>
              <a:gd name="connsiteY6" fmla="*/ 6857997 h 6857997"/>
              <a:gd name="connsiteX7" fmla="*/ 4173230 w 5859484"/>
              <a:gd name="connsiteY7" fmla="*/ 6719623 h 6857997"/>
              <a:gd name="connsiteX8" fmla="*/ 5443583 w 5859484"/>
              <a:gd name="connsiteY8" fmla="*/ 3718209 h 6857997"/>
              <a:gd name="connsiteX9" fmla="*/ 3355352 w 5859484"/>
              <a:gd name="connsiteY9" fmla="*/ 88079 h 6857997"/>
              <a:gd name="connsiteX10" fmla="*/ 0 w 5859484"/>
              <a:gd name="connsiteY10" fmla="*/ 0 h 6857997"/>
              <a:gd name="connsiteX11" fmla="*/ 2941255 w 5859484"/>
              <a:gd name="connsiteY11" fmla="*/ 0 h 6857997"/>
              <a:gd name="connsiteX12" fmla="*/ 3117080 w 5859484"/>
              <a:gd name="connsiteY12" fmla="*/ 88129 h 6857997"/>
              <a:gd name="connsiteX13" fmla="*/ 5324754 w 5859484"/>
              <a:gd name="connsiteY13" fmla="*/ 3718209 h 6857997"/>
              <a:gd name="connsiteX14" fmla="*/ 4089206 w 5859484"/>
              <a:gd name="connsiteY14" fmla="*/ 6637392 h 6857997"/>
              <a:gd name="connsiteX15" fmla="*/ 3841183 w 5859484"/>
              <a:gd name="connsiteY15" fmla="*/ 6857997 h 6857997"/>
              <a:gd name="connsiteX16" fmla="*/ 0 w 5859484"/>
              <a:gd name="connsiteY16" fmla="*/ 6857997 h 6857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859484" h="6857997">
                <a:moveTo>
                  <a:pt x="3198825" y="0"/>
                </a:moveTo>
                <a:lnTo>
                  <a:pt x="3962351" y="0"/>
                </a:lnTo>
                <a:lnTo>
                  <a:pt x="4129776" y="128761"/>
                </a:lnTo>
                <a:cubicBezTo>
                  <a:pt x="5186152" y="981944"/>
                  <a:pt x="5859484" y="2273123"/>
                  <a:pt x="5859484" y="3718209"/>
                </a:cubicBezTo>
                <a:cubicBezTo>
                  <a:pt x="5859484" y="4922447"/>
                  <a:pt x="5391893" y="6019805"/>
                  <a:pt x="4624700" y="6845880"/>
                </a:cubicBezTo>
                <a:lnTo>
                  <a:pt x="4612896" y="6857997"/>
                </a:lnTo>
                <a:lnTo>
                  <a:pt x="4017658" y="6857997"/>
                </a:lnTo>
                <a:lnTo>
                  <a:pt x="4173230" y="6719623"/>
                </a:lnTo>
                <a:cubicBezTo>
                  <a:pt x="4958119" y="5951494"/>
                  <a:pt x="5443583" y="4890334"/>
                  <a:pt x="5443583" y="3718209"/>
                </a:cubicBezTo>
                <a:cubicBezTo>
                  <a:pt x="5443583" y="2179795"/>
                  <a:pt x="4607295" y="832535"/>
                  <a:pt x="3355352" y="88079"/>
                </a:cubicBezTo>
                <a:close/>
                <a:moveTo>
                  <a:pt x="0" y="0"/>
                </a:moveTo>
                <a:lnTo>
                  <a:pt x="2941255" y="0"/>
                </a:lnTo>
                <a:lnTo>
                  <a:pt x="3117080" y="88129"/>
                </a:lnTo>
                <a:cubicBezTo>
                  <a:pt x="4432070" y="787221"/>
                  <a:pt x="5324754" y="2150692"/>
                  <a:pt x="5324754" y="3718209"/>
                </a:cubicBezTo>
                <a:cubicBezTo>
                  <a:pt x="5324754" y="4858221"/>
                  <a:pt x="4852591" y="5890308"/>
                  <a:pt x="4089206" y="6637392"/>
                </a:cubicBezTo>
                <a:lnTo>
                  <a:pt x="3841183" y="6857997"/>
                </a:lnTo>
                <a:lnTo>
                  <a:pt x="0" y="6857997"/>
                </a:lnTo>
                <a:close/>
              </a:path>
            </a:pathLst>
          </a:custGeom>
          <a:solidFill>
            <a:schemeClr val="tx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6148" name="Picture 4" descr="Songwriters Competition · Podunk Bluegrass Festival">
            <a:extLst>
              <a:ext uri="{FF2B5EF4-FFF2-40B4-BE49-F238E27FC236}">
                <a16:creationId xmlns:a16="http://schemas.microsoft.com/office/drawing/2014/main" id="{3FED7BAD-294F-4827-AB6F-C66DC8B40D7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28892"/>
          <a:stretch/>
        </p:blipFill>
        <p:spPr bwMode="auto">
          <a:xfrm>
            <a:off x="1" y="2"/>
            <a:ext cx="6095695" cy="6857997"/>
          </a:xfrm>
          <a:custGeom>
            <a:avLst/>
            <a:gdLst/>
            <a:ahLst/>
            <a:cxnLst/>
            <a:rect l="l" t="t" r="r" b="b"/>
            <a:pathLst>
              <a:path w="6095695" h="6857997">
                <a:moveTo>
                  <a:pt x="3435036" y="0"/>
                </a:moveTo>
                <a:lnTo>
                  <a:pt x="4198562" y="0"/>
                </a:lnTo>
                <a:lnTo>
                  <a:pt x="4365987" y="128761"/>
                </a:lnTo>
                <a:cubicBezTo>
                  <a:pt x="5422363" y="981944"/>
                  <a:pt x="6095695" y="2273123"/>
                  <a:pt x="6095695" y="3718209"/>
                </a:cubicBezTo>
                <a:cubicBezTo>
                  <a:pt x="6095695" y="4922447"/>
                  <a:pt x="5628104" y="6019805"/>
                  <a:pt x="4860911" y="6845880"/>
                </a:cubicBezTo>
                <a:lnTo>
                  <a:pt x="4849107" y="6857997"/>
                </a:lnTo>
                <a:lnTo>
                  <a:pt x="4253869" y="6857997"/>
                </a:lnTo>
                <a:lnTo>
                  <a:pt x="4409441" y="6719623"/>
                </a:lnTo>
                <a:cubicBezTo>
                  <a:pt x="5194330" y="5951494"/>
                  <a:pt x="5679794" y="4890334"/>
                  <a:pt x="5679794" y="3718209"/>
                </a:cubicBezTo>
                <a:cubicBezTo>
                  <a:pt x="5679794" y="2179795"/>
                  <a:pt x="4843506" y="832535"/>
                  <a:pt x="3591563" y="88079"/>
                </a:cubicBezTo>
                <a:close/>
                <a:moveTo>
                  <a:pt x="0" y="0"/>
                </a:moveTo>
                <a:lnTo>
                  <a:pt x="3177466" y="0"/>
                </a:lnTo>
                <a:lnTo>
                  <a:pt x="3353291" y="88129"/>
                </a:lnTo>
                <a:cubicBezTo>
                  <a:pt x="4668281" y="787221"/>
                  <a:pt x="5560965" y="2150692"/>
                  <a:pt x="5560965" y="3718209"/>
                </a:cubicBezTo>
                <a:cubicBezTo>
                  <a:pt x="5560965" y="4858221"/>
                  <a:pt x="5088802" y="5890308"/>
                  <a:pt x="4325417" y="6637392"/>
                </a:cubicBezTo>
                <a:lnTo>
                  <a:pt x="4077394" y="6857997"/>
                </a:lnTo>
                <a:lnTo>
                  <a:pt x="0" y="6857997"/>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2640327"/>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2" descr="Las Astucias de un Pianista para Aprender Piano | Superprof">
            <a:extLst>
              <a:ext uri="{FF2B5EF4-FFF2-40B4-BE49-F238E27FC236}">
                <a16:creationId xmlns:a16="http://schemas.microsoft.com/office/drawing/2014/main" id="{4B84132F-5FB2-4BD0-A1B9-5904F2E0824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687" r="18209" b="-1"/>
          <a:stretch/>
        </p:blipFill>
        <p:spPr bwMode="auto">
          <a:xfrm>
            <a:off x="4117521" y="10"/>
            <a:ext cx="8074479" cy="6857990"/>
          </a:xfrm>
          <a:prstGeom prst="rect">
            <a:avLst/>
          </a:prstGeom>
          <a:noFill/>
          <a:extLst>
            <a:ext uri="{909E8E84-426E-40DD-AFC4-6F175D3DCCD1}">
              <a14:hiddenFill xmlns:a14="http://schemas.microsoft.com/office/drawing/2010/main">
                <a:solidFill>
                  <a:srgbClr val="FFFFFF"/>
                </a:solidFill>
              </a14:hiddenFill>
            </a:ext>
          </a:extLst>
        </p:spPr>
      </p:pic>
      <p:sp>
        <p:nvSpPr>
          <p:cNvPr id="71" name="Freeform: Shape 70">
            <a:extLst>
              <a:ext uri="{FF2B5EF4-FFF2-40B4-BE49-F238E27FC236}">
                <a16:creationId xmlns:a16="http://schemas.microsoft.com/office/drawing/2014/main" id="{8F23F8A3-8FD7-4779-8323-FDC26BE99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7859800" cy="6858478"/>
          </a:xfrm>
          <a:custGeom>
            <a:avLst/>
            <a:gdLst>
              <a:gd name="connsiteX0" fmla="*/ 7859800 w 7859800"/>
              <a:gd name="connsiteY0" fmla="*/ 6858478 h 6858478"/>
              <a:gd name="connsiteX1" fmla="*/ 435245 w 7859800"/>
              <a:gd name="connsiteY1" fmla="*/ 6858478 h 6858478"/>
              <a:gd name="connsiteX2" fmla="*/ 435505 w 7859800"/>
              <a:gd name="connsiteY2" fmla="*/ 6857916 h 6858478"/>
              <a:gd name="connsiteX3" fmla="*/ 0 w 7859800"/>
              <a:gd name="connsiteY3" fmla="*/ 6857916 h 6858478"/>
              <a:gd name="connsiteX4" fmla="*/ 0 w 7859800"/>
              <a:gd name="connsiteY4" fmla="*/ 0 h 6858478"/>
              <a:gd name="connsiteX5" fmla="*/ 3611620 w 7859800"/>
              <a:gd name="connsiteY5" fmla="*/ 0 h 6858478"/>
              <a:gd name="connsiteX6" fmla="*/ 4677848 w 7859800"/>
              <a:gd name="connsiteY6" fmla="*/ 0 h 6858478"/>
              <a:gd name="connsiteX7" fmla="*/ 4683425 w 7859800"/>
              <a:gd name="connsiteY7" fmla="*/ 0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859800" h="6858478">
                <a:moveTo>
                  <a:pt x="7859800" y="6858478"/>
                </a:moveTo>
                <a:lnTo>
                  <a:pt x="435245" y="6858478"/>
                </a:lnTo>
                <a:lnTo>
                  <a:pt x="435505" y="6857916"/>
                </a:lnTo>
                <a:lnTo>
                  <a:pt x="0" y="6857916"/>
                </a:lnTo>
                <a:lnTo>
                  <a:pt x="0" y="0"/>
                </a:lnTo>
                <a:lnTo>
                  <a:pt x="3611620" y="0"/>
                </a:lnTo>
                <a:lnTo>
                  <a:pt x="4677848" y="0"/>
                </a:lnTo>
                <a:lnTo>
                  <a:pt x="4683425"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3" name="Freeform: Shape 72">
            <a:extLst>
              <a:ext uri="{FF2B5EF4-FFF2-40B4-BE49-F238E27FC236}">
                <a16:creationId xmlns:a16="http://schemas.microsoft.com/office/drawing/2014/main" id="{F605C4CC-A25C-416F-8333-7CB7DC97D8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7431174" cy="6858478"/>
          </a:xfrm>
          <a:custGeom>
            <a:avLst/>
            <a:gdLst>
              <a:gd name="connsiteX0" fmla="*/ 7431174 w 7431174"/>
              <a:gd name="connsiteY0" fmla="*/ 6858478 h 6858478"/>
              <a:gd name="connsiteX1" fmla="*/ 6619 w 7431174"/>
              <a:gd name="connsiteY1" fmla="*/ 6858478 h 6858478"/>
              <a:gd name="connsiteX2" fmla="*/ 6879 w 7431174"/>
              <a:gd name="connsiteY2" fmla="*/ 6857916 h 6858478"/>
              <a:gd name="connsiteX3" fmla="*/ 0 w 7431174"/>
              <a:gd name="connsiteY3" fmla="*/ 6857916 h 6858478"/>
              <a:gd name="connsiteX4" fmla="*/ 0 w 7431174"/>
              <a:gd name="connsiteY4" fmla="*/ 0 h 6858478"/>
              <a:gd name="connsiteX5" fmla="*/ 3182994 w 7431174"/>
              <a:gd name="connsiteY5" fmla="*/ 0 h 6858478"/>
              <a:gd name="connsiteX6" fmla="*/ 4249222 w 7431174"/>
              <a:gd name="connsiteY6" fmla="*/ 0 h 6858478"/>
              <a:gd name="connsiteX7" fmla="*/ 4254799 w 7431174"/>
              <a:gd name="connsiteY7" fmla="*/ 0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431174" h="6858478">
                <a:moveTo>
                  <a:pt x="7431174" y="6858478"/>
                </a:moveTo>
                <a:lnTo>
                  <a:pt x="6619" y="6858478"/>
                </a:lnTo>
                <a:lnTo>
                  <a:pt x="6879" y="6857916"/>
                </a:lnTo>
                <a:lnTo>
                  <a:pt x="0" y="6857916"/>
                </a:lnTo>
                <a:lnTo>
                  <a:pt x="0" y="0"/>
                </a:lnTo>
                <a:lnTo>
                  <a:pt x="3182994" y="0"/>
                </a:lnTo>
                <a:lnTo>
                  <a:pt x="4249222" y="0"/>
                </a:lnTo>
                <a:lnTo>
                  <a:pt x="4254799"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2D45C028-25D7-4AC2-838E-9E44A8F90BE3}"/>
              </a:ext>
            </a:extLst>
          </p:cNvPr>
          <p:cNvSpPr>
            <a:spLocks noGrp="1"/>
          </p:cNvSpPr>
          <p:nvPr>
            <p:ph type="title"/>
          </p:nvPr>
        </p:nvSpPr>
        <p:spPr>
          <a:xfrm>
            <a:off x="804672" y="365125"/>
            <a:ext cx="5266155" cy="1325563"/>
          </a:xfrm>
        </p:spPr>
        <p:txBody>
          <a:bodyPr>
            <a:normAutofit/>
          </a:bodyPr>
          <a:lstStyle/>
          <a:p>
            <a:r>
              <a:rPr lang="es-CL" dirty="0" err="1"/>
              <a:t>Intro</a:t>
            </a:r>
            <a:endParaRPr lang="es-CL" dirty="0"/>
          </a:p>
        </p:txBody>
      </p:sp>
      <p:sp>
        <p:nvSpPr>
          <p:cNvPr id="3" name="Marcador de contenido 2">
            <a:extLst>
              <a:ext uri="{FF2B5EF4-FFF2-40B4-BE49-F238E27FC236}">
                <a16:creationId xmlns:a16="http://schemas.microsoft.com/office/drawing/2014/main" id="{BCB301E0-2311-4D79-BD3A-DBEBC8D901C1}"/>
              </a:ext>
            </a:extLst>
          </p:cNvPr>
          <p:cNvSpPr>
            <a:spLocks noGrp="1"/>
          </p:cNvSpPr>
          <p:nvPr>
            <p:ph idx="1"/>
          </p:nvPr>
        </p:nvSpPr>
        <p:spPr>
          <a:xfrm>
            <a:off x="804672" y="2022601"/>
            <a:ext cx="3941499" cy="4154361"/>
          </a:xfrm>
        </p:spPr>
        <p:txBody>
          <a:bodyPr>
            <a:normAutofit/>
          </a:bodyPr>
          <a:lstStyle/>
          <a:p>
            <a:r>
              <a:rPr lang="es-CL" sz="2400" dirty="0" err="1"/>
              <a:t>Think</a:t>
            </a:r>
            <a:r>
              <a:rPr lang="es-CL" sz="2400" dirty="0"/>
              <a:t> </a:t>
            </a:r>
            <a:r>
              <a:rPr lang="es-CL" sz="2400" dirty="0" err="1"/>
              <a:t>of</a:t>
            </a:r>
            <a:r>
              <a:rPr lang="es-CL" sz="2400" dirty="0"/>
              <a:t> </a:t>
            </a:r>
            <a:r>
              <a:rPr lang="es-CL" sz="2400" dirty="0" err="1"/>
              <a:t>the</a:t>
            </a:r>
            <a:r>
              <a:rPr lang="es-CL" sz="2400" dirty="0"/>
              <a:t> </a:t>
            </a:r>
            <a:r>
              <a:rPr lang="es-CL" sz="2400" dirty="0" err="1"/>
              <a:t>intro</a:t>
            </a:r>
            <a:r>
              <a:rPr lang="es-CL" sz="2400" dirty="0"/>
              <a:t> as a </a:t>
            </a:r>
            <a:r>
              <a:rPr lang="es-CL" sz="2400" dirty="0" err="1"/>
              <a:t>prelude</a:t>
            </a:r>
            <a:r>
              <a:rPr lang="es-CL" sz="2400" dirty="0"/>
              <a:t> </a:t>
            </a:r>
            <a:r>
              <a:rPr lang="es-CL" sz="2400" dirty="0" err="1"/>
              <a:t>of</a:t>
            </a:r>
            <a:r>
              <a:rPr lang="es-CL" sz="2400" dirty="0"/>
              <a:t> </a:t>
            </a:r>
            <a:r>
              <a:rPr lang="es-CL" sz="2400" dirty="0" err="1"/>
              <a:t>the</a:t>
            </a:r>
            <a:r>
              <a:rPr lang="es-CL" sz="2400" dirty="0"/>
              <a:t> actual </a:t>
            </a:r>
            <a:r>
              <a:rPr lang="es-CL" sz="2400" dirty="0" err="1"/>
              <a:t>song</a:t>
            </a:r>
            <a:r>
              <a:rPr lang="es-CL" sz="2400" dirty="0"/>
              <a:t>. It </a:t>
            </a:r>
            <a:r>
              <a:rPr lang="es-CL" sz="2400" dirty="0" err="1"/>
              <a:t>appears</a:t>
            </a:r>
            <a:r>
              <a:rPr lang="es-CL" sz="2400" dirty="0"/>
              <a:t> at </a:t>
            </a:r>
            <a:r>
              <a:rPr lang="es-CL" sz="2400" dirty="0" err="1"/>
              <a:t>the</a:t>
            </a:r>
            <a:r>
              <a:rPr lang="es-CL" sz="2400" dirty="0"/>
              <a:t> </a:t>
            </a:r>
            <a:r>
              <a:rPr lang="es-CL" sz="2400" dirty="0" err="1"/>
              <a:t>beginning</a:t>
            </a:r>
            <a:r>
              <a:rPr lang="es-CL" sz="2400" dirty="0"/>
              <a:t> </a:t>
            </a:r>
            <a:r>
              <a:rPr lang="es-CL" sz="2400" dirty="0" err="1"/>
              <a:t>of</a:t>
            </a:r>
            <a:r>
              <a:rPr lang="es-CL" sz="2400" dirty="0"/>
              <a:t> </a:t>
            </a:r>
            <a:r>
              <a:rPr lang="es-CL" sz="2400" dirty="0" err="1"/>
              <a:t>the</a:t>
            </a:r>
            <a:r>
              <a:rPr lang="es-CL" sz="2400" dirty="0"/>
              <a:t> </a:t>
            </a:r>
            <a:r>
              <a:rPr lang="es-CL" sz="2400" dirty="0" err="1"/>
              <a:t>song</a:t>
            </a:r>
            <a:r>
              <a:rPr lang="es-CL" sz="2400" dirty="0"/>
              <a:t> and set up </a:t>
            </a:r>
            <a:r>
              <a:rPr lang="es-CL" sz="2400" dirty="0" err="1"/>
              <a:t>your</a:t>
            </a:r>
            <a:r>
              <a:rPr lang="es-CL" sz="2400" dirty="0"/>
              <a:t> </a:t>
            </a:r>
            <a:r>
              <a:rPr lang="es-CL" sz="2400" dirty="0" err="1"/>
              <a:t>expectations</a:t>
            </a:r>
            <a:r>
              <a:rPr lang="es-CL" sz="2400" dirty="0"/>
              <a:t> </a:t>
            </a:r>
            <a:r>
              <a:rPr lang="es-CL" sz="2400" dirty="0" err="1"/>
              <a:t>about</a:t>
            </a:r>
            <a:r>
              <a:rPr lang="es-CL" sz="2400" dirty="0"/>
              <a:t> </a:t>
            </a:r>
            <a:r>
              <a:rPr lang="es-CL" sz="2400" dirty="0" err="1"/>
              <a:t>the</a:t>
            </a:r>
            <a:r>
              <a:rPr lang="es-CL" sz="2400" dirty="0"/>
              <a:t> </a:t>
            </a:r>
            <a:r>
              <a:rPr lang="es-CL" sz="2400" dirty="0" err="1"/>
              <a:t>song</a:t>
            </a:r>
            <a:r>
              <a:rPr lang="es-CL" sz="2400" dirty="0"/>
              <a:t>.</a:t>
            </a:r>
          </a:p>
          <a:p>
            <a:pPr marL="0" indent="0">
              <a:buNone/>
            </a:pPr>
            <a:endParaRPr lang="es-CL" sz="2400" dirty="0"/>
          </a:p>
          <a:p>
            <a:r>
              <a:rPr lang="es-CL" sz="2400" dirty="0"/>
              <a:t>In </a:t>
            </a:r>
            <a:r>
              <a:rPr lang="es-CL" sz="2400" dirty="0" err="1"/>
              <a:t>other</a:t>
            </a:r>
            <a:r>
              <a:rPr lang="es-CL" sz="2400" dirty="0"/>
              <a:t> </a:t>
            </a:r>
            <a:r>
              <a:rPr lang="es-CL" sz="2400" dirty="0" err="1"/>
              <a:t>words</a:t>
            </a:r>
            <a:r>
              <a:rPr lang="es-CL" sz="2400" dirty="0"/>
              <a:t>, it </a:t>
            </a:r>
            <a:r>
              <a:rPr lang="es-CL" sz="2400" dirty="0" err="1"/>
              <a:t>is</a:t>
            </a:r>
            <a:r>
              <a:rPr lang="es-CL" sz="2400" dirty="0"/>
              <a:t> </a:t>
            </a:r>
            <a:r>
              <a:rPr lang="es-CL" sz="2400" dirty="0" err="1"/>
              <a:t>the</a:t>
            </a:r>
            <a:r>
              <a:rPr lang="es-CL" sz="2400" dirty="0"/>
              <a:t> instrumental </a:t>
            </a:r>
            <a:r>
              <a:rPr lang="es-CL" sz="2400" dirty="0" err="1"/>
              <a:t>part</a:t>
            </a:r>
            <a:r>
              <a:rPr lang="es-CL" sz="2400" dirty="0"/>
              <a:t> </a:t>
            </a:r>
            <a:r>
              <a:rPr lang="es-CL" sz="2400" dirty="0" err="1"/>
              <a:t>of</a:t>
            </a:r>
            <a:r>
              <a:rPr lang="es-CL" sz="2400" dirty="0"/>
              <a:t> </a:t>
            </a:r>
            <a:r>
              <a:rPr lang="es-CL" sz="2400" dirty="0" err="1"/>
              <a:t>the</a:t>
            </a:r>
            <a:r>
              <a:rPr lang="es-CL" sz="2400" dirty="0"/>
              <a:t> </a:t>
            </a:r>
            <a:r>
              <a:rPr lang="es-CL" sz="2400" dirty="0" err="1"/>
              <a:t>song</a:t>
            </a:r>
            <a:r>
              <a:rPr lang="es-CL" sz="2400" dirty="0"/>
              <a:t> </a:t>
            </a:r>
            <a:r>
              <a:rPr lang="es-CL" sz="2400" dirty="0" err="1"/>
              <a:t>before</a:t>
            </a:r>
            <a:r>
              <a:rPr lang="es-CL" sz="2400" dirty="0"/>
              <a:t> </a:t>
            </a:r>
            <a:r>
              <a:rPr lang="es-CL" sz="2400" dirty="0" err="1"/>
              <a:t>the</a:t>
            </a:r>
            <a:r>
              <a:rPr lang="es-CL" sz="2400" dirty="0"/>
              <a:t> verse.</a:t>
            </a:r>
          </a:p>
        </p:txBody>
      </p:sp>
    </p:spTree>
    <p:extLst>
      <p:ext uri="{BB962C8B-B14F-4D97-AF65-F5344CB8AC3E}">
        <p14:creationId xmlns:p14="http://schemas.microsoft.com/office/powerpoint/2010/main" val="1076377163"/>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9AA72BD9-2C5A-4EDC-931F-5AA08EACA0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The Dos and Don'ts of Working With Session Musicians | The Weekly | BMI.com">
            <a:extLst>
              <a:ext uri="{FF2B5EF4-FFF2-40B4-BE49-F238E27FC236}">
                <a16:creationId xmlns:a16="http://schemas.microsoft.com/office/drawing/2014/main" id="{466F373F-7708-4448-A1C6-F0737BCE575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335" r="14954" b="9091"/>
          <a:stretch/>
        </p:blipFill>
        <p:spPr bwMode="auto">
          <a:xfrm>
            <a:off x="3522468" y="10"/>
            <a:ext cx="8669532" cy="6857990"/>
          </a:xfrm>
          <a:prstGeom prst="rect">
            <a:avLst/>
          </a:prstGeom>
          <a:noFill/>
          <a:extLst>
            <a:ext uri="{909E8E84-426E-40DD-AFC4-6F175D3DCCD1}">
              <a14:hiddenFill xmlns:a14="http://schemas.microsoft.com/office/drawing/2010/main">
                <a:solidFill>
                  <a:srgbClr val="FFFFFF"/>
                </a:solidFill>
              </a14:hiddenFill>
            </a:ext>
          </a:extLst>
        </p:spPr>
      </p:pic>
      <p:sp>
        <p:nvSpPr>
          <p:cNvPr id="73" name="Rectangle 72">
            <a:extLst>
              <a:ext uri="{FF2B5EF4-FFF2-40B4-BE49-F238E27FC236}">
                <a16:creationId xmlns:a16="http://schemas.microsoft.com/office/drawing/2014/main" id="{DD3981AC-7B61-4947-BCF3-F7AA7FA38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9756601" cy="6858000"/>
          </a:xfrm>
          <a:prstGeom prst="rect">
            <a:avLst/>
          </a:prstGeom>
          <a:gradFill>
            <a:gsLst>
              <a:gs pos="58000">
                <a:schemeClr val="bg1"/>
              </a:gs>
              <a:gs pos="35000">
                <a:schemeClr val="bg1">
                  <a:alpha val="78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ítulo 1">
            <a:extLst>
              <a:ext uri="{FF2B5EF4-FFF2-40B4-BE49-F238E27FC236}">
                <a16:creationId xmlns:a16="http://schemas.microsoft.com/office/drawing/2014/main" id="{99BEC941-1791-4A62-8BE8-A252834FC86E}"/>
              </a:ext>
            </a:extLst>
          </p:cNvPr>
          <p:cNvSpPr>
            <a:spLocks noGrp="1"/>
          </p:cNvSpPr>
          <p:nvPr>
            <p:ph type="title"/>
          </p:nvPr>
        </p:nvSpPr>
        <p:spPr>
          <a:xfrm>
            <a:off x="371094" y="1161288"/>
            <a:ext cx="3438144" cy="1124712"/>
          </a:xfrm>
        </p:spPr>
        <p:txBody>
          <a:bodyPr anchor="b">
            <a:normAutofit/>
          </a:bodyPr>
          <a:lstStyle/>
          <a:p>
            <a:r>
              <a:rPr lang="es-CL" dirty="0"/>
              <a:t>Verse</a:t>
            </a:r>
          </a:p>
        </p:txBody>
      </p:sp>
      <p:sp>
        <p:nvSpPr>
          <p:cNvPr id="75" name="Rectangle 74">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62559"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77" name="Rectangle 76">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244" y="2443480"/>
            <a:ext cx="3300984"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Marcador de contenido 2">
            <a:extLst>
              <a:ext uri="{FF2B5EF4-FFF2-40B4-BE49-F238E27FC236}">
                <a16:creationId xmlns:a16="http://schemas.microsoft.com/office/drawing/2014/main" id="{1FE4CA82-12AF-4414-AB4E-E3440D52D8D3}"/>
              </a:ext>
            </a:extLst>
          </p:cNvPr>
          <p:cNvSpPr>
            <a:spLocks noGrp="1"/>
          </p:cNvSpPr>
          <p:nvPr>
            <p:ph idx="1"/>
          </p:nvPr>
        </p:nvSpPr>
        <p:spPr>
          <a:xfrm>
            <a:off x="371094" y="2718054"/>
            <a:ext cx="3438906" cy="3207258"/>
          </a:xfrm>
        </p:spPr>
        <p:txBody>
          <a:bodyPr anchor="t">
            <a:normAutofit fontScale="92500"/>
          </a:bodyPr>
          <a:lstStyle/>
          <a:p>
            <a:r>
              <a:rPr lang="es-CL" sz="2400" dirty="0" err="1"/>
              <a:t>This</a:t>
            </a:r>
            <a:r>
              <a:rPr lang="es-CL" sz="2400" dirty="0"/>
              <a:t> </a:t>
            </a:r>
            <a:r>
              <a:rPr lang="es-CL" sz="2400" dirty="0" err="1"/>
              <a:t>is</a:t>
            </a:r>
            <a:r>
              <a:rPr lang="es-CL" sz="2400" dirty="0"/>
              <a:t> </a:t>
            </a:r>
            <a:r>
              <a:rPr lang="es-CL" sz="2400" dirty="0" err="1"/>
              <a:t>the</a:t>
            </a:r>
            <a:r>
              <a:rPr lang="es-CL" sz="2400" dirty="0"/>
              <a:t> </a:t>
            </a:r>
            <a:r>
              <a:rPr lang="es-CL" sz="2400" dirty="0" err="1"/>
              <a:t>part</a:t>
            </a:r>
            <a:r>
              <a:rPr lang="es-CL" sz="2400" dirty="0"/>
              <a:t> </a:t>
            </a:r>
            <a:r>
              <a:rPr lang="es-CL" sz="2400" dirty="0" err="1"/>
              <a:t>of</a:t>
            </a:r>
            <a:r>
              <a:rPr lang="es-CL" sz="2400" dirty="0"/>
              <a:t> </a:t>
            </a:r>
            <a:r>
              <a:rPr lang="es-CL" sz="2400" dirty="0" err="1"/>
              <a:t>the</a:t>
            </a:r>
            <a:r>
              <a:rPr lang="es-CL" sz="2400" dirty="0"/>
              <a:t> </a:t>
            </a:r>
            <a:r>
              <a:rPr lang="es-CL" sz="2400" dirty="0" err="1"/>
              <a:t>song</a:t>
            </a:r>
            <a:r>
              <a:rPr lang="es-CL" sz="2400" dirty="0"/>
              <a:t> </a:t>
            </a:r>
            <a:r>
              <a:rPr lang="es-CL" sz="2400" dirty="0" err="1"/>
              <a:t>where</a:t>
            </a:r>
            <a:r>
              <a:rPr lang="es-CL" sz="2400" dirty="0"/>
              <a:t> </a:t>
            </a:r>
            <a:r>
              <a:rPr lang="es-CL" sz="2400" dirty="0" err="1"/>
              <a:t>the</a:t>
            </a:r>
            <a:r>
              <a:rPr lang="es-CL" sz="2400" dirty="0"/>
              <a:t> </a:t>
            </a:r>
            <a:r>
              <a:rPr lang="es-CL" sz="2400" dirty="0" err="1"/>
              <a:t>story</a:t>
            </a:r>
            <a:r>
              <a:rPr lang="es-CL" sz="2400" dirty="0"/>
              <a:t> </a:t>
            </a:r>
            <a:r>
              <a:rPr lang="es-CL" sz="2400" dirty="0" err="1"/>
              <a:t>begins</a:t>
            </a:r>
            <a:r>
              <a:rPr lang="es-CL" sz="2400" dirty="0"/>
              <a:t> to </a:t>
            </a:r>
            <a:r>
              <a:rPr lang="es-CL" sz="2400" dirty="0" err="1"/>
              <a:t>develop</a:t>
            </a:r>
            <a:r>
              <a:rPr lang="es-CL" sz="2400" dirty="0"/>
              <a:t>.</a:t>
            </a:r>
          </a:p>
          <a:p>
            <a:pPr marL="0" indent="0">
              <a:buNone/>
            </a:pPr>
            <a:endParaRPr lang="es-CL" sz="2400" dirty="0"/>
          </a:p>
          <a:p>
            <a:r>
              <a:rPr lang="es-CL" sz="2400" dirty="0" err="1"/>
              <a:t>Most</a:t>
            </a:r>
            <a:r>
              <a:rPr lang="es-CL" sz="2400" dirty="0"/>
              <a:t> </a:t>
            </a:r>
            <a:r>
              <a:rPr lang="es-CL" sz="2400" dirty="0" err="1"/>
              <a:t>of</a:t>
            </a:r>
            <a:r>
              <a:rPr lang="es-CL" sz="2400" dirty="0"/>
              <a:t> </a:t>
            </a:r>
            <a:r>
              <a:rPr lang="es-CL" sz="2400" dirty="0" err="1"/>
              <a:t>the</a:t>
            </a:r>
            <a:r>
              <a:rPr lang="es-CL" sz="2400" dirty="0"/>
              <a:t> time, a </a:t>
            </a:r>
            <a:r>
              <a:rPr lang="es-CL" sz="2400" dirty="0" err="1"/>
              <a:t>song</a:t>
            </a:r>
            <a:r>
              <a:rPr lang="es-CL" sz="2400" dirty="0"/>
              <a:t> </a:t>
            </a:r>
            <a:r>
              <a:rPr lang="es-CL" sz="2400" dirty="0" err="1"/>
              <a:t>contains</a:t>
            </a:r>
            <a:r>
              <a:rPr lang="es-CL" sz="2400" dirty="0"/>
              <a:t> more </a:t>
            </a:r>
            <a:r>
              <a:rPr lang="es-CL" sz="2400" dirty="0" err="1"/>
              <a:t>than</a:t>
            </a:r>
            <a:r>
              <a:rPr lang="es-CL" sz="2400" dirty="0"/>
              <a:t> </a:t>
            </a:r>
            <a:r>
              <a:rPr lang="es-CL" sz="2400" dirty="0" err="1"/>
              <a:t>one</a:t>
            </a:r>
            <a:r>
              <a:rPr lang="es-CL" sz="2400" dirty="0"/>
              <a:t> verse </a:t>
            </a:r>
            <a:r>
              <a:rPr lang="es-CL" sz="2400" dirty="0" err="1"/>
              <a:t>with</a:t>
            </a:r>
            <a:r>
              <a:rPr lang="es-CL" sz="2400" dirty="0"/>
              <a:t> </a:t>
            </a:r>
            <a:r>
              <a:rPr lang="es-CL" sz="2400" dirty="0" err="1"/>
              <a:t>different</a:t>
            </a:r>
            <a:r>
              <a:rPr lang="es-CL" sz="2400" dirty="0"/>
              <a:t> </a:t>
            </a:r>
            <a:r>
              <a:rPr lang="es-CL" sz="2400" dirty="0" err="1"/>
              <a:t>lyrics</a:t>
            </a:r>
            <a:r>
              <a:rPr lang="es-CL" sz="2400" dirty="0"/>
              <a:t> (</a:t>
            </a:r>
            <a:r>
              <a:rPr lang="es-CL" sz="2400" dirty="0" err="1"/>
              <a:t>although</a:t>
            </a:r>
            <a:r>
              <a:rPr lang="es-CL" sz="2400" dirty="0"/>
              <a:t> </a:t>
            </a:r>
            <a:r>
              <a:rPr lang="es-CL" sz="2400" dirty="0" err="1"/>
              <a:t>the</a:t>
            </a:r>
            <a:r>
              <a:rPr lang="es-CL" sz="2400" dirty="0"/>
              <a:t> </a:t>
            </a:r>
            <a:r>
              <a:rPr lang="es-CL" sz="2400" dirty="0" err="1"/>
              <a:t>melody</a:t>
            </a:r>
            <a:r>
              <a:rPr lang="es-CL" sz="2400" dirty="0"/>
              <a:t> </a:t>
            </a:r>
            <a:r>
              <a:rPr lang="es-CL" sz="2400" dirty="0" err="1"/>
              <a:t>remains</a:t>
            </a:r>
            <a:r>
              <a:rPr lang="es-CL" sz="2400" dirty="0"/>
              <a:t> </a:t>
            </a:r>
            <a:r>
              <a:rPr lang="es-CL" sz="2400" dirty="0" err="1"/>
              <a:t>the</a:t>
            </a:r>
            <a:r>
              <a:rPr lang="es-CL" sz="2400" dirty="0"/>
              <a:t> </a:t>
            </a:r>
            <a:r>
              <a:rPr lang="es-CL" sz="2400" dirty="0" err="1"/>
              <a:t>same</a:t>
            </a:r>
            <a:r>
              <a:rPr lang="es-CL" sz="2400" dirty="0"/>
              <a:t>).</a:t>
            </a:r>
          </a:p>
        </p:txBody>
      </p:sp>
    </p:spTree>
    <p:extLst>
      <p:ext uri="{BB962C8B-B14F-4D97-AF65-F5344CB8AC3E}">
        <p14:creationId xmlns:p14="http://schemas.microsoft.com/office/powerpoint/2010/main" val="486729724"/>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28FF88A3-8EBC-4142-8CC2-EBE257ED6C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98" name="Picture 2" descr="How to Be a Better Musician: 10 Tips For Beginners &amp; Pros">
            <a:extLst>
              <a:ext uri="{FF2B5EF4-FFF2-40B4-BE49-F238E27FC236}">
                <a16:creationId xmlns:a16="http://schemas.microsoft.com/office/drawing/2014/main" id="{0E4A25A9-516B-4928-8168-E54F3088D82D}"/>
              </a:ext>
            </a:extLst>
          </p:cNvPr>
          <p:cNvPicPr>
            <a:picLocks noChangeAspect="1" noChangeArrowheads="1"/>
          </p:cNvPicPr>
          <p:nvPr/>
        </p:nvPicPr>
        <p:blipFill rotWithShape="1">
          <a:blip r:embed="rId2">
            <a:alphaModFix amt="40000"/>
            <a:extLst>
              <a:ext uri="{28A0092B-C50C-407E-A947-70E740481C1C}">
                <a14:useLocalDpi xmlns:a14="http://schemas.microsoft.com/office/drawing/2010/main" val="0"/>
              </a:ext>
            </a:extLst>
          </a:blip>
          <a:srcRect l="5339" r="5772"/>
          <a:stretch/>
        </p:blipFill>
        <p:spPr bwMode="auto">
          <a:xfrm>
            <a:off x="3" y="10"/>
            <a:ext cx="12191997"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a:extLst>
              <a:ext uri="{FF2B5EF4-FFF2-40B4-BE49-F238E27FC236}">
                <a16:creationId xmlns:a16="http://schemas.microsoft.com/office/drawing/2014/main" id="{C860E4D8-8FD0-4F72-9435-2203D1C893B3}"/>
              </a:ext>
            </a:extLst>
          </p:cNvPr>
          <p:cNvSpPr>
            <a:spLocks noGrp="1"/>
          </p:cNvSpPr>
          <p:nvPr>
            <p:ph type="title"/>
          </p:nvPr>
        </p:nvSpPr>
        <p:spPr>
          <a:xfrm>
            <a:off x="2210936" y="844486"/>
            <a:ext cx="9484225" cy="1461778"/>
          </a:xfrm>
        </p:spPr>
        <p:txBody>
          <a:bodyPr>
            <a:normAutofit/>
          </a:bodyPr>
          <a:lstStyle/>
          <a:p>
            <a:r>
              <a:rPr lang="es-CL" dirty="0" err="1"/>
              <a:t>Pre-chorus</a:t>
            </a:r>
            <a:endParaRPr lang="es-CL" dirty="0"/>
          </a:p>
        </p:txBody>
      </p:sp>
      <p:grpSp>
        <p:nvGrpSpPr>
          <p:cNvPr id="74" name="Group 73">
            <a:extLst>
              <a:ext uri="{FF2B5EF4-FFF2-40B4-BE49-F238E27FC236}">
                <a16:creationId xmlns:a16="http://schemas.microsoft.com/office/drawing/2014/main" id="{27D8A815-1B1F-4DB5-A03C-F4987CF0CB0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V="1">
            <a:off x="327777" y="343106"/>
            <a:ext cx="1692092" cy="1852591"/>
            <a:chOff x="790870" y="911082"/>
            <a:chExt cx="2191635" cy="2442764"/>
          </a:xfrm>
        </p:grpSpPr>
        <p:sp>
          <p:nvSpPr>
            <p:cNvPr id="75" name="Freeform 5">
              <a:extLst>
                <a:ext uri="{FF2B5EF4-FFF2-40B4-BE49-F238E27FC236}">
                  <a16:creationId xmlns:a16="http://schemas.microsoft.com/office/drawing/2014/main" id="{261388EF-B4CE-4326-979A-2F53CED606FE}"/>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790870" y="2245586"/>
              <a:ext cx="1262906" cy="1108260"/>
            </a:xfrm>
            <a:custGeom>
              <a:avLst/>
              <a:gdLst>
                <a:gd name="T0" fmla="*/ 781 w 1099"/>
                <a:gd name="T1" fmla="*/ 0 h 968"/>
                <a:gd name="T2" fmla="*/ 318 w 1099"/>
                <a:gd name="T3" fmla="*/ 0 h 968"/>
                <a:gd name="T4" fmla="*/ 246 w 1099"/>
                <a:gd name="T5" fmla="*/ 42 h 968"/>
                <a:gd name="T6" fmla="*/ 15 w 1099"/>
                <a:gd name="T7" fmla="*/ 443 h 968"/>
                <a:gd name="T8" fmla="*/ 15 w 1099"/>
                <a:gd name="T9" fmla="*/ 525 h 968"/>
                <a:gd name="T10" fmla="*/ 246 w 1099"/>
                <a:gd name="T11" fmla="*/ 926 h 968"/>
                <a:gd name="T12" fmla="*/ 318 w 1099"/>
                <a:gd name="T13" fmla="*/ 968 h 968"/>
                <a:gd name="T14" fmla="*/ 781 w 1099"/>
                <a:gd name="T15" fmla="*/ 968 h 968"/>
                <a:gd name="T16" fmla="*/ 852 w 1099"/>
                <a:gd name="T17" fmla="*/ 926 h 968"/>
                <a:gd name="T18" fmla="*/ 1084 w 1099"/>
                <a:gd name="T19" fmla="*/ 525 h 968"/>
                <a:gd name="T20" fmla="*/ 1084 w 1099"/>
                <a:gd name="T21" fmla="*/ 443 h 968"/>
                <a:gd name="T22" fmla="*/ 852 w 1099"/>
                <a:gd name="T23" fmla="*/ 42 h 968"/>
                <a:gd name="T24" fmla="*/ 781 w 1099"/>
                <a:gd name="T25" fmla="*/ 0 h 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9" h="968">
                  <a:moveTo>
                    <a:pt x="781" y="0"/>
                  </a:moveTo>
                  <a:cubicBezTo>
                    <a:pt x="318" y="0"/>
                    <a:pt x="318" y="0"/>
                    <a:pt x="318" y="0"/>
                  </a:cubicBezTo>
                  <a:cubicBezTo>
                    <a:pt x="288" y="0"/>
                    <a:pt x="261" y="16"/>
                    <a:pt x="246" y="42"/>
                  </a:cubicBezTo>
                  <a:cubicBezTo>
                    <a:pt x="15" y="443"/>
                    <a:pt x="15" y="443"/>
                    <a:pt x="15" y="443"/>
                  </a:cubicBezTo>
                  <a:cubicBezTo>
                    <a:pt x="0" y="468"/>
                    <a:pt x="0" y="500"/>
                    <a:pt x="15" y="525"/>
                  </a:cubicBezTo>
                  <a:cubicBezTo>
                    <a:pt x="246" y="926"/>
                    <a:pt x="246" y="926"/>
                    <a:pt x="246" y="926"/>
                  </a:cubicBezTo>
                  <a:cubicBezTo>
                    <a:pt x="261" y="952"/>
                    <a:pt x="288" y="968"/>
                    <a:pt x="318" y="968"/>
                  </a:cubicBezTo>
                  <a:cubicBezTo>
                    <a:pt x="781" y="968"/>
                    <a:pt x="781" y="968"/>
                    <a:pt x="781" y="968"/>
                  </a:cubicBezTo>
                  <a:cubicBezTo>
                    <a:pt x="810" y="968"/>
                    <a:pt x="838" y="952"/>
                    <a:pt x="852" y="926"/>
                  </a:cubicBezTo>
                  <a:cubicBezTo>
                    <a:pt x="1084" y="525"/>
                    <a:pt x="1084" y="525"/>
                    <a:pt x="1084" y="525"/>
                  </a:cubicBezTo>
                  <a:cubicBezTo>
                    <a:pt x="1099" y="500"/>
                    <a:pt x="1099" y="468"/>
                    <a:pt x="1084" y="443"/>
                  </a:cubicBezTo>
                  <a:cubicBezTo>
                    <a:pt x="852" y="42"/>
                    <a:pt x="852" y="42"/>
                    <a:pt x="852" y="42"/>
                  </a:cubicBezTo>
                  <a:cubicBezTo>
                    <a:pt x="838" y="16"/>
                    <a:pt x="810" y="0"/>
                    <a:pt x="781" y="0"/>
                  </a:cubicBezTo>
                  <a:close/>
                </a:path>
              </a:pathLst>
            </a:custGeom>
            <a:solidFill>
              <a:schemeClr val="tx1">
                <a:alpha val="40000"/>
              </a:schemeClr>
            </a:solidFill>
            <a:ln w="6350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76" name="Freeform 5">
              <a:extLst>
                <a:ext uri="{FF2B5EF4-FFF2-40B4-BE49-F238E27FC236}">
                  <a16:creationId xmlns:a16="http://schemas.microsoft.com/office/drawing/2014/main" id="{33A25547-9075-4BDB-8F46-BA09E76AA324}"/>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933975" y="911082"/>
              <a:ext cx="2048530" cy="1797684"/>
            </a:xfrm>
            <a:custGeom>
              <a:avLst/>
              <a:gdLst>
                <a:gd name="T0" fmla="*/ 781 w 1099"/>
                <a:gd name="T1" fmla="*/ 0 h 968"/>
                <a:gd name="T2" fmla="*/ 318 w 1099"/>
                <a:gd name="T3" fmla="*/ 0 h 968"/>
                <a:gd name="T4" fmla="*/ 246 w 1099"/>
                <a:gd name="T5" fmla="*/ 42 h 968"/>
                <a:gd name="T6" fmla="*/ 15 w 1099"/>
                <a:gd name="T7" fmla="*/ 443 h 968"/>
                <a:gd name="T8" fmla="*/ 15 w 1099"/>
                <a:gd name="T9" fmla="*/ 525 h 968"/>
                <a:gd name="T10" fmla="*/ 246 w 1099"/>
                <a:gd name="T11" fmla="*/ 926 h 968"/>
                <a:gd name="T12" fmla="*/ 318 w 1099"/>
                <a:gd name="T13" fmla="*/ 968 h 968"/>
                <a:gd name="T14" fmla="*/ 781 w 1099"/>
                <a:gd name="T15" fmla="*/ 968 h 968"/>
                <a:gd name="T16" fmla="*/ 852 w 1099"/>
                <a:gd name="T17" fmla="*/ 926 h 968"/>
                <a:gd name="T18" fmla="*/ 1084 w 1099"/>
                <a:gd name="T19" fmla="*/ 525 h 968"/>
                <a:gd name="T20" fmla="*/ 1084 w 1099"/>
                <a:gd name="T21" fmla="*/ 443 h 968"/>
                <a:gd name="T22" fmla="*/ 852 w 1099"/>
                <a:gd name="T23" fmla="*/ 42 h 968"/>
                <a:gd name="T24" fmla="*/ 781 w 1099"/>
                <a:gd name="T25" fmla="*/ 0 h 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9" h="968">
                  <a:moveTo>
                    <a:pt x="781" y="0"/>
                  </a:moveTo>
                  <a:cubicBezTo>
                    <a:pt x="318" y="0"/>
                    <a:pt x="318" y="0"/>
                    <a:pt x="318" y="0"/>
                  </a:cubicBezTo>
                  <a:cubicBezTo>
                    <a:pt x="288" y="0"/>
                    <a:pt x="261" y="16"/>
                    <a:pt x="246" y="42"/>
                  </a:cubicBezTo>
                  <a:cubicBezTo>
                    <a:pt x="15" y="443"/>
                    <a:pt x="15" y="443"/>
                    <a:pt x="15" y="443"/>
                  </a:cubicBezTo>
                  <a:cubicBezTo>
                    <a:pt x="0" y="468"/>
                    <a:pt x="0" y="500"/>
                    <a:pt x="15" y="525"/>
                  </a:cubicBezTo>
                  <a:cubicBezTo>
                    <a:pt x="246" y="926"/>
                    <a:pt x="246" y="926"/>
                    <a:pt x="246" y="926"/>
                  </a:cubicBezTo>
                  <a:cubicBezTo>
                    <a:pt x="261" y="952"/>
                    <a:pt x="288" y="968"/>
                    <a:pt x="318" y="968"/>
                  </a:cubicBezTo>
                  <a:cubicBezTo>
                    <a:pt x="781" y="968"/>
                    <a:pt x="781" y="968"/>
                    <a:pt x="781" y="968"/>
                  </a:cubicBezTo>
                  <a:cubicBezTo>
                    <a:pt x="810" y="968"/>
                    <a:pt x="838" y="952"/>
                    <a:pt x="852" y="926"/>
                  </a:cubicBezTo>
                  <a:cubicBezTo>
                    <a:pt x="1084" y="525"/>
                    <a:pt x="1084" y="525"/>
                    <a:pt x="1084" y="525"/>
                  </a:cubicBezTo>
                  <a:cubicBezTo>
                    <a:pt x="1099" y="500"/>
                    <a:pt x="1099" y="468"/>
                    <a:pt x="1084" y="443"/>
                  </a:cubicBezTo>
                  <a:cubicBezTo>
                    <a:pt x="852" y="42"/>
                    <a:pt x="852" y="42"/>
                    <a:pt x="852" y="42"/>
                  </a:cubicBezTo>
                  <a:cubicBezTo>
                    <a:pt x="838" y="16"/>
                    <a:pt x="810" y="0"/>
                    <a:pt x="781" y="0"/>
                  </a:cubicBezTo>
                  <a:close/>
                </a:path>
              </a:pathLst>
            </a:custGeom>
            <a:noFill/>
            <a:ln w="63500" cap="flat">
              <a:solidFill>
                <a:schemeClr val="tx1">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77" name="Freeform 5">
              <a:extLst>
                <a:ext uri="{FF2B5EF4-FFF2-40B4-BE49-F238E27FC236}">
                  <a16:creationId xmlns:a16="http://schemas.microsoft.com/office/drawing/2014/main" id="{1D917FAD-3240-4D3F-91A0-9571F75DC6D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362936" y="1825453"/>
              <a:ext cx="799094" cy="701243"/>
            </a:xfrm>
            <a:custGeom>
              <a:avLst/>
              <a:gdLst>
                <a:gd name="T0" fmla="*/ 781 w 1099"/>
                <a:gd name="T1" fmla="*/ 0 h 968"/>
                <a:gd name="T2" fmla="*/ 318 w 1099"/>
                <a:gd name="T3" fmla="*/ 0 h 968"/>
                <a:gd name="T4" fmla="*/ 246 w 1099"/>
                <a:gd name="T5" fmla="*/ 42 h 968"/>
                <a:gd name="T6" fmla="*/ 15 w 1099"/>
                <a:gd name="T7" fmla="*/ 443 h 968"/>
                <a:gd name="T8" fmla="*/ 15 w 1099"/>
                <a:gd name="T9" fmla="*/ 525 h 968"/>
                <a:gd name="T10" fmla="*/ 246 w 1099"/>
                <a:gd name="T11" fmla="*/ 926 h 968"/>
                <a:gd name="T12" fmla="*/ 318 w 1099"/>
                <a:gd name="T13" fmla="*/ 968 h 968"/>
                <a:gd name="T14" fmla="*/ 781 w 1099"/>
                <a:gd name="T15" fmla="*/ 968 h 968"/>
                <a:gd name="T16" fmla="*/ 852 w 1099"/>
                <a:gd name="T17" fmla="*/ 926 h 968"/>
                <a:gd name="T18" fmla="*/ 1084 w 1099"/>
                <a:gd name="T19" fmla="*/ 525 h 968"/>
                <a:gd name="T20" fmla="*/ 1084 w 1099"/>
                <a:gd name="T21" fmla="*/ 443 h 968"/>
                <a:gd name="T22" fmla="*/ 852 w 1099"/>
                <a:gd name="T23" fmla="*/ 42 h 968"/>
                <a:gd name="T24" fmla="*/ 781 w 1099"/>
                <a:gd name="T25" fmla="*/ 0 h 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9" h="968">
                  <a:moveTo>
                    <a:pt x="781" y="0"/>
                  </a:moveTo>
                  <a:cubicBezTo>
                    <a:pt x="318" y="0"/>
                    <a:pt x="318" y="0"/>
                    <a:pt x="318" y="0"/>
                  </a:cubicBezTo>
                  <a:cubicBezTo>
                    <a:pt x="288" y="0"/>
                    <a:pt x="261" y="16"/>
                    <a:pt x="246" y="42"/>
                  </a:cubicBezTo>
                  <a:cubicBezTo>
                    <a:pt x="15" y="443"/>
                    <a:pt x="15" y="443"/>
                    <a:pt x="15" y="443"/>
                  </a:cubicBezTo>
                  <a:cubicBezTo>
                    <a:pt x="0" y="468"/>
                    <a:pt x="0" y="500"/>
                    <a:pt x="15" y="525"/>
                  </a:cubicBezTo>
                  <a:cubicBezTo>
                    <a:pt x="246" y="926"/>
                    <a:pt x="246" y="926"/>
                    <a:pt x="246" y="926"/>
                  </a:cubicBezTo>
                  <a:cubicBezTo>
                    <a:pt x="261" y="952"/>
                    <a:pt x="288" y="968"/>
                    <a:pt x="318" y="968"/>
                  </a:cubicBezTo>
                  <a:cubicBezTo>
                    <a:pt x="781" y="968"/>
                    <a:pt x="781" y="968"/>
                    <a:pt x="781" y="968"/>
                  </a:cubicBezTo>
                  <a:cubicBezTo>
                    <a:pt x="810" y="968"/>
                    <a:pt x="838" y="952"/>
                    <a:pt x="852" y="926"/>
                  </a:cubicBezTo>
                  <a:cubicBezTo>
                    <a:pt x="1084" y="525"/>
                    <a:pt x="1084" y="525"/>
                    <a:pt x="1084" y="525"/>
                  </a:cubicBezTo>
                  <a:cubicBezTo>
                    <a:pt x="1099" y="500"/>
                    <a:pt x="1099" y="468"/>
                    <a:pt x="1084" y="443"/>
                  </a:cubicBezTo>
                  <a:cubicBezTo>
                    <a:pt x="852" y="42"/>
                    <a:pt x="852" y="42"/>
                    <a:pt x="852" y="42"/>
                  </a:cubicBezTo>
                  <a:cubicBezTo>
                    <a:pt x="838" y="16"/>
                    <a:pt x="810" y="0"/>
                    <a:pt x="781" y="0"/>
                  </a:cubicBezTo>
                  <a:close/>
                </a:path>
              </a:pathLst>
            </a:custGeom>
            <a:solidFill>
              <a:schemeClr val="tx1">
                <a:alpha val="60000"/>
              </a:schemeClr>
            </a:solidFill>
            <a:ln w="6350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3" name="Marcador de contenido 2">
            <a:extLst>
              <a:ext uri="{FF2B5EF4-FFF2-40B4-BE49-F238E27FC236}">
                <a16:creationId xmlns:a16="http://schemas.microsoft.com/office/drawing/2014/main" id="{2C0F5743-CD37-497E-BCC8-AA664BB9162C}"/>
              </a:ext>
            </a:extLst>
          </p:cNvPr>
          <p:cNvSpPr>
            <a:spLocks noGrp="1"/>
          </p:cNvSpPr>
          <p:nvPr>
            <p:ph idx="1"/>
          </p:nvPr>
        </p:nvSpPr>
        <p:spPr>
          <a:xfrm>
            <a:off x="2210936" y="2470248"/>
            <a:ext cx="9484235" cy="3052726"/>
          </a:xfrm>
        </p:spPr>
        <p:txBody>
          <a:bodyPr>
            <a:normAutofit/>
          </a:bodyPr>
          <a:lstStyle/>
          <a:p>
            <a:r>
              <a:rPr lang="es-CL" sz="2400" dirty="0" err="1"/>
              <a:t>This</a:t>
            </a:r>
            <a:r>
              <a:rPr lang="es-CL" sz="2400" dirty="0"/>
              <a:t> </a:t>
            </a:r>
            <a:r>
              <a:rPr lang="es-CL" sz="2400" dirty="0" err="1"/>
              <a:t>section</a:t>
            </a:r>
            <a:r>
              <a:rPr lang="es-CL" sz="2400" dirty="0"/>
              <a:t> </a:t>
            </a:r>
            <a:r>
              <a:rPr lang="es-CL" sz="2400" dirty="0" err="1"/>
              <a:t>of</a:t>
            </a:r>
            <a:r>
              <a:rPr lang="es-CL" sz="2400" dirty="0"/>
              <a:t> </a:t>
            </a:r>
            <a:r>
              <a:rPr lang="es-CL" sz="2400" dirty="0" err="1"/>
              <a:t>the</a:t>
            </a:r>
            <a:r>
              <a:rPr lang="es-CL" sz="2400" dirty="0"/>
              <a:t> </a:t>
            </a:r>
            <a:r>
              <a:rPr lang="es-CL" sz="2400" dirty="0" err="1"/>
              <a:t>song</a:t>
            </a:r>
            <a:r>
              <a:rPr lang="es-CL" sz="2400" dirty="0"/>
              <a:t> </a:t>
            </a:r>
            <a:r>
              <a:rPr lang="es-CL" sz="2400" dirty="0" err="1"/>
              <a:t>is</a:t>
            </a:r>
            <a:r>
              <a:rPr lang="es-CL" sz="2400" dirty="0"/>
              <a:t> </a:t>
            </a:r>
            <a:r>
              <a:rPr lang="es-CL" sz="2400" dirty="0" err="1"/>
              <a:t>optional</a:t>
            </a:r>
            <a:r>
              <a:rPr lang="es-CL" sz="2400" dirty="0"/>
              <a:t> (</a:t>
            </a:r>
            <a:r>
              <a:rPr lang="es-CL" sz="2400" dirty="0" err="1"/>
              <a:t>some</a:t>
            </a:r>
            <a:r>
              <a:rPr lang="es-CL" sz="2400" dirty="0"/>
              <a:t> </a:t>
            </a:r>
            <a:r>
              <a:rPr lang="es-CL" sz="2400" dirty="0" err="1"/>
              <a:t>songs</a:t>
            </a:r>
            <a:r>
              <a:rPr lang="es-CL" sz="2400" dirty="0"/>
              <a:t> do </a:t>
            </a:r>
            <a:r>
              <a:rPr lang="es-CL" sz="2400" dirty="0" err="1"/>
              <a:t>not</a:t>
            </a:r>
            <a:r>
              <a:rPr lang="es-CL" sz="2400" dirty="0"/>
              <a:t> </a:t>
            </a:r>
            <a:r>
              <a:rPr lang="es-CL" sz="2400" dirty="0" err="1"/>
              <a:t>have</a:t>
            </a:r>
            <a:r>
              <a:rPr lang="es-CL" sz="2400" dirty="0"/>
              <a:t> it).</a:t>
            </a:r>
          </a:p>
          <a:p>
            <a:r>
              <a:rPr lang="es-CL" sz="2400" dirty="0" err="1"/>
              <a:t>The</a:t>
            </a:r>
            <a:r>
              <a:rPr lang="es-CL" sz="2400" dirty="0"/>
              <a:t> </a:t>
            </a:r>
            <a:r>
              <a:rPr lang="es-CL" sz="2400" dirty="0" err="1"/>
              <a:t>main</a:t>
            </a:r>
            <a:r>
              <a:rPr lang="es-CL" sz="2400" dirty="0"/>
              <a:t> </a:t>
            </a:r>
            <a:r>
              <a:rPr lang="es-CL" sz="2400" dirty="0" err="1"/>
              <a:t>characteristic</a:t>
            </a:r>
            <a:r>
              <a:rPr lang="es-CL" sz="2400" dirty="0"/>
              <a:t> </a:t>
            </a:r>
            <a:r>
              <a:rPr lang="es-CL" sz="2400" dirty="0" err="1"/>
              <a:t>of</a:t>
            </a:r>
            <a:r>
              <a:rPr lang="es-CL" sz="2400" dirty="0"/>
              <a:t> </a:t>
            </a:r>
            <a:r>
              <a:rPr lang="es-CL" sz="2400" dirty="0" err="1"/>
              <a:t>this</a:t>
            </a:r>
            <a:r>
              <a:rPr lang="es-CL" sz="2400" dirty="0"/>
              <a:t> </a:t>
            </a:r>
            <a:r>
              <a:rPr lang="es-CL" sz="2400" dirty="0" err="1"/>
              <a:t>section</a:t>
            </a:r>
            <a:r>
              <a:rPr lang="es-CL" sz="2400" dirty="0"/>
              <a:t> </a:t>
            </a:r>
            <a:r>
              <a:rPr lang="es-CL" sz="2400" dirty="0" err="1"/>
              <a:t>is</a:t>
            </a:r>
            <a:r>
              <a:rPr lang="es-CL" sz="2400" dirty="0"/>
              <a:t> </a:t>
            </a:r>
            <a:r>
              <a:rPr lang="es-CL" sz="2400" dirty="0" err="1"/>
              <a:t>that</a:t>
            </a:r>
            <a:r>
              <a:rPr lang="es-CL" sz="2400" dirty="0"/>
              <a:t> it </a:t>
            </a:r>
            <a:r>
              <a:rPr lang="es-CL" sz="2400" dirty="0" err="1"/>
              <a:t>is</a:t>
            </a:r>
            <a:r>
              <a:rPr lang="es-CL" sz="2400" dirty="0"/>
              <a:t> </a:t>
            </a:r>
            <a:r>
              <a:rPr lang="es-CL" sz="2400" dirty="0" err="1"/>
              <a:t>typically</a:t>
            </a:r>
            <a:r>
              <a:rPr lang="es-CL" sz="2400" dirty="0"/>
              <a:t> </a:t>
            </a:r>
            <a:r>
              <a:rPr lang="es-CL" sz="2400" dirty="0" err="1"/>
              <a:t>repeated</a:t>
            </a:r>
            <a:r>
              <a:rPr lang="es-CL" sz="2400" dirty="0"/>
              <a:t> </a:t>
            </a:r>
            <a:r>
              <a:rPr lang="es-CL" sz="2400" dirty="0" err="1"/>
              <a:t>before</a:t>
            </a:r>
            <a:r>
              <a:rPr lang="es-CL" sz="2400" dirty="0"/>
              <a:t> </a:t>
            </a:r>
            <a:r>
              <a:rPr lang="es-CL" sz="2400" dirty="0" err="1"/>
              <a:t>each</a:t>
            </a:r>
            <a:r>
              <a:rPr lang="es-CL" sz="2400" dirty="0"/>
              <a:t> </a:t>
            </a:r>
            <a:r>
              <a:rPr lang="es-CL" sz="2400" dirty="0" err="1"/>
              <a:t>chorus</a:t>
            </a:r>
            <a:r>
              <a:rPr lang="es-CL" sz="2400" dirty="0"/>
              <a:t> in </a:t>
            </a:r>
            <a:r>
              <a:rPr lang="es-CL" sz="2400" dirty="0" err="1"/>
              <a:t>the</a:t>
            </a:r>
            <a:r>
              <a:rPr lang="es-CL" sz="2400" dirty="0"/>
              <a:t> </a:t>
            </a:r>
            <a:r>
              <a:rPr lang="es-CL" sz="2400" dirty="0" err="1"/>
              <a:t>song</a:t>
            </a:r>
            <a:r>
              <a:rPr lang="es-CL" sz="2400" dirty="0"/>
              <a:t>.</a:t>
            </a:r>
          </a:p>
          <a:p>
            <a:r>
              <a:rPr lang="es-CL" sz="2400" dirty="0" err="1"/>
              <a:t>Its</a:t>
            </a:r>
            <a:r>
              <a:rPr lang="es-CL" sz="2400" dirty="0"/>
              <a:t> role </a:t>
            </a:r>
            <a:r>
              <a:rPr lang="es-CL" sz="2400" dirty="0" err="1"/>
              <a:t>most</a:t>
            </a:r>
            <a:r>
              <a:rPr lang="es-CL" sz="2400" dirty="0"/>
              <a:t> </a:t>
            </a:r>
            <a:r>
              <a:rPr lang="es-CL" sz="2400" dirty="0" err="1"/>
              <a:t>of</a:t>
            </a:r>
            <a:r>
              <a:rPr lang="es-CL" sz="2400" dirty="0"/>
              <a:t> </a:t>
            </a:r>
            <a:r>
              <a:rPr lang="es-CL" sz="2400" dirty="0" err="1"/>
              <a:t>the</a:t>
            </a:r>
            <a:r>
              <a:rPr lang="es-CL" sz="2400" dirty="0"/>
              <a:t> time </a:t>
            </a:r>
            <a:r>
              <a:rPr lang="es-CL" sz="2400" dirty="0" err="1"/>
              <a:t>is</a:t>
            </a:r>
            <a:r>
              <a:rPr lang="es-CL" sz="2400" dirty="0"/>
              <a:t> to </a:t>
            </a:r>
            <a:r>
              <a:rPr lang="es-CL" sz="2400" dirty="0" err="1"/>
              <a:t>build</a:t>
            </a:r>
            <a:r>
              <a:rPr lang="es-CL" sz="2400" dirty="0"/>
              <a:t> up suspense </a:t>
            </a:r>
            <a:r>
              <a:rPr lang="es-CL" sz="2400" dirty="0" err="1"/>
              <a:t>or</a:t>
            </a:r>
            <a:r>
              <a:rPr lang="es-CL" sz="2400" dirty="0"/>
              <a:t> </a:t>
            </a:r>
            <a:r>
              <a:rPr lang="es-CL" sz="2400" dirty="0" err="1"/>
              <a:t>anticipation</a:t>
            </a:r>
            <a:r>
              <a:rPr lang="es-CL" sz="2400" dirty="0"/>
              <a:t> </a:t>
            </a:r>
            <a:r>
              <a:rPr lang="es-CL" sz="2400" dirty="0" err="1"/>
              <a:t>before</a:t>
            </a:r>
            <a:r>
              <a:rPr lang="es-CL" sz="2400" dirty="0"/>
              <a:t> </a:t>
            </a:r>
            <a:r>
              <a:rPr lang="es-CL" sz="2400" dirty="0" err="1"/>
              <a:t>the</a:t>
            </a:r>
            <a:r>
              <a:rPr lang="es-CL" sz="2400" dirty="0"/>
              <a:t> </a:t>
            </a:r>
            <a:r>
              <a:rPr lang="es-CL" sz="2400" dirty="0" err="1"/>
              <a:t>chorus</a:t>
            </a:r>
            <a:r>
              <a:rPr lang="es-CL" sz="2400" dirty="0"/>
              <a:t>.</a:t>
            </a:r>
          </a:p>
        </p:txBody>
      </p:sp>
    </p:spTree>
    <p:extLst>
      <p:ext uri="{BB962C8B-B14F-4D97-AF65-F5344CB8AC3E}">
        <p14:creationId xmlns:p14="http://schemas.microsoft.com/office/powerpoint/2010/main" val="2928592666"/>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24" name="Rectangle 70">
            <a:extLst>
              <a:ext uri="{FF2B5EF4-FFF2-40B4-BE49-F238E27FC236}">
                <a16:creationId xmlns:a16="http://schemas.microsoft.com/office/drawing/2014/main" id="{9AA72BD9-2C5A-4EDC-931F-5AA08EACA0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22" name="Picture 2" descr="Musician - (Español) Escuela de Rock Quito">
            <a:extLst>
              <a:ext uri="{FF2B5EF4-FFF2-40B4-BE49-F238E27FC236}">
                <a16:creationId xmlns:a16="http://schemas.microsoft.com/office/drawing/2014/main" id="{312D2E47-2DDD-42B1-8BC7-02945C0469D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272" r="29277" b="2816"/>
          <a:stretch/>
        </p:blipFill>
        <p:spPr bwMode="auto">
          <a:xfrm>
            <a:off x="3522468" y="10"/>
            <a:ext cx="8669532" cy="6857990"/>
          </a:xfrm>
          <a:prstGeom prst="rect">
            <a:avLst/>
          </a:prstGeom>
          <a:noFill/>
          <a:extLst>
            <a:ext uri="{909E8E84-426E-40DD-AFC4-6F175D3DCCD1}">
              <a14:hiddenFill xmlns:a14="http://schemas.microsoft.com/office/drawing/2010/main">
                <a:solidFill>
                  <a:srgbClr val="FFFFFF"/>
                </a:solidFill>
              </a14:hiddenFill>
            </a:ext>
          </a:extLst>
        </p:spPr>
      </p:pic>
      <p:sp>
        <p:nvSpPr>
          <p:cNvPr id="73" name="Rectangle 72">
            <a:extLst>
              <a:ext uri="{FF2B5EF4-FFF2-40B4-BE49-F238E27FC236}">
                <a16:creationId xmlns:a16="http://schemas.microsoft.com/office/drawing/2014/main" id="{DD3981AC-7B61-4947-BCF3-F7AA7FA38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9756601" cy="6858000"/>
          </a:xfrm>
          <a:prstGeom prst="rect">
            <a:avLst/>
          </a:prstGeom>
          <a:gradFill>
            <a:gsLst>
              <a:gs pos="58000">
                <a:schemeClr val="bg1"/>
              </a:gs>
              <a:gs pos="35000">
                <a:schemeClr val="bg1">
                  <a:alpha val="78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ítulo 1">
            <a:extLst>
              <a:ext uri="{FF2B5EF4-FFF2-40B4-BE49-F238E27FC236}">
                <a16:creationId xmlns:a16="http://schemas.microsoft.com/office/drawing/2014/main" id="{C7253C3B-2952-4B67-AE67-D47E25B84866}"/>
              </a:ext>
            </a:extLst>
          </p:cNvPr>
          <p:cNvSpPr>
            <a:spLocks noGrp="1"/>
          </p:cNvSpPr>
          <p:nvPr>
            <p:ph type="title"/>
          </p:nvPr>
        </p:nvSpPr>
        <p:spPr>
          <a:xfrm>
            <a:off x="371094" y="1161288"/>
            <a:ext cx="3438144" cy="1124712"/>
          </a:xfrm>
        </p:spPr>
        <p:txBody>
          <a:bodyPr anchor="b">
            <a:normAutofit/>
          </a:bodyPr>
          <a:lstStyle/>
          <a:p>
            <a:r>
              <a:rPr lang="es-CL" dirty="0" err="1"/>
              <a:t>Chorus</a:t>
            </a:r>
            <a:endParaRPr lang="es-CL" dirty="0"/>
          </a:p>
        </p:txBody>
      </p:sp>
      <p:sp>
        <p:nvSpPr>
          <p:cNvPr id="75" name="Rectangle 74">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62559"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77" name="Rectangle 76">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244" y="2443480"/>
            <a:ext cx="3300984"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Marcador de contenido 2">
            <a:extLst>
              <a:ext uri="{FF2B5EF4-FFF2-40B4-BE49-F238E27FC236}">
                <a16:creationId xmlns:a16="http://schemas.microsoft.com/office/drawing/2014/main" id="{DFEE5925-CB75-4445-B592-BE087382CD76}"/>
              </a:ext>
            </a:extLst>
          </p:cNvPr>
          <p:cNvSpPr>
            <a:spLocks noGrp="1"/>
          </p:cNvSpPr>
          <p:nvPr>
            <p:ph idx="1"/>
          </p:nvPr>
        </p:nvSpPr>
        <p:spPr>
          <a:xfrm>
            <a:off x="371094" y="2718054"/>
            <a:ext cx="3438906" cy="3207258"/>
          </a:xfrm>
        </p:spPr>
        <p:txBody>
          <a:bodyPr anchor="t">
            <a:normAutofit fontScale="92500" lnSpcReduction="10000"/>
          </a:bodyPr>
          <a:lstStyle/>
          <a:p>
            <a:r>
              <a:rPr lang="es-CL" sz="2400" dirty="0" err="1"/>
              <a:t>This</a:t>
            </a:r>
            <a:r>
              <a:rPr lang="es-CL" sz="2400" dirty="0"/>
              <a:t> </a:t>
            </a:r>
            <a:r>
              <a:rPr lang="es-CL" sz="2400" dirty="0" err="1"/>
              <a:t>is</a:t>
            </a:r>
            <a:r>
              <a:rPr lang="es-CL" sz="2400" dirty="0"/>
              <a:t> </a:t>
            </a:r>
            <a:r>
              <a:rPr lang="es-CL" sz="2400" dirty="0" err="1"/>
              <a:t>the</a:t>
            </a:r>
            <a:r>
              <a:rPr lang="es-CL" sz="2400" dirty="0"/>
              <a:t> </a:t>
            </a:r>
            <a:r>
              <a:rPr lang="es-CL" sz="2400" dirty="0" err="1"/>
              <a:t>climax</a:t>
            </a:r>
            <a:r>
              <a:rPr lang="es-CL" sz="2400" dirty="0"/>
              <a:t> </a:t>
            </a:r>
            <a:r>
              <a:rPr lang="es-CL" sz="2400" dirty="0" err="1"/>
              <a:t>of</a:t>
            </a:r>
            <a:r>
              <a:rPr lang="es-CL" sz="2400" dirty="0"/>
              <a:t> </a:t>
            </a:r>
            <a:r>
              <a:rPr lang="es-CL" sz="2400" dirty="0" err="1"/>
              <a:t>the</a:t>
            </a:r>
            <a:r>
              <a:rPr lang="es-CL" sz="2400" dirty="0"/>
              <a:t> </a:t>
            </a:r>
            <a:r>
              <a:rPr lang="es-CL" sz="2400" dirty="0" err="1"/>
              <a:t>song</a:t>
            </a:r>
            <a:r>
              <a:rPr lang="es-CL" sz="2400" dirty="0"/>
              <a:t>. Here </a:t>
            </a:r>
            <a:r>
              <a:rPr lang="es-CL" sz="2400" dirty="0" err="1"/>
              <a:t>you</a:t>
            </a:r>
            <a:r>
              <a:rPr lang="es-CL" sz="2400" dirty="0"/>
              <a:t> </a:t>
            </a:r>
            <a:r>
              <a:rPr lang="es-CL" sz="2400" dirty="0" err="1"/>
              <a:t>will</a:t>
            </a:r>
            <a:r>
              <a:rPr lang="es-CL" sz="2400" dirty="0"/>
              <a:t> </a:t>
            </a:r>
            <a:r>
              <a:rPr lang="es-CL" sz="2400" dirty="0" err="1"/>
              <a:t>find</a:t>
            </a:r>
            <a:r>
              <a:rPr lang="es-CL" sz="2400" dirty="0"/>
              <a:t> </a:t>
            </a:r>
            <a:r>
              <a:rPr lang="es-CL" sz="2400" dirty="0" err="1"/>
              <a:t>the</a:t>
            </a:r>
            <a:r>
              <a:rPr lang="es-CL" sz="2400" dirty="0"/>
              <a:t> </a:t>
            </a:r>
            <a:r>
              <a:rPr lang="es-CL" sz="2400" dirty="0" err="1"/>
              <a:t>biggest</a:t>
            </a:r>
            <a:r>
              <a:rPr lang="es-CL" sz="2400" dirty="0"/>
              <a:t> </a:t>
            </a:r>
            <a:r>
              <a:rPr lang="es-CL" sz="2400" dirty="0" err="1"/>
              <a:t>energy</a:t>
            </a:r>
            <a:r>
              <a:rPr lang="es-CL" sz="2400" dirty="0"/>
              <a:t>.</a:t>
            </a:r>
          </a:p>
          <a:p>
            <a:r>
              <a:rPr lang="es-CL" sz="2400" dirty="0" err="1"/>
              <a:t>This</a:t>
            </a:r>
            <a:r>
              <a:rPr lang="es-CL" sz="2400" dirty="0"/>
              <a:t> </a:t>
            </a:r>
            <a:r>
              <a:rPr lang="es-CL" sz="2400" dirty="0" err="1"/>
              <a:t>is</a:t>
            </a:r>
            <a:r>
              <a:rPr lang="es-CL" sz="2400" dirty="0"/>
              <a:t> </a:t>
            </a:r>
            <a:r>
              <a:rPr lang="es-CL" sz="2400" dirty="0" err="1"/>
              <a:t>also</a:t>
            </a:r>
            <a:r>
              <a:rPr lang="es-CL" sz="2400" dirty="0"/>
              <a:t> </a:t>
            </a:r>
            <a:r>
              <a:rPr lang="es-CL" sz="2400" dirty="0" err="1"/>
              <a:t>the</a:t>
            </a:r>
            <a:r>
              <a:rPr lang="es-CL" sz="2400" dirty="0"/>
              <a:t> </a:t>
            </a:r>
            <a:r>
              <a:rPr lang="es-CL" sz="2400" dirty="0" err="1"/>
              <a:t>catchiest</a:t>
            </a:r>
            <a:r>
              <a:rPr lang="es-CL" sz="2400" dirty="0"/>
              <a:t> </a:t>
            </a:r>
            <a:r>
              <a:rPr lang="es-CL" sz="2400" dirty="0" err="1"/>
              <a:t>part</a:t>
            </a:r>
            <a:r>
              <a:rPr lang="es-CL" sz="2400" dirty="0"/>
              <a:t> </a:t>
            </a:r>
            <a:r>
              <a:rPr lang="es-CL" sz="2400" dirty="0" err="1"/>
              <a:t>of</a:t>
            </a:r>
            <a:r>
              <a:rPr lang="es-CL" sz="2400" dirty="0"/>
              <a:t> </a:t>
            </a:r>
            <a:r>
              <a:rPr lang="es-CL" sz="2400" dirty="0" err="1"/>
              <a:t>the</a:t>
            </a:r>
            <a:r>
              <a:rPr lang="es-CL" sz="2400" dirty="0"/>
              <a:t> </a:t>
            </a:r>
            <a:r>
              <a:rPr lang="es-CL" sz="2400" dirty="0" err="1"/>
              <a:t>song</a:t>
            </a:r>
            <a:r>
              <a:rPr lang="es-CL" sz="2400" dirty="0"/>
              <a:t> and </a:t>
            </a:r>
            <a:r>
              <a:rPr lang="es-CL" sz="2400" dirty="0" err="1"/>
              <a:t>the</a:t>
            </a:r>
            <a:r>
              <a:rPr lang="es-CL" sz="2400" dirty="0"/>
              <a:t> </a:t>
            </a:r>
            <a:r>
              <a:rPr lang="es-CL" sz="2400" dirty="0" err="1"/>
              <a:t>one</a:t>
            </a:r>
            <a:r>
              <a:rPr lang="es-CL" sz="2400" dirty="0"/>
              <a:t> </a:t>
            </a:r>
            <a:r>
              <a:rPr lang="es-CL" sz="2400" dirty="0" err="1"/>
              <a:t>you</a:t>
            </a:r>
            <a:r>
              <a:rPr lang="es-CL" sz="2400" dirty="0"/>
              <a:t> </a:t>
            </a:r>
            <a:r>
              <a:rPr lang="es-CL" sz="2400" dirty="0" err="1"/>
              <a:t>keep</a:t>
            </a:r>
            <a:r>
              <a:rPr lang="es-CL" sz="2400" dirty="0"/>
              <a:t> </a:t>
            </a:r>
            <a:r>
              <a:rPr lang="es-CL" sz="2400" dirty="0" err="1"/>
              <a:t>singing</a:t>
            </a:r>
            <a:r>
              <a:rPr lang="es-CL" sz="2400" dirty="0"/>
              <a:t> after </a:t>
            </a:r>
            <a:r>
              <a:rPr lang="es-CL" sz="2400" dirty="0" err="1"/>
              <a:t>you</a:t>
            </a:r>
            <a:r>
              <a:rPr lang="es-CL" sz="2400" dirty="0"/>
              <a:t> </a:t>
            </a:r>
            <a:r>
              <a:rPr lang="es-CL" sz="2400" dirty="0" err="1"/>
              <a:t>listened</a:t>
            </a:r>
            <a:r>
              <a:rPr lang="es-CL" sz="2400" dirty="0"/>
              <a:t> </a:t>
            </a:r>
            <a:r>
              <a:rPr lang="es-CL" sz="2400" dirty="0" err="1"/>
              <a:t>the</a:t>
            </a:r>
            <a:r>
              <a:rPr lang="es-CL" sz="2400" dirty="0"/>
              <a:t> </a:t>
            </a:r>
            <a:r>
              <a:rPr lang="es-CL" sz="2400" dirty="0" err="1"/>
              <a:t>song</a:t>
            </a:r>
            <a:r>
              <a:rPr lang="es-CL" sz="2400" dirty="0"/>
              <a:t>.</a:t>
            </a:r>
          </a:p>
          <a:p>
            <a:r>
              <a:rPr lang="es-CL" sz="2400" dirty="0" err="1"/>
              <a:t>Most</a:t>
            </a:r>
            <a:r>
              <a:rPr lang="es-CL" sz="2400" dirty="0"/>
              <a:t> </a:t>
            </a:r>
            <a:r>
              <a:rPr lang="es-CL" sz="2400" dirty="0" err="1"/>
              <a:t>of</a:t>
            </a:r>
            <a:r>
              <a:rPr lang="es-CL" sz="2400" dirty="0"/>
              <a:t> </a:t>
            </a:r>
            <a:r>
              <a:rPr lang="es-CL" sz="2400" dirty="0" err="1"/>
              <a:t>the</a:t>
            </a:r>
            <a:r>
              <a:rPr lang="es-CL" sz="2400" dirty="0"/>
              <a:t> time </a:t>
            </a:r>
            <a:r>
              <a:rPr lang="es-CL" sz="2400" dirty="0" err="1"/>
              <a:t>you</a:t>
            </a:r>
            <a:r>
              <a:rPr lang="es-CL" sz="2400" dirty="0"/>
              <a:t> </a:t>
            </a:r>
            <a:r>
              <a:rPr lang="es-CL" sz="2400" dirty="0" err="1"/>
              <a:t>find</a:t>
            </a:r>
            <a:r>
              <a:rPr lang="es-CL" sz="2400" dirty="0"/>
              <a:t> </a:t>
            </a:r>
            <a:r>
              <a:rPr lang="es-CL" sz="2400" dirty="0" err="1"/>
              <a:t>the</a:t>
            </a:r>
            <a:r>
              <a:rPr lang="es-CL" sz="2400" dirty="0"/>
              <a:t> </a:t>
            </a:r>
            <a:r>
              <a:rPr lang="es-CL" sz="2400" dirty="0" err="1"/>
              <a:t>title</a:t>
            </a:r>
            <a:r>
              <a:rPr lang="es-CL" sz="2400" dirty="0"/>
              <a:t> </a:t>
            </a:r>
            <a:r>
              <a:rPr lang="es-CL" sz="2400" dirty="0" err="1"/>
              <a:t>of</a:t>
            </a:r>
            <a:r>
              <a:rPr lang="es-CL" sz="2400" dirty="0"/>
              <a:t> </a:t>
            </a:r>
            <a:r>
              <a:rPr lang="es-CL" sz="2400" dirty="0" err="1"/>
              <a:t>the</a:t>
            </a:r>
            <a:r>
              <a:rPr lang="es-CL" sz="2400" dirty="0"/>
              <a:t> </a:t>
            </a:r>
            <a:r>
              <a:rPr lang="es-CL" sz="2400" dirty="0" err="1"/>
              <a:t>song</a:t>
            </a:r>
            <a:r>
              <a:rPr lang="es-CL" sz="2400" dirty="0"/>
              <a:t> in </a:t>
            </a:r>
            <a:r>
              <a:rPr lang="es-CL" sz="2400" dirty="0" err="1"/>
              <a:t>here</a:t>
            </a:r>
            <a:r>
              <a:rPr lang="es-CL" sz="2400" dirty="0"/>
              <a:t>.</a:t>
            </a:r>
          </a:p>
        </p:txBody>
      </p:sp>
    </p:spTree>
    <p:extLst>
      <p:ext uri="{BB962C8B-B14F-4D97-AF65-F5344CB8AC3E}">
        <p14:creationId xmlns:p14="http://schemas.microsoft.com/office/powerpoint/2010/main" val="946269194"/>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7C432AFE-B3D2-4BFF-BF8F-96C27AFF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170" name="Picture 2" descr="Mackay musician the voice of the Olympics | Daily Mercury">
            <a:extLst>
              <a:ext uri="{FF2B5EF4-FFF2-40B4-BE49-F238E27FC236}">
                <a16:creationId xmlns:a16="http://schemas.microsoft.com/office/drawing/2014/main" id="{5324C286-9422-448C-9FF9-C2194E05A95C}"/>
              </a:ext>
            </a:extLst>
          </p:cNvPr>
          <p:cNvPicPr>
            <a:picLocks noChangeAspect="1" noChangeArrowheads="1"/>
          </p:cNvPicPr>
          <p:nvPr/>
        </p:nvPicPr>
        <p:blipFill rotWithShape="1">
          <a:blip r:embed="rId2">
            <a:alphaModFix amt="40000"/>
            <a:extLst>
              <a:ext uri="{28A0092B-C50C-407E-A947-70E740481C1C}">
                <a14:useLocalDpi xmlns:a14="http://schemas.microsoft.com/office/drawing/2010/main" val="0"/>
              </a:ext>
            </a:extLst>
          </a:blip>
          <a:src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a:extLst>
              <a:ext uri="{FF2B5EF4-FFF2-40B4-BE49-F238E27FC236}">
                <a16:creationId xmlns:a16="http://schemas.microsoft.com/office/drawing/2014/main" id="{9DF51284-337D-4464-AD35-82CCAA314396}"/>
              </a:ext>
            </a:extLst>
          </p:cNvPr>
          <p:cNvSpPr>
            <a:spLocks noGrp="1"/>
          </p:cNvSpPr>
          <p:nvPr>
            <p:ph type="title"/>
          </p:nvPr>
        </p:nvSpPr>
        <p:spPr>
          <a:xfrm>
            <a:off x="841249" y="941832"/>
            <a:ext cx="10506456" cy="2057400"/>
          </a:xfrm>
        </p:spPr>
        <p:txBody>
          <a:bodyPr anchor="b">
            <a:normAutofit/>
          </a:bodyPr>
          <a:lstStyle/>
          <a:p>
            <a:r>
              <a:rPr lang="es-CL" sz="5000" dirty="0"/>
              <a:t>Bridge</a:t>
            </a:r>
          </a:p>
        </p:txBody>
      </p:sp>
      <p:sp>
        <p:nvSpPr>
          <p:cNvPr id="73" name="Rectangle 7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01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75" name="Rectangle 7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3241202"/>
            <a:ext cx="10506456"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Marcador de contenido 2">
            <a:extLst>
              <a:ext uri="{FF2B5EF4-FFF2-40B4-BE49-F238E27FC236}">
                <a16:creationId xmlns:a16="http://schemas.microsoft.com/office/drawing/2014/main" id="{79BE0534-9A8D-445D-A5A0-7DAD72DC0007}"/>
              </a:ext>
            </a:extLst>
          </p:cNvPr>
          <p:cNvSpPr>
            <a:spLocks noGrp="1"/>
          </p:cNvSpPr>
          <p:nvPr>
            <p:ph idx="1"/>
          </p:nvPr>
        </p:nvSpPr>
        <p:spPr>
          <a:xfrm>
            <a:off x="841248" y="3502152"/>
            <a:ext cx="10506456" cy="2670048"/>
          </a:xfrm>
        </p:spPr>
        <p:txBody>
          <a:bodyPr>
            <a:normAutofit/>
          </a:bodyPr>
          <a:lstStyle/>
          <a:p>
            <a:r>
              <a:rPr lang="es-CL" sz="2400" dirty="0" err="1"/>
              <a:t>This</a:t>
            </a:r>
            <a:r>
              <a:rPr lang="es-CL" sz="2400" dirty="0"/>
              <a:t> </a:t>
            </a:r>
            <a:r>
              <a:rPr lang="es-CL" sz="2400" dirty="0" err="1"/>
              <a:t>section</a:t>
            </a:r>
            <a:r>
              <a:rPr lang="es-CL" sz="2400" dirty="0"/>
              <a:t> </a:t>
            </a:r>
            <a:r>
              <a:rPr lang="es-CL" sz="2400" dirty="0" err="1"/>
              <a:t>provides</a:t>
            </a:r>
            <a:r>
              <a:rPr lang="es-CL" sz="2400" dirty="0"/>
              <a:t> </a:t>
            </a:r>
            <a:r>
              <a:rPr lang="es-CL" sz="2400" dirty="0" err="1"/>
              <a:t>relief</a:t>
            </a:r>
            <a:r>
              <a:rPr lang="es-CL" sz="2400" dirty="0"/>
              <a:t> </a:t>
            </a:r>
            <a:r>
              <a:rPr lang="es-CL" sz="2400" dirty="0" err="1"/>
              <a:t>from</a:t>
            </a:r>
            <a:r>
              <a:rPr lang="es-CL" sz="2400" dirty="0"/>
              <a:t> </a:t>
            </a:r>
            <a:r>
              <a:rPr lang="es-CL" sz="2400" dirty="0" err="1"/>
              <a:t>the</a:t>
            </a:r>
            <a:r>
              <a:rPr lang="es-CL" sz="2400" dirty="0"/>
              <a:t> </a:t>
            </a:r>
            <a:r>
              <a:rPr lang="es-CL" sz="2400" dirty="0" err="1"/>
              <a:t>repetitive</a:t>
            </a:r>
            <a:r>
              <a:rPr lang="es-CL" sz="2400" dirty="0"/>
              <a:t> </a:t>
            </a:r>
            <a:r>
              <a:rPr lang="es-CL" sz="2400" dirty="0" err="1"/>
              <a:t>nature</a:t>
            </a:r>
            <a:r>
              <a:rPr lang="es-CL" sz="2400" dirty="0"/>
              <a:t> </a:t>
            </a:r>
            <a:r>
              <a:rPr lang="es-CL" sz="2400" dirty="0" err="1"/>
              <a:t>of</a:t>
            </a:r>
            <a:r>
              <a:rPr lang="es-CL" sz="2400" dirty="0"/>
              <a:t> </a:t>
            </a:r>
            <a:r>
              <a:rPr lang="es-CL" sz="2400" dirty="0" err="1"/>
              <a:t>many</a:t>
            </a:r>
            <a:r>
              <a:rPr lang="es-CL" sz="2400" dirty="0"/>
              <a:t> </a:t>
            </a:r>
            <a:r>
              <a:rPr lang="es-CL" sz="2400" dirty="0" err="1"/>
              <a:t>songs</a:t>
            </a:r>
            <a:r>
              <a:rPr lang="es-CL" sz="2400" dirty="0"/>
              <a:t>.</a:t>
            </a:r>
          </a:p>
          <a:p>
            <a:r>
              <a:rPr lang="es-CL" sz="2400" dirty="0"/>
              <a:t>It has </a:t>
            </a:r>
            <a:r>
              <a:rPr lang="es-CL" sz="2400" dirty="0" err="1"/>
              <a:t>different</a:t>
            </a:r>
            <a:r>
              <a:rPr lang="es-CL" sz="2400" dirty="0"/>
              <a:t> </a:t>
            </a:r>
            <a:r>
              <a:rPr lang="es-CL" sz="2400" dirty="0" err="1"/>
              <a:t>lyrics</a:t>
            </a:r>
            <a:r>
              <a:rPr lang="es-CL" sz="2400" dirty="0"/>
              <a:t> </a:t>
            </a:r>
            <a:r>
              <a:rPr lang="es-CL" sz="2400" dirty="0" err="1"/>
              <a:t>from</a:t>
            </a:r>
            <a:r>
              <a:rPr lang="es-CL" sz="2400" dirty="0"/>
              <a:t> </a:t>
            </a:r>
            <a:r>
              <a:rPr lang="es-CL" sz="2400" dirty="0" err="1"/>
              <a:t>the</a:t>
            </a:r>
            <a:r>
              <a:rPr lang="es-CL" sz="2400" dirty="0"/>
              <a:t> </a:t>
            </a:r>
            <a:r>
              <a:rPr lang="es-CL" sz="2400" dirty="0" err="1"/>
              <a:t>ones</a:t>
            </a:r>
            <a:r>
              <a:rPr lang="es-CL" sz="2400" dirty="0"/>
              <a:t> </a:t>
            </a:r>
            <a:r>
              <a:rPr lang="es-CL" sz="2400" dirty="0" err="1"/>
              <a:t>you</a:t>
            </a:r>
            <a:r>
              <a:rPr lang="es-CL" sz="2400" dirty="0"/>
              <a:t> </a:t>
            </a:r>
            <a:r>
              <a:rPr lang="es-CL" sz="2400" dirty="0" err="1"/>
              <a:t>listened</a:t>
            </a:r>
            <a:r>
              <a:rPr lang="es-CL" sz="2400" dirty="0"/>
              <a:t> </a:t>
            </a:r>
            <a:r>
              <a:rPr lang="es-CL" sz="2400" dirty="0" err="1"/>
              <a:t>before</a:t>
            </a:r>
            <a:r>
              <a:rPr lang="es-CL" sz="2400" dirty="0"/>
              <a:t> in </a:t>
            </a:r>
            <a:r>
              <a:rPr lang="es-CL" sz="2400" dirty="0" err="1"/>
              <a:t>the</a:t>
            </a:r>
            <a:r>
              <a:rPr lang="es-CL" sz="2400" dirty="0"/>
              <a:t> verses and </a:t>
            </a:r>
            <a:r>
              <a:rPr lang="es-CL" sz="2400" dirty="0" err="1"/>
              <a:t>chorus</a:t>
            </a:r>
            <a:r>
              <a:rPr lang="es-CL" sz="2400" dirty="0"/>
              <a:t>.</a:t>
            </a:r>
          </a:p>
          <a:p>
            <a:r>
              <a:rPr lang="es-CL" sz="2400" dirty="0" err="1"/>
              <a:t>Most</a:t>
            </a:r>
            <a:r>
              <a:rPr lang="es-CL" sz="2400" dirty="0"/>
              <a:t> </a:t>
            </a:r>
            <a:r>
              <a:rPr lang="es-CL" sz="2400" dirty="0" err="1"/>
              <a:t>of</a:t>
            </a:r>
            <a:r>
              <a:rPr lang="es-CL" sz="2400" dirty="0"/>
              <a:t> </a:t>
            </a:r>
            <a:r>
              <a:rPr lang="es-CL" sz="2400" dirty="0" err="1"/>
              <a:t>the</a:t>
            </a:r>
            <a:r>
              <a:rPr lang="es-CL" sz="2400" dirty="0"/>
              <a:t> time a </a:t>
            </a:r>
            <a:r>
              <a:rPr lang="es-CL" sz="2400" dirty="0" err="1"/>
              <a:t>song</a:t>
            </a:r>
            <a:r>
              <a:rPr lang="es-CL" sz="2400" dirty="0"/>
              <a:t> comes back to </a:t>
            </a:r>
            <a:r>
              <a:rPr lang="es-CL" sz="2400" dirty="0" err="1"/>
              <a:t>the</a:t>
            </a:r>
            <a:r>
              <a:rPr lang="es-CL" sz="2400" dirty="0"/>
              <a:t> </a:t>
            </a:r>
            <a:r>
              <a:rPr lang="es-CL" sz="2400" dirty="0" err="1"/>
              <a:t>chorus</a:t>
            </a:r>
            <a:r>
              <a:rPr lang="es-CL" sz="2400" dirty="0"/>
              <a:t> after </a:t>
            </a:r>
            <a:r>
              <a:rPr lang="es-CL" sz="2400" dirty="0" err="1"/>
              <a:t>singing</a:t>
            </a:r>
            <a:r>
              <a:rPr lang="es-CL" sz="2400" dirty="0"/>
              <a:t> </a:t>
            </a:r>
            <a:r>
              <a:rPr lang="es-CL" sz="2400" dirty="0" err="1"/>
              <a:t>the</a:t>
            </a:r>
            <a:r>
              <a:rPr lang="es-CL" sz="2400" dirty="0"/>
              <a:t> bridge.</a:t>
            </a:r>
          </a:p>
        </p:txBody>
      </p:sp>
    </p:spTree>
    <p:extLst>
      <p:ext uri="{BB962C8B-B14F-4D97-AF65-F5344CB8AC3E}">
        <p14:creationId xmlns:p14="http://schemas.microsoft.com/office/powerpoint/2010/main" val="1838685583"/>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28FF88A3-8EBC-4142-8CC2-EBE257ED6C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218" name="Picture 2" descr="Young man listening to music in headphones with raised hands | Free Photo">
            <a:extLst>
              <a:ext uri="{FF2B5EF4-FFF2-40B4-BE49-F238E27FC236}">
                <a16:creationId xmlns:a16="http://schemas.microsoft.com/office/drawing/2014/main" id="{2D6327A7-6082-4040-AF0C-47E19D2728F7}"/>
              </a:ext>
            </a:extLst>
          </p:cNvPr>
          <p:cNvPicPr>
            <a:picLocks noChangeAspect="1" noChangeArrowheads="1"/>
          </p:cNvPicPr>
          <p:nvPr/>
        </p:nvPicPr>
        <p:blipFill rotWithShape="1">
          <a:blip r:embed="rId2">
            <a:alphaModFix amt="40000"/>
            <a:extLst>
              <a:ext uri="{28A0092B-C50C-407E-A947-70E740481C1C}">
                <a14:useLocalDpi xmlns:a14="http://schemas.microsoft.com/office/drawing/2010/main" val="0"/>
              </a:ext>
            </a:extLst>
          </a:blip>
          <a:srcRect b="15414"/>
          <a:stretch/>
        </p:blipFill>
        <p:spPr bwMode="auto">
          <a:xfrm>
            <a:off x="3" y="10"/>
            <a:ext cx="12191997"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a:extLst>
              <a:ext uri="{FF2B5EF4-FFF2-40B4-BE49-F238E27FC236}">
                <a16:creationId xmlns:a16="http://schemas.microsoft.com/office/drawing/2014/main" id="{256DE735-ED48-4CAA-AEE4-8D52805CBC0A}"/>
              </a:ext>
            </a:extLst>
          </p:cNvPr>
          <p:cNvSpPr>
            <a:spLocks noGrp="1"/>
          </p:cNvSpPr>
          <p:nvPr>
            <p:ph type="title"/>
          </p:nvPr>
        </p:nvSpPr>
        <p:spPr>
          <a:xfrm>
            <a:off x="2210936" y="844486"/>
            <a:ext cx="9484225" cy="1461778"/>
          </a:xfrm>
        </p:spPr>
        <p:txBody>
          <a:bodyPr>
            <a:normAutofit/>
          </a:bodyPr>
          <a:lstStyle/>
          <a:p>
            <a:r>
              <a:rPr lang="es-CL" sz="6000" dirty="0" err="1"/>
              <a:t>Activity</a:t>
            </a:r>
            <a:r>
              <a:rPr lang="es-CL" sz="6000" dirty="0"/>
              <a:t> !</a:t>
            </a:r>
          </a:p>
        </p:txBody>
      </p:sp>
      <p:grpSp>
        <p:nvGrpSpPr>
          <p:cNvPr id="73" name="Group 72">
            <a:extLst>
              <a:ext uri="{FF2B5EF4-FFF2-40B4-BE49-F238E27FC236}">
                <a16:creationId xmlns:a16="http://schemas.microsoft.com/office/drawing/2014/main" id="{27D8A815-1B1F-4DB5-A03C-F4987CF0CB0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V="1">
            <a:off x="327777" y="343106"/>
            <a:ext cx="1692092" cy="1852591"/>
            <a:chOff x="790870" y="911082"/>
            <a:chExt cx="2191635" cy="2442764"/>
          </a:xfrm>
        </p:grpSpPr>
        <p:sp>
          <p:nvSpPr>
            <p:cNvPr id="74" name="Freeform 5">
              <a:extLst>
                <a:ext uri="{FF2B5EF4-FFF2-40B4-BE49-F238E27FC236}">
                  <a16:creationId xmlns:a16="http://schemas.microsoft.com/office/drawing/2014/main" id="{261388EF-B4CE-4326-979A-2F53CED606FE}"/>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790870" y="2245586"/>
              <a:ext cx="1262906" cy="1108260"/>
            </a:xfrm>
            <a:custGeom>
              <a:avLst/>
              <a:gdLst>
                <a:gd name="T0" fmla="*/ 781 w 1099"/>
                <a:gd name="T1" fmla="*/ 0 h 968"/>
                <a:gd name="T2" fmla="*/ 318 w 1099"/>
                <a:gd name="T3" fmla="*/ 0 h 968"/>
                <a:gd name="T4" fmla="*/ 246 w 1099"/>
                <a:gd name="T5" fmla="*/ 42 h 968"/>
                <a:gd name="T6" fmla="*/ 15 w 1099"/>
                <a:gd name="T7" fmla="*/ 443 h 968"/>
                <a:gd name="T8" fmla="*/ 15 w 1099"/>
                <a:gd name="T9" fmla="*/ 525 h 968"/>
                <a:gd name="T10" fmla="*/ 246 w 1099"/>
                <a:gd name="T11" fmla="*/ 926 h 968"/>
                <a:gd name="T12" fmla="*/ 318 w 1099"/>
                <a:gd name="T13" fmla="*/ 968 h 968"/>
                <a:gd name="T14" fmla="*/ 781 w 1099"/>
                <a:gd name="T15" fmla="*/ 968 h 968"/>
                <a:gd name="T16" fmla="*/ 852 w 1099"/>
                <a:gd name="T17" fmla="*/ 926 h 968"/>
                <a:gd name="T18" fmla="*/ 1084 w 1099"/>
                <a:gd name="T19" fmla="*/ 525 h 968"/>
                <a:gd name="T20" fmla="*/ 1084 w 1099"/>
                <a:gd name="T21" fmla="*/ 443 h 968"/>
                <a:gd name="T22" fmla="*/ 852 w 1099"/>
                <a:gd name="T23" fmla="*/ 42 h 968"/>
                <a:gd name="T24" fmla="*/ 781 w 1099"/>
                <a:gd name="T25" fmla="*/ 0 h 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9" h="968">
                  <a:moveTo>
                    <a:pt x="781" y="0"/>
                  </a:moveTo>
                  <a:cubicBezTo>
                    <a:pt x="318" y="0"/>
                    <a:pt x="318" y="0"/>
                    <a:pt x="318" y="0"/>
                  </a:cubicBezTo>
                  <a:cubicBezTo>
                    <a:pt x="288" y="0"/>
                    <a:pt x="261" y="16"/>
                    <a:pt x="246" y="42"/>
                  </a:cubicBezTo>
                  <a:cubicBezTo>
                    <a:pt x="15" y="443"/>
                    <a:pt x="15" y="443"/>
                    <a:pt x="15" y="443"/>
                  </a:cubicBezTo>
                  <a:cubicBezTo>
                    <a:pt x="0" y="468"/>
                    <a:pt x="0" y="500"/>
                    <a:pt x="15" y="525"/>
                  </a:cubicBezTo>
                  <a:cubicBezTo>
                    <a:pt x="246" y="926"/>
                    <a:pt x="246" y="926"/>
                    <a:pt x="246" y="926"/>
                  </a:cubicBezTo>
                  <a:cubicBezTo>
                    <a:pt x="261" y="952"/>
                    <a:pt x="288" y="968"/>
                    <a:pt x="318" y="968"/>
                  </a:cubicBezTo>
                  <a:cubicBezTo>
                    <a:pt x="781" y="968"/>
                    <a:pt x="781" y="968"/>
                    <a:pt x="781" y="968"/>
                  </a:cubicBezTo>
                  <a:cubicBezTo>
                    <a:pt x="810" y="968"/>
                    <a:pt x="838" y="952"/>
                    <a:pt x="852" y="926"/>
                  </a:cubicBezTo>
                  <a:cubicBezTo>
                    <a:pt x="1084" y="525"/>
                    <a:pt x="1084" y="525"/>
                    <a:pt x="1084" y="525"/>
                  </a:cubicBezTo>
                  <a:cubicBezTo>
                    <a:pt x="1099" y="500"/>
                    <a:pt x="1099" y="468"/>
                    <a:pt x="1084" y="443"/>
                  </a:cubicBezTo>
                  <a:cubicBezTo>
                    <a:pt x="852" y="42"/>
                    <a:pt x="852" y="42"/>
                    <a:pt x="852" y="42"/>
                  </a:cubicBezTo>
                  <a:cubicBezTo>
                    <a:pt x="838" y="16"/>
                    <a:pt x="810" y="0"/>
                    <a:pt x="781" y="0"/>
                  </a:cubicBezTo>
                  <a:close/>
                </a:path>
              </a:pathLst>
            </a:custGeom>
            <a:solidFill>
              <a:schemeClr val="tx1">
                <a:alpha val="40000"/>
              </a:schemeClr>
            </a:solidFill>
            <a:ln w="6350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75" name="Freeform 5">
              <a:extLst>
                <a:ext uri="{FF2B5EF4-FFF2-40B4-BE49-F238E27FC236}">
                  <a16:creationId xmlns:a16="http://schemas.microsoft.com/office/drawing/2014/main" id="{33A25547-9075-4BDB-8F46-BA09E76AA324}"/>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933975" y="911082"/>
              <a:ext cx="2048530" cy="1797684"/>
            </a:xfrm>
            <a:custGeom>
              <a:avLst/>
              <a:gdLst>
                <a:gd name="T0" fmla="*/ 781 w 1099"/>
                <a:gd name="T1" fmla="*/ 0 h 968"/>
                <a:gd name="T2" fmla="*/ 318 w 1099"/>
                <a:gd name="T3" fmla="*/ 0 h 968"/>
                <a:gd name="T4" fmla="*/ 246 w 1099"/>
                <a:gd name="T5" fmla="*/ 42 h 968"/>
                <a:gd name="T6" fmla="*/ 15 w 1099"/>
                <a:gd name="T7" fmla="*/ 443 h 968"/>
                <a:gd name="T8" fmla="*/ 15 w 1099"/>
                <a:gd name="T9" fmla="*/ 525 h 968"/>
                <a:gd name="T10" fmla="*/ 246 w 1099"/>
                <a:gd name="T11" fmla="*/ 926 h 968"/>
                <a:gd name="T12" fmla="*/ 318 w 1099"/>
                <a:gd name="T13" fmla="*/ 968 h 968"/>
                <a:gd name="T14" fmla="*/ 781 w 1099"/>
                <a:gd name="T15" fmla="*/ 968 h 968"/>
                <a:gd name="T16" fmla="*/ 852 w 1099"/>
                <a:gd name="T17" fmla="*/ 926 h 968"/>
                <a:gd name="T18" fmla="*/ 1084 w 1099"/>
                <a:gd name="T19" fmla="*/ 525 h 968"/>
                <a:gd name="T20" fmla="*/ 1084 w 1099"/>
                <a:gd name="T21" fmla="*/ 443 h 968"/>
                <a:gd name="T22" fmla="*/ 852 w 1099"/>
                <a:gd name="T23" fmla="*/ 42 h 968"/>
                <a:gd name="T24" fmla="*/ 781 w 1099"/>
                <a:gd name="T25" fmla="*/ 0 h 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9" h="968">
                  <a:moveTo>
                    <a:pt x="781" y="0"/>
                  </a:moveTo>
                  <a:cubicBezTo>
                    <a:pt x="318" y="0"/>
                    <a:pt x="318" y="0"/>
                    <a:pt x="318" y="0"/>
                  </a:cubicBezTo>
                  <a:cubicBezTo>
                    <a:pt x="288" y="0"/>
                    <a:pt x="261" y="16"/>
                    <a:pt x="246" y="42"/>
                  </a:cubicBezTo>
                  <a:cubicBezTo>
                    <a:pt x="15" y="443"/>
                    <a:pt x="15" y="443"/>
                    <a:pt x="15" y="443"/>
                  </a:cubicBezTo>
                  <a:cubicBezTo>
                    <a:pt x="0" y="468"/>
                    <a:pt x="0" y="500"/>
                    <a:pt x="15" y="525"/>
                  </a:cubicBezTo>
                  <a:cubicBezTo>
                    <a:pt x="246" y="926"/>
                    <a:pt x="246" y="926"/>
                    <a:pt x="246" y="926"/>
                  </a:cubicBezTo>
                  <a:cubicBezTo>
                    <a:pt x="261" y="952"/>
                    <a:pt x="288" y="968"/>
                    <a:pt x="318" y="968"/>
                  </a:cubicBezTo>
                  <a:cubicBezTo>
                    <a:pt x="781" y="968"/>
                    <a:pt x="781" y="968"/>
                    <a:pt x="781" y="968"/>
                  </a:cubicBezTo>
                  <a:cubicBezTo>
                    <a:pt x="810" y="968"/>
                    <a:pt x="838" y="952"/>
                    <a:pt x="852" y="926"/>
                  </a:cubicBezTo>
                  <a:cubicBezTo>
                    <a:pt x="1084" y="525"/>
                    <a:pt x="1084" y="525"/>
                    <a:pt x="1084" y="525"/>
                  </a:cubicBezTo>
                  <a:cubicBezTo>
                    <a:pt x="1099" y="500"/>
                    <a:pt x="1099" y="468"/>
                    <a:pt x="1084" y="443"/>
                  </a:cubicBezTo>
                  <a:cubicBezTo>
                    <a:pt x="852" y="42"/>
                    <a:pt x="852" y="42"/>
                    <a:pt x="852" y="42"/>
                  </a:cubicBezTo>
                  <a:cubicBezTo>
                    <a:pt x="838" y="16"/>
                    <a:pt x="810" y="0"/>
                    <a:pt x="781" y="0"/>
                  </a:cubicBezTo>
                  <a:close/>
                </a:path>
              </a:pathLst>
            </a:custGeom>
            <a:noFill/>
            <a:ln w="63500" cap="flat">
              <a:solidFill>
                <a:schemeClr val="tx1">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76" name="Freeform 5">
              <a:extLst>
                <a:ext uri="{FF2B5EF4-FFF2-40B4-BE49-F238E27FC236}">
                  <a16:creationId xmlns:a16="http://schemas.microsoft.com/office/drawing/2014/main" id="{1D917FAD-3240-4D3F-91A0-9571F75DC6D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362936" y="1825453"/>
              <a:ext cx="799094" cy="701243"/>
            </a:xfrm>
            <a:custGeom>
              <a:avLst/>
              <a:gdLst>
                <a:gd name="T0" fmla="*/ 781 w 1099"/>
                <a:gd name="T1" fmla="*/ 0 h 968"/>
                <a:gd name="T2" fmla="*/ 318 w 1099"/>
                <a:gd name="T3" fmla="*/ 0 h 968"/>
                <a:gd name="T4" fmla="*/ 246 w 1099"/>
                <a:gd name="T5" fmla="*/ 42 h 968"/>
                <a:gd name="T6" fmla="*/ 15 w 1099"/>
                <a:gd name="T7" fmla="*/ 443 h 968"/>
                <a:gd name="T8" fmla="*/ 15 w 1099"/>
                <a:gd name="T9" fmla="*/ 525 h 968"/>
                <a:gd name="T10" fmla="*/ 246 w 1099"/>
                <a:gd name="T11" fmla="*/ 926 h 968"/>
                <a:gd name="T12" fmla="*/ 318 w 1099"/>
                <a:gd name="T13" fmla="*/ 968 h 968"/>
                <a:gd name="T14" fmla="*/ 781 w 1099"/>
                <a:gd name="T15" fmla="*/ 968 h 968"/>
                <a:gd name="T16" fmla="*/ 852 w 1099"/>
                <a:gd name="T17" fmla="*/ 926 h 968"/>
                <a:gd name="T18" fmla="*/ 1084 w 1099"/>
                <a:gd name="T19" fmla="*/ 525 h 968"/>
                <a:gd name="T20" fmla="*/ 1084 w 1099"/>
                <a:gd name="T21" fmla="*/ 443 h 968"/>
                <a:gd name="T22" fmla="*/ 852 w 1099"/>
                <a:gd name="T23" fmla="*/ 42 h 968"/>
                <a:gd name="T24" fmla="*/ 781 w 1099"/>
                <a:gd name="T25" fmla="*/ 0 h 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9" h="968">
                  <a:moveTo>
                    <a:pt x="781" y="0"/>
                  </a:moveTo>
                  <a:cubicBezTo>
                    <a:pt x="318" y="0"/>
                    <a:pt x="318" y="0"/>
                    <a:pt x="318" y="0"/>
                  </a:cubicBezTo>
                  <a:cubicBezTo>
                    <a:pt x="288" y="0"/>
                    <a:pt x="261" y="16"/>
                    <a:pt x="246" y="42"/>
                  </a:cubicBezTo>
                  <a:cubicBezTo>
                    <a:pt x="15" y="443"/>
                    <a:pt x="15" y="443"/>
                    <a:pt x="15" y="443"/>
                  </a:cubicBezTo>
                  <a:cubicBezTo>
                    <a:pt x="0" y="468"/>
                    <a:pt x="0" y="500"/>
                    <a:pt x="15" y="525"/>
                  </a:cubicBezTo>
                  <a:cubicBezTo>
                    <a:pt x="246" y="926"/>
                    <a:pt x="246" y="926"/>
                    <a:pt x="246" y="926"/>
                  </a:cubicBezTo>
                  <a:cubicBezTo>
                    <a:pt x="261" y="952"/>
                    <a:pt x="288" y="968"/>
                    <a:pt x="318" y="968"/>
                  </a:cubicBezTo>
                  <a:cubicBezTo>
                    <a:pt x="781" y="968"/>
                    <a:pt x="781" y="968"/>
                    <a:pt x="781" y="968"/>
                  </a:cubicBezTo>
                  <a:cubicBezTo>
                    <a:pt x="810" y="968"/>
                    <a:pt x="838" y="952"/>
                    <a:pt x="852" y="926"/>
                  </a:cubicBezTo>
                  <a:cubicBezTo>
                    <a:pt x="1084" y="525"/>
                    <a:pt x="1084" y="525"/>
                    <a:pt x="1084" y="525"/>
                  </a:cubicBezTo>
                  <a:cubicBezTo>
                    <a:pt x="1099" y="500"/>
                    <a:pt x="1099" y="468"/>
                    <a:pt x="1084" y="443"/>
                  </a:cubicBezTo>
                  <a:cubicBezTo>
                    <a:pt x="852" y="42"/>
                    <a:pt x="852" y="42"/>
                    <a:pt x="852" y="42"/>
                  </a:cubicBezTo>
                  <a:cubicBezTo>
                    <a:pt x="838" y="16"/>
                    <a:pt x="810" y="0"/>
                    <a:pt x="781" y="0"/>
                  </a:cubicBezTo>
                  <a:close/>
                </a:path>
              </a:pathLst>
            </a:custGeom>
            <a:solidFill>
              <a:schemeClr val="tx1">
                <a:alpha val="60000"/>
              </a:schemeClr>
            </a:solidFill>
            <a:ln w="6350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3" name="Marcador de contenido 2">
            <a:extLst>
              <a:ext uri="{FF2B5EF4-FFF2-40B4-BE49-F238E27FC236}">
                <a16:creationId xmlns:a16="http://schemas.microsoft.com/office/drawing/2014/main" id="{0C536C70-3E5F-4CE1-B86B-1FD52D72A1A9}"/>
              </a:ext>
            </a:extLst>
          </p:cNvPr>
          <p:cNvSpPr>
            <a:spLocks noGrp="1"/>
          </p:cNvSpPr>
          <p:nvPr>
            <p:ph idx="1"/>
          </p:nvPr>
        </p:nvSpPr>
        <p:spPr>
          <a:xfrm>
            <a:off x="2210936" y="2470248"/>
            <a:ext cx="9484235" cy="3052726"/>
          </a:xfrm>
        </p:spPr>
        <p:txBody>
          <a:bodyPr>
            <a:normAutofit/>
          </a:bodyPr>
          <a:lstStyle/>
          <a:p>
            <a:endParaRPr lang="es-CL" sz="2400" dirty="0"/>
          </a:p>
          <a:p>
            <a:endParaRPr lang="es-CL" sz="2400" dirty="0"/>
          </a:p>
          <a:p>
            <a:endParaRPr lang="es-CL" sz="2400" dirty="0"/>
          </a:p>
          <a:p>
            <a:r>
              <a:rPr lang="es-CL" sz="2400" dirty="0" err="1"/>
              <a:t>Choose</a:t>
            </a:r>
            <a:r>
              <a:rPr lang="es-CL" sz="2400" dirty="0"/>
              <a:t> a </a:t>
            </a:r>
            <a:r>
              <a:rPr lang="es-CL" sz="2400" dirty="0" err="1"/>
              <a:t>song</a:t>
            </a:r>
            <a:r>
              <a:rPr lang="es-CL" sz="2400" dirty="0"/>
              <a:t> </a:t>
            </a:r>
            <a:r>
              <a:rPr lang="es-CL" sz="2400" dirty="0" err="1"/>
              <a:t>you</a:t>
            </a:r>
            <a:r>
              <a:rPr lang="es-CL" sz="2400" dirty="0"/>
              <a:t> </a:t>
            </a:r>
            <a:r>
              <a:rPr lang="es-CL" sz="2400" dirty="0" err="1"/>
              <a:t>like</a:t>
            </a:r>
            <a:r>
              <a:rPr lang="es-CL" sz="2400" dirty="0"/>
              <a:t>.</a:t>
            </a:r>
          </a:p>
          <a:p>
            <a:r>
              <a:rPr lang="es-CL" sz="2400" dirty="0"/>
              <a:t>In </a:t>
            </a:r>
            <a:r>
              <a:rPr lang="es-CL" sz="2400" dirty="0" err="1"/>
              <a:t>your</a:t>
            </a:r>
            <a:r>
              <a:rPr lang="es-CL" sz="2400" dirty="0"/>
              <a:t> notebook, </a:t>
            </a:r>
            <a:r>
              <a:rPr lang="es-CL" sz="2400" dirty="0" err="1"/>
              <a:t>write</a:t>
            </a:r>
            <a:r>
              <a:rPr lang="es-CL" sz="2400" dirty="0"/>
              <a:t> </a:t>
            </a:r>
            <a:r>
              <a:rPr lang="es-CL" sz="2400" dirty="0" err="1"/>
              <a:t>the</a:t>
            </a:r>
            <a:r>
              <a:rPr lang="es-CL" sz="2400" dirty="0"/>
              <a:t> </a:t>
            </a:r>
            <a:r>
              <a:rPr lang="es-CL" sz="2400" dirty="0" err="1"/>
              <a:t>lyrics</a:t>
            </a:r>
            <a:r>
              <a:rPr lang="es-CL" sz="2400" dirty="0"/>
              <a:t> </a:t>
            </a:r>
            <a:r>
              <a:rPr lang="es-CL" sz="2400" dirty="0" err="1"/>
              <a:t>of</a:t>
            </a:r>
            <a:r>
              <a:rPr lang="es-CL" sz="2400" dirty="0"/>
              <a:t> </a:t>
            </a:r>
            <a:r>
              <a:rPr lang="es-CL" sz="2400" dirty="0" err="1"/>
              <a:t>the</a:t>
            </a:r>
            <a:r>
              <a:rPr lang="es-CL" sz="2400" dirty="0"/>
              <a:t> </a:t>
            </a:r>
            <a:r>
              <a:rPr lang="es-CL" sz="2400" dirty="0" err="1"/>
              <a:t>song</a:t>
            </a:r>
            <a:r>
              <a:rPr lang="es-CL" sz="2400" dirty="0"/>
              <a:t> and </a:t>
            </a:r>
            <a:r>
              <a:rPr lang="es-CL" sz="2400" dirty="0" err="1"/>
              <a:t>identify</a:t>
            </a:r>
            <a:r>
              <a:rPr lang="es-CL" sz="2400" dirty="0"/>
              <a:t> </a:t>
            </a:r>
            <a:r>
              <a:rPr lang="es-CL" sz="2400" dirty="0" err="1"/>
              <a:t>the</a:t>
            </a:r>
            <a:r>
              <a:rPr lang="es-CL" sz="2400" dirty="0"/>
              <a:t> </a:t>
            </a:r>
            <a:r>
              <a:rPr lang="es-CL" sz="2400" dirty="0" err="1"/>
              <a:t>different</a:t>
            </a:r>
            <a:r>
              <a:rPr lang="es-CL" sz="2400" dirty="0"/>
              <a:t> </a:t>
            </a:r>
            <a:r>
              <a:rPr lang="es-CL" sz="2400" dirty="0" err="1"/>
              <a:t>sections</a:t>
            </a:r>
            <a:r>
              <a:rPr lang="es-CL" sz="2400" dirty="0"/>
              <a:t> </a:t>
            </a:r>
            <a:r>
              <a:rPr lang="es-CL" sz="2400" dirty="0" err="1"/>
              <a:t>we</a:t>
            </a:r>
            <a:r>
              <a:rPr lang="es-CL" sz="2400" dirty="0"/>
              <a:t> </a:t>
            </a:r>
            <a:r>
              <a:rPr lang="es-CL" sz="2400" dirty="0" err="1"/>
              <a:t>named</a:t>
            </a:r>
            <a:r>
              <a:rPr lang="es-CL" sz="2400" dirty="0"/>
              <a:t> </a:t>
            </a:r>
            <a:r>
              <a:rPr lang="es-CL" sz="2400" dirty="0" err="1"/>
              <a:t>before</a:t>
            </a:r>
            <a:r>
              <a:rPr lang="es-CL" sz="2400" dirty="0"/>
              <a:t>.</a:t>
            </a:r>
          </a:p>
          <a:p>
            <a:r>
              <a:rPr lang="es-CL" sz="2400" dirty="0"/>
              <a:t>(</a:t>
            </a:r>
            <a:r>
              <a:rPr lang="es-CL" sz="2400" dirty="0" err="1"/>
              <a:t>I’ll</a:t>
            </a:r>
            <a:r>
              <a:rPr lang="es-CL" sz="2400" dirty="0"/>
              <a:t> show </a:t>
            </a:r>
            <a:r>
              <a:rPr lang="es-CL" sz="2400" dirty="0" err="1"/>
              <a:t>you</a:t>
            </a:r>
            <a:r>
              <a:rPr lang="es-CL" sz="2400" dirty="0"/>
              <a:t> </a:t>
            </a:r>
            <a:r>
              <a:rPr lang="es-CL" sz="2400" dirty="0" err="1"/>
              <a:t>an</a:t>
            </a:r>
            <a:r>
              <a:rPr lang="es-CL" sz="2400" dirty="0"/>
              <a:t> </a:t>
            </a:r>
            <a:r>
              <a:rPr lang="es-CL" sz="2400" dirty="0" err="1"/>
              <a:t>example</a:t>
            </a:r>
            <a:r>
              <a:rPr lang="es-CL" sz="2400" dirty="0"/>
              <a:t>)</a:t>
            </a:r>
          </a:p>
        </p:txBody>
      </p:sp>
    </p:spTree>
    <p:extLst>
      <p:ext uri="{BB962C8B-B14F-4D97-AF65-F5344CB8AC3E}">
        <p14:creationId xmlns:p14="http://schemas.microsoft.com/office/powerpoint/2010/main" val="36489244"/>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327</Words>
  <Application>Microsoft Office PowerPoint</Application>
  <PresentationFormat>Panorámica</PresentationFormat>
  <Paragraphs>31</Paragraphs>
  <Slides>8</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8</vt:i4>
      </vt:variant>
    </vt:vector>
  </HeadingPairs>
  <TitlesOfParts>
    <vt:vector size="12" baseType="lpstr">
      <vt:lpstr>Arial</vt:lpstr>
      <vt:lpstr>Calibri</vt:lpstr>
      <vt:lpstr>Calibri Light</vt:lpstr>
      <vt:lpstr>Tema de Office</vt:lpstr>
      <vt:lpstr>The Structure of a Song</vt:lpstr>
      <vt:lpstr>The Title and the Lyrics of a Song</vt:lpstr>
      <vt:lpstr>Intro</vt:lpstr>
      <vt:lpstr>Verse</vt:lpstr>
      <vt:lpstr>Pre-chorus</vt:lpstr>
      <vt:lpstr>Chorus</vt:lpstr>
      <vt:lpstr>Bridge</vt:lpstr>
      <vt:lpstr>Activity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Structure of a Song</dc:title>
  <dc:creator>Daniel Sb</dc:creator>
  <cp:lastModifiedBy>Daniel Sb</cp:lastModifiedBy>
  <cp:revision>3</cp:revision>
  <dcterms:created xsi:type="dcterms:W3CDTF">2020-09-04T03:20:34Z</dcterms:created>
  <dcterms:modified xsi:type="dcterms:W3CDTF">2020-09-04T03:34:54Z</dcterms:modified>
</cp:coreProperties>
</file>