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70" r:id="rId8"/>
    <p:sldId id="26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A543EDD-D0D2-447F-B24F-3717AF4B109D}" type="datetime1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F3450C42-9A0B-4425-92C2-70FCF7C4573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730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95601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38954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69227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47670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40358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49722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21654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621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15304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78148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79810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04866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2431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96440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1581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5301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543EDD-D0D2-447F-B24F-3717AF4B109D}" type="datetime1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450C42-9A0B-4425-92C2-70FCF7C4573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216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 de notas de Neon Blue Music - Descargar Vectores Gratis, Illustrator  Graficos, Plantillas Diseño">
            <a:extLst>
              <a:ext uri="{FF2B5EF4-FFF2-40B4-BE49-F238E27FC236}">
                <a16:creationId xmlns:a16="http://schemas.microsoft.com/office/drawing/2014/main" id="{299E4501-ACF8-4683-B755-86EF9717D6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5"/>
          <a:stretch/>
        </p:blipFill>
        <p:spPr bwMode="auto">
          <a:xfrm>
            <a:off x="20" y="10"/>
            <a:ext cx="12191978" cy="6857990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B2BB8AB-F135-4647-82F1-A7F41AE66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254952"/>
            <a:ext cx="4324642" cy="2939655"/>
          </a:xfrm>
        </p:spPr>
        <p:txBody>
          <a:bodyPr>
            <a:normAutofit/>
          </a:bodyPr>
          <a:lstStyle/>
          <a:p>
            <a:r>
              <a:rPr lang="es-CL" dirty="0"/>
              <a:t>Music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9109C7-8CFC-46D1-8061-C14A9D319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286683"/>
            <a:ext cx="4324642" cy="1199392"/>
          </a:xfrm>
        </p:spPr>
        <p:txBody>
          <a:bodyPr>
            <a:normAutofit/>
          </a:bodyPr>
          <a:lstStyle/>
          <a:p>
            <a:r>
              <a:rPr lang="es-CL" dirty="0"/>
              <a:t>Daniel Salinas Lagos</a:t>
            </a:r>
          </a:p>
        </p:txBody>
      </p:sp>
    </p:spTree>
    <p:extLst>
      <p:ext uri="{BB962C8B-B14F-4D97-AF65-F5344CB8AC3E}">
        <p14:creationId xmlns:p14="http://schemas.microsoft.com/office/powerpoint/2010/main" val="1968085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2ADC7-EFD3-40E5-9332-49B41D911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/>
          </a:bodyPr>
          <a:lstStyle/>
          <a:p>
            <a:r>
              <a:rPr lang="es-CL"/>
              <a:t>Members of a band</a:t>
            </a:r>
            <a:endParaRPr lang="es-CL" dirty="0"/>
          </a:p>
        </p:txBody>
      </p:sp>
      <p:pic>
        <p:nvPicPr>
          <p:cNvPr id="4098" name="Picture 2" descr="8-Ball | Indie Rock Function Band Hire, Sussex">
            <a:extLst>
              <a:ext uri="{FF2B5EF4-FFF2-40B4-BE49-F238E27FC236}">
                <a16:creationId xmlns:a16="http://schemas.microsoft.com/office/drawing/2014/main" id="{0E726702-8978-4E60-AA7E-16C0E4B35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3" r="16752" b="-2"/>
          <a:stretch/>
        </p:blipFill>
        <p:spPr bwMode="auto">
          <a:xfrm>
            <a:off x="20" y="975"/>
            <a:ext cx="7552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03DD0B-A221-4F87-BFF7-D21C1B157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251587"/>
            <a:ext cx="3706762" cy="3972232"/>
          </a:xfrm>
        </p:spPr>
        <p:txBody>
          <a:bodyPr>
            <a:normAutofit/>
          </a:bodyPr>
          <a:lstStyle/>
          <a:p>
            <a:r>
              <a:rPr lang="es-CL" dirty="0" err="1"/>
              <a:t>Most</a:t>
            </a:r>
            <a:r>
              <a:rPr lang="es-CL" dirty="0"/>
              <a:t> </a:t>
            </a:r>
            <a:r>
              <a:rPr lang="es-CL" dirty="0" err="1"/>
              <a:t>of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time, </a:t>
            </a:r>
            <a:r>
              <a:rPr lang="es-CL" dirty="0" err="1"/>
              <a:t>bands</a:t>
            </a:r>
            <a:r>
              <a:rPr lang="es-CL" dirty="0"/>
              <a:t> are </a:t>
            </a:r>
            <a:r>
              <a:rPr lang="es-CL" dirty="0" err="1"/>
              <a:t>formed</a:t>
            </a:r>
            <a:r>
              <a:rPr lang="es-CL" dirty="0"/>
              <a:t> </a:t>
            </a:r>
            <a:r>
              <a:rPr lang="es-CL" dirty="0" err="1"/>
              <a:t>by</a:t>
            </a:r>
            <a:r>
              <a:rPr lang="es-CL" dirty="0"/>
              <a:t> </a:t>
            </a:r>
            <a:r>
              <a:rPr lang="es-CL" dirty="0" err="1"/>
              <a:t>different</a:t>
            </a:r>
            <a:r>
              <a:rPr lang="es-CL" dirty="0"/>
              <a:t> </a:t>
            </a:r>
            <a:r>
              <a:rPr lang="es-CL" dirty="0" err="1"/>
              <a:t>musicians</a:t>
            </a:r>
            <a:r>
              <a:rPr lang="es-CL" dirty="0"/>
              <a:t> </a:t>
            </a:r>
            <a:r>
              <a:rPr lang="es-CL" dirty="0" err="1"/>
              <a:t>playing</a:t>
            </a:r>
            <a:r>
              <a:rPr lang="es-CL" dirty="0"/>
              <a:t> </a:t>
            </a:r>
            <a:r>
              <a:rPr lang="es-CL" dirty="0" err="1"/>
              <a:t>different</a:t>
            </a:r>
            <a:r>
              <a:rPr lang="es-CL" dirty="0"/>
              <a:t> </a:t>
            </a:r>
            <a:r>
              <a:rPr lang="es-CL" dirty="0" err="1"/>
              <a:t>instruments</a:t>
            </a:r>
            <a:r>
              <a:rPr lang="es-CL" dirty="0"/>
              <a:t>.</a:t>
            </a:r>
          </a:p>
          <a:p>
            <a:r>
              <a:rPr lang="es-CL" dirty="0" err="1"/>
              <a:t>Every</a:t>
            </a:r>
            <a:r>
              <a:rPr lang="es-CL" dirty="0"/>
              <a:t> </a:t>
            </a:r>
            <a:r>
              <a:rPr lang="es-CL" dirty="0" err="1"/>
              <a:t>musician</a:t>
            </a:r>
            <a:r>
              <a:rPr lang="es-CL" dirty="0"/>
              <a:t> in a band </a:t>
            </a:r>
            <a:r>
              <a:rPr lang="es-CL" dirty="0" err="1"/>
              <a:t>is</a:t>
            </a:r>
            <a:r>
              <a:rPr lang="es-CL" dirty="0"/>
              <a:t> </a:t>
            </a:r>
            <a:r>
              <a:rPr lang="es-CL" dirty="0" err="1"/>
              <a:t>important</a:t>
            </a:r>
            <a:r>
              <a:rPr lang="es-CL" dirty="0"/>
              <a:t> and </a:t>
            </a:r>
            <a:r>
              <a:rPr lang="es-CL" dirty="0" err="1"/>
              <a:t>plays</a:t>
            </a:r>
            <a:r>
              <a:rPr lang="es-CL" dirty="0"/>
              <a:t> a </a:t>
            </a:r>
            <a:r>
              <a:rPr lang="es-CL" dirty="0" err="1"/>
              <a:t>specific</a:t>
            </a:r>
            <a:r>
              <a:rPr lang="es-CL" dirty="0"/>
              <a:t> role. 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Guitar </a:t>
            </a:r>
            <a:r>
              <a:rPr lang="es-CL" dirty="0" err="1"/>
              <a:t>players</a:t>
            </a:r>
            <a:r>
              <a:rPr lang="es-CL" dirty="0"/>
              <a:t>/</a:t>
            </a:r>
            <a:r>
              <a:rPr lang="es-CL" dirty="0" err="1"/>
              <a:t>guitarists</a:t>
            </a:r>
            <a:r>
              <a:rPr lang="es-CL" dirty="0"/>
              <a:t> (Lead guitar and </a:t>
            </a:r>
            <a:r>
              <a:rPr lang="es-CL" dirty="0" err="1"/>
              <a:t>Rhythm</a:t>
            </a:r>
            <a:r>
              <a:rPr lang="es-CL" dirty="0"/>
              <a:t> guitar)</a:t>
            </a:r>
          </a:p>
          <a:p>
            <a:r>
              <a:rPr lang="es-CL" dirty="0" err="1"/>
              <a:t>Bassists</a:t>
            </a:r>
            <a:endParaRPr lang="es-CL" dirty="0"/>
          </a:p>
          <a:p>
            <a:r>
              <a:rPr lang="es-CL" dirty="0" err="1"/>
              <a:t>Drummers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98964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A32A8D-7D6D-4667-AA25-2C27C83F3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6143423" cy="1456267"/>
          </a:xfrm>
        </p:spPr>
        <p:txBody>
          <a:bodyPr>
            <a:normAutofit/>
          </a:bodyPr>
          <a:lstStyle/>
          <a:p>
            <a:r>
              <a:rPr lang="es-CL" dirty="0" err="1"/>
              <a:t>Types</a:t>
            </a:r>
            <a:r>
              <a:rPr lang="es-CL" dirty="0"/>
              <a:t> </a:t>
            </a:r>
            <a:r>
              <a:rPr lang="es-CL" dirty="0" err="1"/>
              <a:t>of</a:t>
            </a:r>
            <a:r>
              <a:rPr lang="es-CL" dirty="0"/>
              <a:t> </a:t>
            </a:r>
            <a:r>
              <a:rPr lang="es-CL" dirty="0" err="1"/>
              <a:t>vocalists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3372DA-D11C-4DFB-91A4-76D125A60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6143423" cy="3649133"/>
          </a:xfrm>
        </p:spPr>
        <p:txBody>
          <a:bodyPr>
            <a:normAutofit lnSpcReduction="10000"/>
          </a:bodyPr>
          <a:lstStyle/>
          <a:p>
            <a:r>
              <a:rPr lang="es-CL" dirty="0" err="1"/>
              <a:t>When</a:t>
            </a:r>
            <a:r>
              <a:rPr lang="es-CL" dirty="0"/>
              <a:t> </a:t>
            </a:r>
            <a:r>
              <a:rPr lang="es-CL" dirty="0" err="1"/>
              <a:t>we</a:t>
            </a:r>
            <a:r>
              <a:rPr lang="es-CL" dirty="0"/>
              <a:t> </a:t>
            </a:r>
            <a:r>
              <a:rPr lang="es-CL" dirty="0" err="1"/>
              <a:t>talk</a:t>
            </a:r>
            <a:r>
              <a:rPr lang="es-CL" dirty="0"/>
              <a:t> </a:t>
            </a:r>
            <a:r>
              <a:rPr lang="es-CL" dirty="0" err="1"/>
              <a:t>about</a:t>
            </a:r>
            <a:r>
              <a:rPr lang="es-CL" dirty="0"/>
              <a:t> </a:t>
            </a:r>
            <a:r>
              <a:rPr lang="es-CL" dirty="0" err="1"/>
              <a:t>singing</a:t>
            </a:r>
            <a:r>
              <a:rPr lang="es-CL" dirty="0"/>
              <a:t>, </a:t>
            </a:r>
            <a:r>
              <a:rPr lang="es-CL" dirty="0" err="1"/>
              <a:t>there</a:t>
            </a:r>
            <a:r>
              <a:rPr lang="es-CL" dirty="0"/>
              <a:t> are </a:t>
            </a:r>
            <a:r>
              <a:rPr lang="es-CL" dirty="0" err="1"/>
              <a:t>different</a:t>
            </a:r>
            <a:r>
              <a:rPr lang="es-CL" dirty="0"/>
              <a:t> </a:t>
            </a:r>
            <a:r>
              <a:rPr lang="es-CL" dirty="0" err="1"/>
              <a:t>types</a:t>
            </a:r>
            <a:r>
              <a:rPr lang="es-CL" dirty="0"/>
              <a:t> </a:t>
            </a:r>
            <a:r>
              <a:rPr lang="es-CL" dirty="0" err="1"/>
              <a:t>of</a:t>
            </a:r>
            <a:r>
              <a:rPr lang="es-CL" dirty="0"/>
              <a:t> </a:t>
            </a:r>
            <a:r>
              <a:rPr lang="es-CL" dirty="0" err="1"/>
              <a:t>singers</a:t>
            </a:r>
            <a:r>
              <a:rPr lang="es-CL" dirty="0"/>
              <a:t>.</a:t>
            </a:r>
          </a:p>
          <a:p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b="1" u="sng" dirty="0">
                <a:solidFill>
                  <a:schemeClr val="accent2"/>
                </a:solidFill>
              </a:rPr>
              <a:t>lead </a:t>
            </a:r>
            <a:r>
              <a:rPr lang="es-CL" b="1" u="sng" dirty="0" err="1">
                <a:solidFill>
                  <a:schemeClr val="accent2"/>
                </a:solidFill>
              </a:rPr>
              <a:t>vocalist</a:t>
            </a:r>
            <a:r>
              <a:rPr lang="es-CL" b="1" dirty="0">
                <a:solidFill>
                  <a:schemeClr val="accent2"/>
                </a:solidFill>
              </a:rPr>
              <a:t> </a:t>
            </a:r>
            <a:r>
              <a:rPr lang="es-CL" dirty="0" err="1"/>
              <a:t>is</a:t>
            </a:r>
            <a:r>
              <a:rPr lang="es-CL" dirty="0"/>
              <a:t> </a:t>
            </a:r>
            <a:r>
              <a:rPr lang="es-CL" dirty="0" err="1"/>
              <a:t>typically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member</a:t>
            </a:r>
            <a:r>
              <a:rPr lang="es-CL" dirty="0"/>
              <a:t> </a:t>
            </a:r>
            <a:r>
              <a:rPr lang="es-CL" dirty="0" err="1"/>
              <a:t>of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band </a:t>
            </a:r>
            <a:r>
              <a:rPr lang="es-CL" dirty="0" err="1"/>
              <a:t>whose</a:t>
            </a:r>
            <a:r>
              <a:rPr lang="es-CL" dirty="0"/>
              <a:t> </a:t>
            </a:r>
            <a:r>
              <a:rPr lang="es-CL" dirty="0" err="1"/>
              <a:t>voice</a:t>
            </a:r>
            <a:r>
              <a:rPr lang="es-CL" dirty="0"/>
              <a:t> </a:t>
            </a:r>
            <a:r>
              <a:rPr lang="es-CL" dirty="0" err="1"/>
              <a:t>is</a:t>
            </a:r>
            <a:r>
              <a:rPr lang="es-CL" dirty="0"/>
              <a:t> </a:t>
            </a:r>
            <a:r>
              <a:rPr lang="es-CL" dirty="0" err="1"/>
              <a:t>most</a:t>
            </a:r>
            <a:r>
              <a:rPr lang="es-CL" dirty="0"/>
              <a:t> </a:t>
            </a:r>
            <a:r>
              <a:rPr lang="es-CL" dirty="0" err="1"/>
              <a:t>prominent</a:t>
            </a:r>
            <a:r>
              <a:rPr lang="es-CL" dirty="0"/>
              <a:t> in a </a:t>
            </a:r>
            <a:r>
              <a:rPr lang="es-CL" dirty="0" err="1"/>
              <a:t>song</a:t>
            </a:r>
            <a:r>
              <a:rPr lang="es-CL" dirty="0"/>
              <a:t> (</a:t>
            </a:r>
            <a:r>
              <a:rPr lang="es-CL" dirty="0" err="1"/>
              <a:t>e.g</a:t>
            </a:r>
            <a:r>
              <a:rPr lang="es-CL" dirty="0"/>
              <a:t>. Freddie Mercury, </a:t>
            </a:r>
            <a:r>
              <a:rPr lang="es-CL" dirty="0" err="1"/>
              <a:t>Mick</a:t>
            </a:r>
            <a:r>
              <a:rPr lang="es-CL" dirty="0"/>
              <a:t> Jagger, </a:t>
            </a:r>
            <a:r>
              <a:rPr lang="es-CL" dirty="0" err="1"/>
              <a:t>etc</a:t>
            </a:r>
            <a:r>
              <a:rPr lang="es-CL" dirty="0"/>
              <a:t>)</a:t>
            </a:r>
          </a:p>
          <a:p>
            <a:r>
              <a:rPr lang="es-CL" dirty="0" err="1"/>
              <a:t>Some</a:t>
            </a:r>
            <a:r>
              <a:rPr lang="es-CL" dirty="0"/>
              <a:t> lead </a:t>
            </a:r>
            <a:r>
              <a:rPr lang="es-CL" dirty="0" err="1"/>
              <a:t>vocalists</a:t>
            </a:r>
            <a:r>
              <a:rPr lang="es-CL" dirty="0"/>
              <a:t> </a:t>
            </a:r>
            <a:r>
              <a:rPr lang="es-CL" dirty="0" err="1"/>
              <a:t>also</a:t>
            </a:r>
            <a:r>
              <a:rPr lang="es-CL" dirty="0"/>
              <a:t> </a:t>
            </a:r>
            <a:r>
              <a:rPr lang="es-CL" dirty="0" err="1"/>
              <a:t>play</a:t>
            </a:r>
            <a:r>
              <a:rPr lang="es-CL" dirty="0"/>
              <a:t> </a:t>
            </a:r>
            <a:r>
              <a:rPr lang="es-CL" dirty="0" err="1"/>
              <a:t>an</a:t>
            </a:r>
            <a:r>
              <a:rPr lang="es-CL" dirty="0"/>
              <a:t> </a:t>
            </a:r>
            <a:r>
              <a:rPr lang="es-CL" dirty="0" err="1"/>
              <a:t>instrument</a:t>
            </a:r>
            <a:r>
              <a:rPr lang="es-CL" dirty="0"/>
              <a:t> </a:t>
            </a:r>
            <a:r>
              <a:rPr lang="es-CL" dirty="0" err="1"/>
              <a:t>while</a:t>
            </a:r>
            <a:r>
              <a:rPr lang="es-CL" dirty="0"/>
              <a:t> </a:t>
            </a:r>
            <a:r>
              <a:rPr lang="es-CL" dirty="0" err="1"/>
              <a:t>they</a:t>
            </a:r>
            <a:r>
              <a:rPr lang="es-CL" dirty="0"/>
              <a:t> are </a:t>
            </a:r>
            <a:r>
              <a:rPr lang="es-CL" dirty="0" err="1"/>
              <a:t>singing</a:t>
            </a:r>
            <a:r>
              <a:rPr lang="es-CL" dirty="0"/>
              <a:t>.</a:t>
            </a:r>
          </a:p>
          <a:p>
            <a:r>
              <a:rPr lang="es-CL" dirty="0" err="1"/>
              <a:t>When</a:t>
            </a:r>
            <a:r>
              <a:rPr lang="es-CL" dirty="0"/>
              <a:t> </a:t>
            </a:r>
            <a:r>
              <a:rPr lang="es-CL" dirty="0" err="1"/>
              <a:t>there</a:t>
            </a:r>
            <a:r>
              <a:rPr lang="es-CL" dirty="0"/>
              <a:t> are more </a:t>
            </a:r>
            <a:r>
              <a:rPr lang="es-CL" dirty="0" err="1"/>
              <a:t>singers</a:t>
            </a:r>
            <a:r>
              <a:rPr lang="es-CL" dirty="0"/>
              <a:t> </a:t>
            </a:r>
            <a:r>
              <a:rPr lang="es-CL" dirty="0" err="1"/>
              <a:t>besides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lead </a:t>
            </a:r>
            <a:r>
              <a:rPr lang="es-CL" dirty="0" err="1"/>
              <a:t>vocalist</a:t>
            </a:r>
            <a:r>
              <a:rPr lang="es-CL" dirty="0"/>
              <a:t>, </a:t>
            </a:r>
            <a:r>
              <a:rPr lang="es-CL" dirty="0" err="1"/>
              <a:t>we</a:t>
            </a:r>
            <a:r>
              <a:rPr lang="es-CL" dirty="0"/>
              <a:t> </a:t>
            </a:r>
            <a:r>
              <a:rPr lang="es-CL" dirty="0" err="1"/>
              <a:t>call</a:t>
            </a:r>
            <a:r>
              <a:rPr lang="es-CL" dirty="0"/>
              <a:t> </a:t>
            </a:r>
            <a:r>
              <a:rPr lang="es-CL" dirty="0" err="1"/>
              <a:t>them</a:t>
            </a:r>
            <a:r>
              <a:rPr lang="es-CL" dirty="0"/>
              <a:t> </a:t>
            </a:r>
            <a:r>
              <a:rPr lang="es-CL" b="1" u="sng" dirty="0" err="1">
                <a:solidFill>
                  <a:schemeClr val="accent2"/>
                </a:solidFill>
              </a:rPr>
              <a:t>backing</a:t>
            </a:r>
            <a:r>
              <a:rPr lang="es-CL" b="1" u="sng" dirty="0">
                <a:solidFill>
                  <a:schemeClr val="accent2"/>
                </a:solidFill>
              </a:rPr>
              <a:t> </a:t>
            </a:r>
            <a:r>
              <a:rPr lang="es-CL" b="1" u="sng" dirty="0" err="1">
                <a:solidFill>
                  <a:schemeClr val="accent2"/>
                </a:solidFill>
              </a:rPr>
              <a:t>vocalists</a:t>
            </a:r>
            <a:r>
              <a:rPr lang="es-CL" dirty="0"/>
              <a:t>.</a:t>
            </a:r>
          </a:p>
          <a:p>
            <a:r>
              <a:rPr lang="es-CL" dirty="0"/>
              <a:t>In </a:t>
            </a:r>
            <a:r>
              <a:rPr lang="es-CL" dirty="0" err="1"/>
              <a:t>Gospel</a:t>
            </a:r>
            <a:r>
              <a:rPr lang="es-CL" dirty="0"/>
              <a:t> and </a:t>
            </a:r>
            <a:r>
              <a:rPr lang="es-CL" dirty="0" err="1"/>
              <a:t>Soul</a:t>
            </a:r>
            <a:r>
              <a:rPr lang="es-CL" dirty="0"/>
              <a:t> music, </a:t>
            </a:r>
            <a:r>
              <a:rPr lang="es-CL" dirty="0" err="1"/>
              <a:t>we</a:t>
            </a:r>
            <a:r>
              <a:rPr lang="es-CL" dirty="0"/>
              <a:t> </a:t>
            </a:r>
            <a:r>
              <a:rPr lang="es-CL" dirty="0" err="1"/>
              <a:t>find</a:t>
            </a:r>
            <a:r>
              <a:rPr lang="es-CL" dirty="0"/>
              <a:t> a </a:t>
            </a:r>
            <a:r>
              <a:rPr lang="es-CL" b="1" u="sng" dirty="0" err="1">
                <a:solidFill>
                  <a:schemeClr val="accent2"/>
                </a:solidFill>
              </a:rPr>
              <a:t>chorus</a:t>
            </a:r>
            <a:r>
              <a:rPr lang="es-CL" b="1" u="sng" dirty="0">
                <a:solidFill>
                  <a:schemeClr val="accent2"/>
                </a:solidFill>
              </a:rPr>
              <a:t>,</a:t>
            </a:r>
            <a:r>
              <a:rPr lang="es-CL" dirty="0"/>
              <a:t> </a:t>
            </a:r>
            <a:r>
              <a:rPr lang="es-CL" dirty="0" err="1"/>
              <a:t>which</a:t>
            </a:r>
            <a:r>
              <a:rPr lang="es-CL" dirty="0"/>
              <a:t> </a:t>
            </a:r>
            <a:r>
              <a:rPr lang="es-CL" dirty="0" err="1"/>
              <a:t>is</a:t>
            </a:r>
            <a:r>
              <a:rPr lang="es-CL" dirty="0"/>
              <a:t> a </a:t>
            </a:r>
            <a:r>
              <a:rPr lang="es-CL" dirty="0" err="1"/>
              <a:t>group</a:t>
            </a:r>
            <a:r>
              <a:rPr lang="es-CL" dirty="0"/>
              <a:t> </a:t>
            </a:r>
            <a:r>
              <a:rPr lang="es-CL" dirty="0" err="1"/>
              <a:t>of</a:t>
            </a:r>
            <a:r>
              <a:rPr lang="es-CL" dirty="0"/>
              <a:t> </a:t>
            </a:r>
            <a:r>
              <a:rPr lang="es-CL" dirty="0" err="1"/>
              <a:t>people</a:t>
            </a:r>
            <a:r>
              <a:rPr lang="es-CL" dirty="0"/>
              <a:t> </a:t>
            </a:r>
            <a:r>
              <a:rPr lang="es-CL" dirty="0" err="1"/>
              <a:t>singing</a:t>
            </a:r>
            <a:r>
              <a:rPr lang="es-CL" dirty="0"/>
              <a:t> </a:t>
            </a:r>
            <a:r>
              <a:rPr lang="es-CL" dirty="0" err="1"/>
              <a:t>all</a:t>
            </a:r>
            <a:r>
              <a:rPr lang="es-CL" dirty="0"/>
              <a:t> </a:t>
            </a:r>
            <a:r>
              <a:rPr lang="es-CL" dirty="0" err="1"/>
              <a:t>together</a:t>
            </a:r>
            <a:r>
              <a:rPr lang="es-CL" dirty="0"/>
              <a:t> </a:t>
            </a:r>
            <a:r>
              <a:rPr lang="es-CL" dirty="0" err="1"/>
              <a:t>without</a:t>
            </a:r>
            <a:r>
              <a:rPr lang="es-CL" dirty="0"/>
              <a:t> a lead </a:t>
            </a:r>
            <a:r>
              <a:rPr lang="es-CL" dirty="0" err="1"/>
              <a:t>voice</a:t>
            </a:r>
            <a:r>
              <a:rPr lang="es-CL" dirty="0"/>
              <a:t>.</a:t>
            </a:r>
          </a:p>
          <a:p>
            <a:endParaRPr lang="es-CL" dirty="0"/>
          </a:p>
        </p:txBody>
      </p:sp>
      <p:pic>
        <p:nvPicPr>
          <p:cNvPr id="5124" name="Picture 4" descr="Coro y banda – Coro Gospel Vida">
            <a:extLst>
              <a:ext uri="{FF2B5EF4-FFF2-40B4-BE49-F238E27FC236}">
                <a16:creationId xmlns:a16="http://schemas.microsoft.com/office/drawing/2014/main" id="{AD7E87C0-C943-41CA-B7EE-CEA9B2A10C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" r="16771" b="-1"/>
          <a:stretch/>
        </p:blipFill>
        <p:spPr bwMode="auto">
          <a:xfrm>
            <a:off x="8888133" y="4144246"/>
            <a:ext cx="3302966" cy="2717299"/>
          </a:xfrm>
          <a:custGeom>
            <a:avLst/>
            <a:gdLst/>
            <a:ahLst/>
            <a:cxnLst/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7" name="Group 136">
            <a:extLst>
              <a:ext uri="{FF2B5EF4-FFF2-40B4-BE49-F238E27FC236}">
                <a16:creationId xmlns:a16="http://schemas.microsoft.com/office/drawing/2014/main" id="{8C07AEC9-9EAB-4BFE-9E8B-0A88819A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138" name="Freeform 98">
              <a:extLst>
                <a:ext uri="{FF2B5EF4-FFF2-40B4-BE49-F238E27FC236}">
                  <a16:creationId xmlns:a16="http://schemas.microsoft.com/office/drawing/2014/main" id="{F1282140-09D2-4C25-B13E-800140960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01DDE92A-A4E7-4CE8-AE27-5F761E304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3320B63E-D7BD-43AC-84C5-440D2577B5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D1857C07-B4DF-4B6F-B782-859264D7D8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DEF0D51B-B72F-4918-AAB1-A6BE4B82A7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2E229AF8-7F20-4524-8FA2-E3E29BF211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5C87E978-EC26-4EA5-9DFE-B84C4C2B9C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C4115A8A-0175-495F-B7DA-C59F0D5991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17B44B3D-D148-4FD7-B8CD-5FF3155CFB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053928E8-F407-44BF-9A91-041E649AFC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C61F5A62-82DB-4B66-BD14-C92BCF8D32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FCBCB962-7F30-4DBF-AB1F-C53DEACDC0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48497F5B-65FB-4EE8-9FCF-FE0D49F3A1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D8C46E6C-774F-4C36-927A-BAA7DEB7D2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2531B587-919E-433D-B327-DB808F716C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DDCE57BD-EC34-4A76-B287-D23AC5FD4F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E9E7C9C6-C39D-4EB5-8AA8-2023FB7EE8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A3B78F45-3048-4595-8C48-D646E25E46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E8DD4AD3-998F-4837-A5CA-F02017A63F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C90882A5-BB39-4E31-BAF5-97EF47ED89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26EC88EF-0939-4A86-A45F-BC8C2B26FC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849DD588-37E7-4B23-9ED6-F131F03B8A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14460794-AF86-4574-B424-D631823D3C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6690C8A-042E-433D-B253-6F06AA6952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14C5E5A5-DA67-4881-88C8-D75582BE11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12E2B0F9-55EA-4641-9CE3-FCC5190432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F34F27AA-CF8E-4932-9EC9-F14A918B94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FF8E811C-1786-4DEB-9E69-6DE9F58A34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6F973AE6-1228-44C3-9539-A52C9B1D12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40D667F6-8D7D-428B-BF6F-A63BF5FBC1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51493161-972F-4035-82D4-1CCC8A40A7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CBF5D3FF-5D5D-4416-B40B-11E70DC71B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49344B8-784E-418E-A715-E46BE55B6C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56C1159D-CDB4-473C-A602-4C61F648B0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67CEEC98-B022-4C88-9E3C-5423114E92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D0E777FD-A0D8-4ADD-9C76-2B0407F721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66F04DA7-9CD2-4BC0-8DBE-3846A4A3CF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F9780951-740D-4EF7-AA1A-49B2914417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EE9967E5-6E93-471F-A0CC-A672AE17FA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EA1BCC38-1F57-4C90-B954-4B53F1E5C5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65CF7B5C-1BEC-4D5D-8B95-8633ECF432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1ED04EA6-5508-427D-8D22-81C59266A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1B9004AD-3371-4FFC-A5A4-BE80CB57BE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0782535D-5285-44E5-B0C5-FC0BDC8E0F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6EC38B95-A7C9-403B-9F93-74C1A18BEC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210C6357-BE69-4A3B-87BA-0181125931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CC41DA3D-A7F6-4FB5-9A14-9E93E449A7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AD8DEF88-B68B-4C40-8729-91C1626B95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5C9971C2-04A2-4FD6-98D0-B7073996A3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62C046FF-0BD4-41DD-94DF-29CEE8F889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CEE25D21-6A38-45D8-B01C-E31EF664E5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F622EE14-7B3C-448B-A043-BC43658EC2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5BEE20CD-3E74-4C3F-AA60-C563417D21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BC4BDE27-36BB-412B-BC30-B29F24D466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A21127E0-675A-4618-9A07-FE8C1E6268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2AAA0CF5-A5AD-4480-A771-6DC7CEFAE7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D9445CFB-F018-4FD9-9326-F900B781B2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4B273038-DE20-491F-9939-BC0CD44053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A0D9CBA9-FF19-4776-AC11-BAE91D68E3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C3644A66-F98B-47AA-8254-41D0259C37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5A71F829-705B-4DEF-8017-30AA98B2F9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9ADB28A1-8EE2-4ACB-BD6A-613AE6B667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5B03F8C3-1989-4AF2-8B5A-E4F826CDC0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48911BCB-1DB5-47AB-81D0-8ECC55AD4A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7C953592-A4AB-4B66-B56C-E7E55375F0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E06B32BB-10C9-47F7-942B-E68D388ACF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2A419952-02EB-45AF-844C-84FD5B3DEF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765667A9-017B-4F63-B4C5-D34CE478FE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7C992FC9-E7E7-428D-B82E-439AAF7C53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6608CED2-F16E-48F3-A14B-21D5E39FC3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43D76777-7C4B-42B4-AED8-A5539FB167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1F42983A-E263-4138-BF3C-3BAC377B09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BB7E20FA-2DE7-4277-87F8-1D82DB6406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0A715BAF-7C88-4BB5-B7AC-268F56E0D5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819D3BD0-A78B-47B1-A75E-F52EF605DE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0FF948B3-F575-4AC3-B5CB-61DD5FA763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A87C7265-9EC1-44BF-8C52-3AA87BD096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E04A47CC-202F-4AA2-AB3E-C54FE35A8B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92FC81F2-9316-46C1-A8D8-7DDA27F8A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CBD9A078-5764-467B-9FC0-DFC64F676F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27B2EBE5-458B-4D53-9B88-ED83CFF1A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220" name="Freeform 17">
              <a:extLst>
                <a:ext uri="{FF2B5EF4-FFF2-40B4-BE49-F238E27FC236}">
                  <a16:creationId xmlns:a16="http://schemas.microsoft.com/office/drawing/2014/main" id="{4F3107B1-873C-4EFA-808F-2BA7686C89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9C36E72E-D186-4E07-B0AC-CA9B880F95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820267E3-AB30-4642-A034-71F86FCF6E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EFD2D1EF-CFA4-4FBC-A160-9A6E66140D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C7EB9FF9-E1B5-435B-B204-2EB6EA1921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78BE4B63-95E8-4E3A-9039-4A6567F85A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71004DE9-B326-4AE0-A43A-06D38E085A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54894533-9533-42BB-B981-ECBC8136C7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D0B2DBFC-7360-4F73-A8A3-FC6651233B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AAF954A4-4509-4E0B-8A7E-C5ED65BA9D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30DE8D61-F7C6-4611-9655-0556F2E8C1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9AB6CBE5-E043-42BB-AFB8-4A4894C4B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2FEDDC7F-06BE-4638-AF08-9173232944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DACCD129-C3C4-4157-BEDE-7611E829EC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DF817751-8ED5-487E-9976-216EEE1311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887B65EB-E838-4CF7-9F73-5B117BA2F8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C7218803-BDF0-4296-BD4D-2F6D341C57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C64C08D4-4A3C-4644-9A6B-A3E44F8C49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7448942A-BFE6-4A74-8AC2-D0A3D09D8E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5FE588F5-37CB-4EDE-90D5-20DE068E86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3E34BBD7-4CCF-4691-952A-C2E662DF8B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457B31F6-4799-4A8D-A7D8-261DCAE1C4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00424E31-1D0B-4E13-9D73-4DC0DB7B83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A4379BE6-2A1F-4CF3-971D-B23BF4AF86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8EB3993A-1002-4C8D-8F50-CAEF0F1835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01D2DBC3-0B30-4312-91E1-6FA2C18705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696B6005-D67A-4006-844E-C561284F79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4F119E0F-FB34-440B-8C52-AC64584F0E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2C8E579E-53EA-4DAB-BB89-49243AE851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5D603BD5-619E-44A4-BA18-61B4501FC2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8743652E-C89F-4433-A122-83CA187F97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3F45C8D9-C3D7-4DE6-A151-4FC02FD565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88F4DE1F-74D6-4B7E-A864-A7354F287F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B8EBD3EA-DB69-4954-88BD-1218B340EB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20F8B685-F78E-4261-B345-F5E4238CA9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4F587EF1-D784-4D0C-85F1-84D9896205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EAFC9F26-DE9C-44ED-BFDA-B53D4373F5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6C5C5B20-2957-4913-974F-6C643B14AC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4FF2B521-7E20-4B95-8B57-723DDEA0DF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B099D084-404A-48EA-8AA4-3DE23D0A7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BFBCBDE4-1CF7-47CF-A3AC-40A225657D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BB04CE69-D714-4B45-AA45-C18988347B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FACDC249-F5DC-498A-B86E-B98736F391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66F9CACB-3D25-4CD3-BACC-6CAF8C9237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CE0A759E-B512-4C6B-A2AC-CB59E1068F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48FDDBB3-375D-438E-AB85-DEE34D6B46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6571AE7B-9324-4652-BA2F-50550D60ED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AD8EC0F0-66AE-4542-B774-FE12EDC164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9FE28852-1AE5-4C7D-8A5A-FE72DA5321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504E5358-618D-4DE9-85BF-84AFB4BEB1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1286D725-FCF5-44D0-B5FF-4001A5A31C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9BD6607D-EE36-4270-BE75-B5D58808B7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47CB98F5-FB6F-4EA1-BE45-73A75DFC96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6C48DEF1-B84B-4C6B-BC15-5C9CF3DAAF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81A1657A-7197-4559-8DAD-640280FF93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F30DEEEE-6BC2-4F12-AC26-EA02BB27FA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4F70A519-7171-4594-B492-974B23F18F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390583A9-FCC7-474E-B10D-8F6DD7B74D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A04E1E01-2468-4ED6-932B-DFE74F1803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45DE2855-EBF3-46B5-B5AB-37F33DAECD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AAB63BD3-DF06-4DC8-8B81-A4A0930731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CA8FEC80-A785-4B83-A1F5-AA524E2D4F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E56E08B4-7863-4447-ADE5-AAC63C8EBD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A48D39C2-1010-4240-9865-B0EBD7E040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53FD354F-81D1-4345-8C40-E58D5C27B6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5A343148-BCCD-4618-8B23-EB728235BA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732D1A89-C062-4D40-A079-980BAD5912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1319DEE0-4918-468D-8B5A-A4759D5C8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5BB6155A-8B2E-4CCD-B852-26927EF9EA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357B2E68-E4C5-47DD-988F-125E7C2F80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A549DE4B-B602-48AF-AC61-05F694A347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5E8CA150-1FC4-4A4D-9DB2-1AA3A34669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1BEB0DDA-B2FE-427A-A2F0-9FC06C33D0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63C95539-7E29-4577-ACE2-8642D81C72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2FF50C42-6433-4328-B5CA-389C28317E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74A59028-6EE1-4E53-959E-067DF80BE7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2C184BDD-4E87-4C6F-9249-7CA2121B72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60AE336B-F4C5-44E8-8E78-382683C04A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CDF74550-C0B6-4EDE-81AF-ABAE0AD23B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CC7509FB-3C93-4ADB-B6BF-06A5025F2A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122" name="Picture 2" descr="Can You Match the Band to the Lead Singer? - Trivia Quiz - Zimbio">
            <a:extLst>
              <a:ext uri="{FF2B5EF4-FFF2-40B4-BE49-F238E27FC236}">
                <a16:creationId xmlns:a16="http://schemas.microsoft.com/office/drawing/2014/main" id="{F1FFDD9F-8293-4C0C-AE38-A3FFF6D400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8" r="5750" b="2"/>
          <a:stretch/>
        </p:blipFill>
        <p:spPr bwMode="auto">
          <a:xfrm>
            <a:off x="8055588" y="-3863"/>
            <a:ext cx="4132754" cy="3445946"/>
          </a:xfrm>
          <a:custGeom>
            <a:avLst/>
            <a:gdLst/>
            <a:ahLst/>
            <a:cxnLst/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54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638CC1-7148-4B18-BB9F-1E3620729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3783" y="990599"/>
            <a:ext cx="4791336" cy="1075268"/>
          </a:xfrm>
        </p:spPr>
        <p:txBody>
          <a:bodyPr>
            <a:normAutofit/>
          </a:bodyPr>
          <a:lstStyle/>
          <a:p>
            <a:r>
              <a:rPr lang="es-CL" dirty="0" err="1"/>
              <a:t>Singers-songwriters</a:t>
            </a:r>
            <a:endParaRPr lang="es-CL" dirty="0"/>
          </a:p>
        </p:txBody>
      </p:sp>
      <p:sp>
        <p:nvSpPr>
          <p:cNvPr id="6152" name="Freeform 32">
            <a:extLst>
              <a:ext uri="{FF2B5EF4-FFF2-40B4-BE49-F238E27FC236}">
                <a16:creationId xmlns:a16="http://schemas.microsoft.com/office/drawing/2014/main" id="{EB6C573C-AB33-4051-9AF8-E85BBC3D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805" y="990599"/>
            <a:ext cx="4965113" cy="4800599"/>
          </a:xfrm>
          <a:custGeom>
            <a:avLst/>
            <a:gdLst>
              <a:gd name="connsiteX0" fmla="*/ 2555085 w 4965113"/>
              <a:gd name="connsiteY0" fmla="*/ 2479677 h 4800599"/>
              <a:gd name="connsiteX1" fmla="*/ 4965113 w 4965113"/>
              <a:gd name="connsiteY1" fmla="*/ 2479677 h 4800599"/>
              <a:gd name="connsiteX2" fmla="*/ 4965113 w 4965113"/>
              <a:gd name="connsiteY2" fmla="*/ 4545255 h 4800599"/>
              <a:gd name="connsiteX3" fmla="*/ 4709769 w 4965113"/>
              <a:gd name="connsiteY3" fmla="*/ 4800599 h 4800599"/>
              <a:gd name="connsiteX4" fmla="*/ 2555085 w 4965113"/>
              <a:gd name="connsiteY4" fmla="*/ 4800599 h 4800599"/>
              <a:gd name="connsiteX5" fmla="*/ 0 w 4965113"/>
              <a:gd name="connsiteY5" fmla="*/ 2479677 h 4800599"/>
              <a:gd name="connsiteX6" fmla="*/ 2404209 w 4965113"/>
              <a:gd name="connsiteY6" fmla="*/ 2479677 h 4800599"/>
              <a:gd name="connsiteX7" fmla="*/ 2404209 w 4965113"/>
              <a:gd name="connsiteY7" fmla="*/ 4800599 h 4800599"/>
              <a:gd name="connsiteX8" fmla="*/ 255344 w 4965113"/>
              <a:gd name="connsiteY8" fmla="*/ 4800599 h 4800599"/>
              <a:gd name="connsiteX9" fmla="*/ 0 w 4965113"/>
              <a:gd name="connsiteY9" fmla="*/ 4545255 h 4800599"/>
              <a:gd name="connsiteX10" fmla="*/ 255344 w 4965113"/>
              <a:gd name="connsiteY10" fmla="*/ 0 h 4800599"/>
              <a:gd name="connsiteX11" fmla="*/ 4709769 w 4965113"/>
              <a:gd name="connsiteY11" fmla="*/ 0 h 4800599"/>
              <a:gd name="connsiteX12" fmla="*/ 4965113 w 4965113"/>
              <a:gd name="connsiteY12" fmla="*/ 255344 h 4800599"/>
              <a:gd name="connsiteX13" fmla="*/ 4965113 w 4965113"/>
              <a:gd name="connsiteY13" fmla="*/ 2328801 h 4800599"/>
              <a:gd name="connsiteX14" fmla="*/ 0 w 4965113"/>
              <a:gd name="connsiteY14" fmla="*/ 2328801 h 4800599"/>
              <a:gd name="connsiteX15" fmla="*/ 0 w 4965113"/>
              <a:gd name="connsiteY15" fmla="*/ 255344 h 4800599"/>
              <a:gd name="connsiteX16" fmla="*/ 255344 w 4965113"/>
              <a:gd name="connsiteY16" fmla="*/ 0 h 4800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65113" h="4800599">
                <a:moveTo>
                  <a:pt x="2555085" y="2479677"/>
                </a:moveTo>
                <a:lnTo>
                  <a:pt x="4965113" y="2479677"/>
                </a:lnTo>
                <a:lnTo>
                  <a:pt x="4965113" y="4545255"/>
                </a:lnTo>
                <a:cubicBezTo>
                  <a:pt x="4965113" y="4686278"/>
                  <a:pt x="4850792" y="4800599"/>
                  <a:pt x="4709769" y="4800599"/>
                </a:cubicBezTo>
                <a:lnTo>
                  <a:pt x="2555085" y="4800599"/>
                </a:lnTo>
                <a:close/>
                <a:moveTo>
                  <a:pt x="0" y="2479677"/>
                </a:moveTo>
                <a:lnTo>
                  <a:pt x="2404209" y="2479677"/>
                </a:lnTo>
                <a:lnTo>
                  <a:pt x="2404209" y="4800599"/>
                </a:lnTo>
                <a:lnTo>
                  <a:pt x="255344" y="4800599"/>
                </a:lnTo>
                <a:cubicBezTo>
                  <a:pt x="114321" y="4800599"/>
                  <a:pt x="0" y="4686278"/>
                  <a:pt x="0" y="4545255"/>
                </a:cubicBezTo>
                <a:close/>
                <a:moveTo>
                  <a:pt x="255344" y="0"/>
                </a:moveTo>
                <a:lnTo>
                  <a:pt x="4709769" y="0"/>
                </a:lnTo>
                <a:cubicBezTo>
                  <a:pt x="4850792" y="0"/>
                  <a:pt x="4965113" y="114321"/>
                  <a:pt x="4965113" y="255344"/>
                </a:cubicBezTo>
                <a:lnTo>
                  <a:pt x="4965113" y="2328801"/>
                </a:lnTo>
                <a:lnTo>
                  <a:pt x="0" y="2328801"/>
                </a:lnTo>
                <a:lnTo>
                  <a:pt x="0" y="255344"/>
                </a:lnTo>
                <a:cubicBezTo>
                  <a:pt x="0" y="114321"/>
                  <a:pt x="114321" y="0"/>
                  <a:pt x="255344" y="0"/>
                </a:cubicBezTo>
                <a:close/>
              </a:path>
            </a:pathLst>
          </a:cu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50" name="Picture 6" descr="Esta es la razón por la que Eminem actuó en los Oscar">
            <a:extLst>
              <a:ext uri="{FF2B5EF4-FFF2-40B4-BE49-F238E27FC236}">
                <a16:creationId xmlns:a16="http://schemas.microsoft.com/office/drawing/2014/main" id="{153D5659-4A28-4021-8B41-4BEA2E5345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0" r="3" b="11888"/>
          <a:stretch/>
        </p:blipFill>
        <p:spPr bwMode="auto">
          <a:xfrm>
            <a:off x="689805" y="990600"/>
            <a:ext cx="4936645" cy="2328800"/>
          </a:xfrm>
          <a:custGeom>
            <a:avLst/>
            <a:gdLst/>
            <a:ahLst/>
            <a:cxnLst/>
            <a:rect l="l" t="t" r="r" b="b"/>
            <a:pathLst>
              <a:path w="4936645" h="2328800">
                <a:moveTo>
                  <a:pt x="210266" y="0"/>
                </a:moveTo>
                <a:lnTo>
                  <a:pt x="4726379" y="0"/>
                </a:lnTo>
                <a:cubicBezTo>
                  <a:pt x="4842506" y="0"/>
                  <a:pt x="4936645" y="94139"/>
                  <a:pt x="4936645" y="210266"/>
                </a:cubicBezTo>
                <a:lnTo>
                  <a:pt x="4936645" y="2328800"/>
                </a:lnTo>
                <a:lnTo>
                  <a:pt x="0" y="2328800"/>
                </a:lnTo>
                <a:lnTo>
                  <a:pt x="0" y="210266"/>
                </a:lnTo>
                <a:cubicBezTo>
                  <a:pt x="0" y="94139"/>
                  <a:pt x="94139" y="0"/>
                  <a:pt x="210266" y="0"/>
                </a:cubicBezTo>
                <a:close/>
              </a:path>
            </a:pathLst>
          </a:custGeom>
          <a:noFill/>
          <a:ln w="50800" cap="sq" cmpd="dbl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aylor Swift clears up confusion over lyrics to 'London Boy'">
            <a:extLst>
              <a:ext uri="{FF2B5EF4-FFF2-40B4-BE49-F238E27FC236}">
                <a16:creationId xmlns:a16="http://schemas.microsoft.com/office/drawing/2014/main" id="{36140ECF-31F0-4525-A084-978AFCDF1C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8" r="10230" b="-5"/>
          <a:stretch/>
        </p:blipFill>
        <p:spPr bwMode="auto">
          <a:xfrm>
            <a:off x="689806" y="3470276"/>
            <a:ext cx="2404209" cy="2320923"/>
          </a:xfrm>
          <a:custGeom>
            <a:avLst/>
            <a:gdLst/>
            <a:ahLst/>
            <a:cxnLst/>
            <a:rect l="l" t="t" r="r" b="b"/>
            <a:pathLst>
              <a:path w="2404209" h="2320923">
                <a:moveTo>
                  <a:pt x="0" y="0"/>
                </a:moveTo>
                <a:lnTo>
                  <a:pt x="2404209" y="0"/>
                </a:lnTo>
                <a:lnTo>
                  <a:pt x="2404209" y="2320923"/>
                </a:lnTo>
                <a:lnTo>
                  <a:pt x="210266" y="2320923"/>
                </a:lnTo>
                <a:cubicBezTo>
                  <a:pt x="94139" y="2320923"/>
                  <a:pt x="0" y="2226784"/>
                  <a:pt x="0" y="2110657"/>
                </a:cubicBezTo>
                <a:close/>
              </a:path>
            </a:pathLst>
          </a:custGeom>
          <a:noFill/>
          <a:ln w="50800" cap="sq" cmpd="dbl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ow Much Do Songwriters Make Per Song, Per Stream &amp; In Other Situations? -  Music Industry How To">
            <a:extLst>
              <a:ext uri="{FF2B5EF4-FFF2-40B4-BE49-F238E27FC236}">
                <a16:creationId xmlns:a16="http://schemas.microsoft.com/office/drawing/2014/main" id="{04195071-748F-45EA-8B61-F648BDAFF1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9" r="29467"/>
          <a:stretch/>
        </p:blipFill>
        <p:spPr bwMode="auto">
          <a:xfrm>
            <a:off x="3222241" y="3470276"/>
            <a:ext cx="2404209" cy="2320923"/>
          </a:xfrm>
          <a:custGeom>
            <a:avLst/>
            <a:gdLst/>
            <a:ahLst/>
            <a:cxnLst/>
            <a:rect l="l" t="t" r="r" b="b"/>
            <a:pathLst>
              <a:path w="2381560" h="2320923">
                <a:moveTo>
                  <a:pt x="0" y="0"/>
                </a:moveTo>
                <a:lnTo>
                  <a:pt x="2381560" y="0"/>
                </a:lnTo>
                <a:lnTo>
                  <a:pt x="2381560" y="2110657"/>
                </a:lnTo>
                <a:cubicBezTo>
                  <a:pt x="2381560" y="2226784"/>
                  <a:pt x="2287421" y="2320923"/>
                  <a:pt x="2171294" y="2320923"/>
                </a:cubicBezTo>
                <a:lnTo>
                  <a:pt x="0" y="2320923"/>
                </a:lnTo>
                <a:close/>
              </a:path>
            </a:pathLst>
          </a:custGeom>
          <a:noFill/>
          <a:ln w="50800" cap="sq" cmpd="dbl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92D570-C98B-4CA3-B401-50835066B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3783" y="2142067"/>
            <a:ext cx="4791336" cy="3649131"/>
          </a:xfrm>
        </p:spPr>
        <p:txBody>
          <a:bodyPr>
            <a:normAutofit/>
          </a:bodyPr>
          <a:lstStyle/>
          <a:p>
            <a:r>
              <a:rPr lang="es-CL" dirty="0" err="1"/>
              <a:t>When</a:t>
            </a:r>
            <a:r>
              <a:rPr lang="es-CL" dirty="0"/>
              <a:t> </a:t>
            </a:r>
            <a:r>
              <a:rPr lang="es-CL" dirty="0" err="1"/>
              <a:t>we</a:t>
            </a:r>
            <a:r>
              <a:rPr lang="es-CL" dirty="0"/>
              <a:t> </a:t>
            </a:r>
            <a:r>
              <a:rPr lang="es-CL" dirty="0" err="1"/>
              <a:t>talk</a:t>
            </a:r>
            <a:r>
              <a:rPr lang="es-CL" dirty="0"/>
              <a:t> </a:t>
            </a:r>
            <a:r>
              <a:rPr lang="es-CL" dirty="0" err="1"/>
              <a:t>about</a:t>
            </a:r>
            <a:r>
              <a:rPr lang="es-CL" dirty="0"/>
              <a:t> </a:t>
            </a:r>
            <a:r>
              <a:rPr lang="es-CL" dirty="0" err="1"/>
              <a:t>people</a:t>
            </a:r>
            <a:r>
              <a:rPr lang="es-CL" dirty="0"/>
              <a:t> </a:t>
            </a:r>
            <a:r>
              <a:rPr lang="es-CL" dirty="0" err="1"/>
              <a:t>who</a:t>
            </a:r>
            <a:r>
              <a:rPr lang="es-CL" dirty="0"/>
              <a:t> </a:t>
            </a:r>
            <a:r>
              <a:rPr lang="es-CL" dirty="0" err="1"/>
              <a:t>writes</a:t>
            </a:r>
            <a:r>
              <a:rPr lang="es-CL" dirty="0"/>
              <a:t> </a:t>
            </a:r>
            <a:r>
              <a:rPr lang="es-CL" dirty="0" err="1"/>
              <a:t>songs</a:t>
            </a:r>
            <a:r>
              <a:rPr lang="es-CL" dirty="0"/>
              <a:t>, </a:t>
            </a:r>
            <a:r>
              <a:rPr lang="es-CL" dirty="0" err="1"/>
              <a:t>we</a:t>
            </a:r>
            <a:r>
              <a:rPr lang="es-CL" dirty="0"/>
              <a:t> </a:t>
            </a:r>
            <a:r>
              <a:rPr lang="es-CL" dirty="0" err="1"/>
              <a:t>call</a:t>
            </a:r>
            <a:r>
              <a:rPr lang="es-CL" dirty="0"/>
              <a:t> </a:t>
            </a:r>
            <a:r>
              <a:rPr lang="es-CL" dirty="0" err="1"/>
              <a:t>them</a:t>
            </a:r>
            <a:r>
              <a:rPr lang="es-CL" dirty="0"/>
              <a:t> </a:t>
            </a:r>
            <a:r>
              <a:rPr lang="es-CL" b="1" u="sng" err="1"/>
              <a:t>songwriters</a:t>
            </a:r>
            <a:r>
              <a:rPr lang="es-CL" dirty="0"/>
              <a:t>.</a:t>
            </a:r>
          </a:p>
          <a:p>
            <a:r>
              <a:rPr lang="es-CL" dirty="0" err="1"/>
              <a:t>If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musician</a:t>
            </a:r>
            <a:r>
              <a:rPr lang="es-CL" dirty="0"/>
              <a:t> </a:t>
            </a:r>
            <a:r>
              <a:rPr lang="es-CL" dirty="0" err="1"/>
              <a:t>writes</a:t>
            </a:r>
            <a:r>
              <a:rPr lang="es-CL" dirty="0"/>
              <a:t> and </a:t>
            </a:r>
            <a:r>
              <a:rPr lang="es-CL" dirty="0" err="1"/>
              <a:t>sings</a:t>
            </a:r>
            <a:r>
              <a:rPr lang="es-CL" dirty="0"/>
              <a:t> </a:t>
            </a:r>
            <a:r>
              <a:rPr lang="es-CL" dirty="0" err="1"/>
              <a:t>his</a:t>
            </a:r>
            <a:r>
              <a:rPr lang="es-CL" dirty="0"/>
              <a:t>/</a:t>
            </a:r>
            <a:r>
              <a:rPr lang="es-CL" dirty="0" err="1"/>
              <a:t>her</a:t>
            </a:r>
            <a:r>
              <a:rPr lang="es-CL" dirty="0"/>
              <a:t> </a:t>
            </a:r>
            <a:r>
              <a:rPr lang="es-CL" dirty="0" err="1"/>
              <a:t>songs</a:t>
            </a:r>
            <a:r>
              <a:rPr lang="es-CL" dirty="0"/>
              <a:t>, </a:t>
            </a:r>
            <a:r>
              <a:rPr lang="es-CL" dirty="0" err="1"/>
              <a:t>we</a:t>
            </a:r>
            <a:r>
              <a:rPr lang="es-CL" dirty="0"/>
              <a:t> </a:t>
            </a:r>
            <a:r>
              <a:rPr lang="es-CL" dirty="0" err="1"/>
              <a:t>call</a:t>
            </a:r>
            <a:r>
              <a:rPr lang="es-CL" dirty="0"/>
              <a:t> </a:t>
            </a:r>
            <a:r>
              <a:rPr lang="es-CL" dirty="0" err="1"/>
              <a:t>him</a:t>
            </a:r>
            <a:r>
              <a:rPr lang="es-CL" dirty="0"/>
              <a:t>/</a:t>
            </a:r>
            <a:r>
              <a:rPr lang="es-CL" dirty="0" err="1"/>
              <a:t>her</a:t>
            </a:r>
            <a:r>
              <a:rPr lang="es-CL" dirty="0"/>
              <a:t> </a:t>
            </a:r>
            <a:r>
              <a:rPr lang="es-CL" b="1" u="sng" err="1"/>
              <a:t>singer-songwriter</a:t>
            </a:r>
            <a:r>
              <a:rPr lang="es-CL" dirty="0"/>
              <a:t>.</a:t>
            </a:r>
          </a:p>
          <a:p>
            <a:r>
              <a:rPr lang="es-CL" dirty="0" err="1"/>
              <a:t>E.g</a:t>
            </a:r>
            <a:r>
              <a:rPr lang="es-CL" dirty="0"/>
              <a:t>. Taylor Swift, Eminem, Kurt Cobain, etc.</a:t>
            </a:r>
          </a:p>
        </p:txBody>
      </p:sp>
    </p:spTree>
    <p:extLst>
      <p:ext uri="{BB962C8B-B14F-4D97-AF65-F5344CB8AC3E}">
        <p14:creationId xmlns:p14="http://schemas.microsoft.com/office/powerpoint/2010/main" val="420230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1C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56CBA8-4543-4765-88C6-A4D04B116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C7A69C-4579-4237-AEC0-C16282771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9218" name="Picture 2" descr="A Monster Wrote Me A Letter Activity Time | The Little Big Book ...">
            <a:extLst>
              <a:ext uri="{FF2B5EF4-FFF2-40B4-BE49-F238E27FC236}">
                <a16:creationId xmlns:a16="http://schemas.microsoft.com/office/drawing/2014/main" id="{D9494508-7E44-420F-8224-BB2F1D2D7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668" y="1449668"/>
            <a:ext cx="3958663" cy="395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05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D5683C-B97D-443C-8AF6-891DC5AAC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1.- </a:t>
            </a:r>
            <a:r>
              <a:rPr lang="es-CL" dirty="0" err="1"/>
              <a:t>Choose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correct</a:t>
            </a:r>
            <a:r>
              <a:rPr lang="es-CL" dirty="0"/>
              <a:t> Word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7B5E22FD-DCFE-4257-B825-531813F672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205" y="2065867"/>
            <a:ext cx="7985590" cy="4242345"/>
          </a:xfrm>
        </p:spPr>
      </p:pic>
    </p:spTree>
    <p:extLst>
      <p:ext uri="{BB962C8B-B14F-4D97-AF65-F5344CB8AC3E}">
        <p14:creationId xmlns:p14="http://schemas.microsoft.com/office/powerpoint/2010/main" val="2213930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F8A27D-00C2-49E0-8926-474A54D31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i="1" dirty="0"/>
              <a:t>2.- </a:t>
            </a:r>
            <a:r>
              <a:rPr lang="es-CL" i="1" dirty="0" err="1"/>
              <a:t>Interesting</a:t>
            </a:r>
            <a:r>
              <a:rPr lang="es-CL" i="1" dirty="0"/>
              <a:t> </a:t>
            </a:r>
            <a:r>
              <a:rPr lang="es-CL" i="1" dirty="0" err="1"/>
              <a:t>or</a:t>
            </a:r>
            <a:r>
              <a:rPr lang="es-CL" i="1" dirty="0"/>
              <a:t> </a:t>
            </a:r>
            <a:r>
              <a:rPr lang="es-CL" i="1" dirty="0" err="1"/>
              <a:t>boring</a:t>
            </a:r>
            <a:r>
              <a:rPr lang="es-CL" i="1" dirty="0"/>
              <a:t>? </a:t>
            </a:r>
            <a:r>
              <a:rPr lang="es-CL" dirty="0" err="1"/>
              <a:t>Rate</a:t>
            </a:r>
            <a:r>
              <a:rPr lang="es-CL" dirty="0"/>
              <a:t> </a:t>
            </a:r>
            <a:r>
              <a:rPr lang="es-CL" dirty="0" err="1"/>
              <a:t>these</a:t>
            </a:r>
            <a:r>
              <a:rPr lang="es-CL" dirty="0"/>
              <a:t> </a:t>
            </a:r>
            <a:r>
              <a:rPr lang="es-CL" dirty="0" err="1"/>
              <a:t>instruments</a:t>
            </a:r>
            <a:r>
              <a:rPr lang="es-CL" dirty="0"/>
              <a:t> </a:t>
            </a:r>
            <a:r>
              <a:rPr lang="es-CL" dirty="0" err="1"/>
              <a:t>for</a:t>
            </a:r>
            <a:r>
              <a:rPr lang="es-CL" dirty="0"/>
              <a:t> </a:t>
            </a:r>
            <a:r>
              <a:rPr lang="es-CL" i="1" dirty="0" err="1"/>
              <a:t>most</a:t>
            </a:r>
            <a:r>
              <a:rPr lang="es-CL" i="1" dirty="0"/>
              <a:t> </a:t>
            </a:r>
            <a:r>
              <a:rPr lang="es-CL" i="1" dirty="0" err="1"/>
              <a:t>interesting</a:t>
            </a:r>
            <a:r>
              <a:rPr lang="es-CL" i="1" dirty="0"/>
              <a:t> </a:t>
            </a:r>
            <a:r>
              <a:rPr lang="es-CL" dirty="0"/>
              <a:t>to </a:t>
            </a:r>
            <a:r>
              <a:rPr lang="es-CL" i="1" dirty="0" err="1"/>
              <a:t>most</a:t>
            </a:r>
            <a:r>
              <a:rPr lang="es-CL" i="1" dirty="0"/>
              <a:t> </a:t>
            </a:r>
            <a:r>
              <a:rPr lang="es-CL" i="1" dirty="0" err="1"/>
              <a:t>boring</a:t>
            </a:r>
            <a:endParaRPr lang="es-CL" i="1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174FE4B0-B943-4F5D-BE5D-0530B0F793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4964536"/>
              </p:ext>
            </p:extLst>
          </p:nvPr>
        </p:nvGraphicFramePr>
        <p:xfrm>
          <a:off x="685800" y="2141538"/>
          <a:ext cx="10131425" cy="770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1425">
                  <a:extLst>
                    <a:ext uri="{9D8B030D-6E8A-4147-A177-3AD203B41FA5}">
                      <a16:colId xmlns:a16="http://schemas.microsoft.com/office/drawing/2014/main" val="1734052291"/>
                    </a:ext>
                  </a:extLst>
                </a:gridCol>
              </a:tblGrid>
              <a:tr h="770474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Bass – drums  – </a:t>
                      </a:r>
                      <a:r>
                        <a:rPr lang="es-CL" dirty="0" err="1"/>
                        <a:t>violin</a:t>
                      </a:r>
                      <a:r>
                        <a:rPr lang="es-CL" dirty="0"/>
                        <a:t> – cello – </a:t>
                      </a:r>
                      <a:r>
                        <a:rPr lang="es-CL" dirty="0" err="1"/>
                        <a:t>acoustic</a:t>
                      </a:r>
                      <a:r>
                        <a:rPr lang="es-CL" dirty="0"/>
                        <a:t> guitar – </a:t>
                      </a:r>
                      <a:r>
                        <a:rPr lang="es-CL" dirty="0" err="1"/>
                        <a:t>electric</a:t>
                      </a:r>
                      <a:r>
                        <a:rPr lang="es-CL" dirty="0"/>
                        <a:t> guitar – </a:t>
                      </a:r>
                      <a:r>
                        <a:rPr lang="es-CL" dirty="0" err="1"/>
                        <a:t>saxophone</a:t>
                      </a:r>
                      <a:r>
                        <a:rPr lang="es-CL" dirty="0"/>
                        <a:t> – </a:t>
                      </a:r>
                      <a:r>
                        <a:rPr lang="es-CL" dirty="0" err="1"/>
                        <a:t>flute</a:t>
                      </a:r>
                      <a:r>
                        <a:rPr lang="es-CL" dirty="0"/>
                        <a:t> – </a:t>
                      </a:r>
                      <a:r>
                        <a:rPr lang="es-CL" dirty="0" err="1"/>
                        <a:t>trumpet</a:t>
                      </a:r>
                      <a:r>
                        <a:rPr lang="es-CL" dirty="0"/>
                        <a:t> – piano – </a:t>
                      </a:r>
                      <a:r>
                        <a:rPr lang="es-CL" dirty="0" err="1"/>
                        <a:t>microphone</a:t>
                      </a:r>
                      <a:endParaRPr lang="es-CL" dirty="0"/>
                    </a:p>
                  </a:txBody>
                  <a:tcPr>
                    <a:solidFill>
                      <a:srgbClr val="ED1C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630485"/>
                  </a:ext>
                </a:extLst>
              </a:tr>
            </a:tbl>
          </a:graphicData>
        </a:graphic>
      </p:graphicFrame>
      <p:sp>
        <p:nvSpPr>
          <p:cNvPr id="7" name="Flecha: a la izquierda y derecha 6">
            <a:extLst>
              <a:ext uri="{FF2B5EF4-FFF2-40B4-BE49-F238E27FC236}">
                <a16:creationId xmlns:a16="http://schemas.microsoft.com/office/drawing/2014/main" id="{2E113075-85E9-4049-8742-1733D58DB2D3}"/>
              </a:ext>
            </a:extLst>
          </p:cNvPr>
          <p:cNvSpPr/>
          <p:nvPr/>
        </p:nvSpPr>
        <p:spPr>
          <a:xfrm>
            <a:off x="586910" y="3151200"/>
            <a:ext cx="10329203" cy="1456267"/>
          </a:xfrm>
          <a:prstGeom prst="leftRightArrow">
            <a:avLst/>
          </a:prstGeom>
          <a:solidFill>
            <a:srgbClr val="ED1C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C14A254-A8F7-44E9-9636-0344B4C99DD1}"/>
              </a:ext>
            </a:extLst>
          </p:cNvPr>
          <p:cNvSpPr txBox="1"/>
          <p:nvPr/>
        </p:nvSpPr>
        <p:spPr>
          <a:xfrm>
            <a:off x="928468" y="3705386"/>
            <a:ext cx="302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/>
              <a:t>Most</a:t>
            </a:r>
            <a:r>
              <a:rPr lang="es-CL" dirty="0"/>
              <a:t> </a:t>
            </a:r>
            <a:r>
              <a:rPr lang="es-CL" dirty="0" err="1"/>
              <a:t>interesting</a:t>
            </a:r>
            <a:endParaRPr lang="es-CL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4B63E96-0690-406F-AB0F-E7DF829A6982}"/>
              </a:ext>
            </a:extLst>
          </p:cNvPr>
          <p:cNvSpPr txBox="1"/>
          <p:nvPr/>
        </p:nvSpPr>
        <p:spPr>
          <a:xfrm>
            <a:off x="9268265" y="3705386"/>
            <a:ext cx="133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/>
              <a:t>Most</a:t>
            </a:r>
            <a:r>
              <a:rPr lang="es-CL" dirty="0"/>
              <a:t> </a:t>
            </a:r>
            <a:r>
              <a:rPr lang="es-CL" dirty="0" err="1"/>
              <a:t>boring</a:t>
            </a:r>
            <a:endParaRPr lang="es-CL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1E43E67-48A1-41F7-812B-DEE4E7DD8A85}"/>
              </a:ext>
            </a:extLst>
          </p:cNvPr>
          <p:cNvSpPr txBox="1"/>
          <p:nvPr/>
        </p:nvSpPr>
        <p:spPr>
          <a:xfrm>
            <a:off x="586910" y="4593178"/>
            <a:ext cx="41679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__________________________________</a:t>
            </a:r>
          </a:p>
          <a:p>
            <a:r>
              <a:rPr lang="es-CL" dirty="0"/>
              <a:t>__________________________________</a:t>
            </a:r>
          </a:p>
          <a:p>
            <a:r>
              <a:rPr lang="es-CL" dirty="0"/>
              <a:t>__________________________________</a:t>
            </a:r>
          </a:p>
          <a:p>
            <a:r>
              <a:rPr lang="es-CL" dirty="0"/>
              <a:t>__________________________________</a:t>
            </a:r>
          </a:p>
          <a:p>
            <a:r>
              <a:rPr lang="es-CL" dirty="0"/>
              <a:t>__________________________________</a:t>
            </a:r>
          </a:p>
          <a:p>
            <a:r>
              <a:rPr lang="es-CL" dirty="0"/>
              <a:t>__________________________________</a:t>
            </a:r>
          </a:p>
          <a:p>
            <a:r>
              <a:rPr lang="es-CL" dirty="0"/>
              <a:t>__________________________________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5E17A81-3743-471F-A1F2-FCE10FEADBE8}"/>
              </a:ext>
            </a:extLst>
          </p:cNvPr>
          <p:cNvSpPr txBox="1"/>
          <p:nvPr/>
        </p:nvSpPr>
        <p:spPr>
          <a:xfrm>
            <a:off x="6748143" y="4607467"/>
            <a:ext cx="41679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__________________________________</a:t>
            </a:r>
          </a:p>
          <a:p>
            <a:r>
              <a:rPr lang="es-CL" dirty="0"/>
              <a:t>__________________________________</a:t>
            </a:r>
          </a:p>
          <a:p>
            <a:r>
              <a:rPr lang="es-CL" dirty="0"/>
              <a:t>__________________________________</a:t>
            </a:r>
          </a:p>
          <a:p>
            <a:r>
              <a:rPr lang="es-CL" dirty="0"/>
              <a:t>__________________________________</a:t>
            </a:r>
          </a:p>
          <a:p>
            <a:r>
              <a:rPr lang="es-CL" dirty="0"/>
              <a:t>__________________________________</a:t>
            </a:r>
          </a:p>
          <a:p>
            <a:r>
              <a:rPr lang="es-CL" dirty="0"/>
              <a:t>__________________________________</a:t>
            </a:r>
          </a:p>
          <a:p>
            <a:r>
              <a:rPr lang="es-CL" dirty="0"/>
              <a:t>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411428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7FF88D-3504-4280-B3DD-B21DFF9F7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6143423" cy="1456267"/>
          </a:xfrm>
        </p:spPr>
        <p:txBody>
          <a:bodyPr>
            <a:normAutofit/>
          </a:bodyPr>
          <a:lstStyle/>
          <a:p>
            <a:r>
              <a:rPr lang="es-CL" dirty="0"/>
              <a:t>3.- </a:t>
            </a:r>
            <a:r>
              <a:rPr lang="es-CL" dirty="0" err="1"/>
              <a:t>Answer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next</a:t>
            </a:r>
            <a:r>
              <a:rPr lang="es-CL" dirty="0"/>
              <a:t> questions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784C22-5F69-4313-9B3E-A5C6CA002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6143423" cy="364913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s-CL" dirty="0"/>
              <a:t>Do </a:t>
            </a:r>
            <a:r>
              <a:rPr lang="es-CL" dirty="0" err="1"/>
              <a:t>you</a:t>
            </a:r>
            <a:r>
              <a:rPr lang="es-CL" dirty="0"/>
              <a:t> </a:t>
            </a:r>
            <a:r>
              <a:rPr lang="es-CL" dirty="0" err="1"/>
              <a:t>play</a:t>
            </a:r>
            <a:r>
              <a:rPr lang="es-CL" dirty="0"/>
              <a:t> </a:t>
            </a:r>
            <a:r>
              <a:rPr lang="es-CL" dirty="0" err="1"/>
              <a:t>an</a:t>
            </a:r>
            <a:r>
              <a:rPr lang="es-CL" dirty="0"/>
              <a:t> </a:t>
            </a:r>
            <a:r>
              <a:rPr lang="es-CL" dirty="0" err="1"/>
              <a:t>instrument</a:t>
            </a:r>
            <a:r>
              <a:rPr lang="es-CL" dirty="0"/>
              <a:t>? </a:t>
            </a:r>
            <a:r>
              <a:rPr lang="es-CL" dirty="0" err="1"/>
              <a:t>If</a:t>
            </a:r>
            <a:r>
              <a:rPr lang="es-CL" dirty="0"/>
              <a:t> yes, </a:t>
            </a:r>
            <a:r>
              <a:rPr lang="es-CL" dirty="0" err="1"/>
              <a:t>which</a:t>
            </a:r>
            <a:r>
              <a:rPr lang="es-CL" dirty="0"/>
              <a:t> </a:t>
            </a:r>
            <a:r>
              <a:rPr lang="es-CL" dirty="0" err="1"/>
              <a:t>one</a:t>
            </a:r>
            <a:r>
              <a:rPr lang="es-CL" dirty="0"/>
              <a:t>? </a:t>
            </a:r>
          </a:p>
          <a:p>
            <a:pPr marL="342900" indent="-342900">
              <a:buFont typeface="+mj-lt"/>
              <a:buAutoNum type="alphaLcParenR"/>
            </a:pPr>
            <a:r>
              <a:rPr lang="es-CL" dirty="0" err="1"/>
              <a:t>If</a:t>
            </a:r>
            <a:r>
              <a:rPr lang="es-CL" dirty="0"/>
              <a:t> no, </a:t>
            </a:r>
            <a:r>
              <a:rPr lang="es-CL" dirty="0" err="1"/>
              <a:t>would</a:t>
            </a:r>
            <a:r>
              <a:rPr lang="es-CL" dirty="0"/>
              <a:t> </a:t>
            </a:r>
            <a:r>
              <a:rPr lang="es-CL" dirty="0" err="1"/>
              <a:t>you</a:t>
            </a:r>
            <a:r>
              <a:rPr lang="es-CL" dirty="0"/>
              <a:t> </a:t>
            </a:r>
            <a:r>
              <a:rPr lang="es-CL" dirty="0" err="1"/>
              <a:t>like</a:t>
            </a:r>
            <a:r>
              <a:rPr lang="es-CL" dirty="0"/>
              <a:t> to </a:t>
            </a:r>
            <a:r>
              <a:rPr lang="es-CL" dirty="0" err="1"/>
              <a:t>play</a:t>
            </a:r>
            <a:r>
              <a:rPr lang="es-CL" dirty="0"/>
              <a:t> </a:t>
            </a:r>
            <a:r>
              <a:rPr lang="es-CL" dirty="0" err="1"/>
              <a:t>an</a:t>
            </a:r>
            <a:r>
              <a:rPr lang="es-CL" dirty="0"/>
              <a:t> </a:t>
            </a:r>
            <a:r>
              <a:rPr lang="es-CL" dirty="0" err="1"/>
              <a:t>instrument</a:t>
            </a:r>
            <a:r>
              <a:rPr lang="es-CL" dirty="0"/>
              <a:t>? </a:t>
            </a:r>
            <a:r>
              <a:rPr lang="es-CL" dirty="0" err="1"/>
              <a:t>Which</a:t>
            </a:r>
            <a:r>
              <a:rPr lang="es-CL" dirty="0"/>
              <a:t> </a:t>
            </a:r>
            <a:r>
              <a:rPr lang="es-CL" dirty="0" err="1"/>
              <a:t>one</a:t>
            </a:r>
            <a:r>
              <a:rPr lang="es-CL" dirty="0"/>
              <a:t>?</a:t>
            </a:r>
          </a:p>
          <a:p>
            <a:pPr marL="342900" indent="-342900">
              <a:buFont typeface="+mj-lt"/>
              <a:buAutoNum type="alphaLcParenR"/>
            </a:pPr>
            <a:r>
              <a:rPr lang="es-CL" dirty="0" err="1"/>
              <a:t>Have</a:t>
            </a:r>
            <a:r>
              <a:rPr lang="es-CL" dirty="0"/>
              <a:t> </a:t>
            </a:r>
            <a:r>
              <a:rPr lang="es-CL" dirty="0" err="1"/>
              <a:t>you</a:t>
            </a:r>
            <a:r>
              <a:rPr lang="es-CL" dirty="0"/>
              <a:t> </a:t>
            </a:r>
            <a:r>
              <a:rPr lang="es-CL" dirty="0" err="1"/>
              <a:t>ever</a:t>
            </a:r>
            <a:r>
              <a:rPr lang="es-CL" dirty="0"/>
              <a:t> </a:t>
            </a:r>
            <a:r>
              <a:rPr lang="es-CL" dirty="0" err="1"/>
              <a:t>think</a:t>
            </a:r>
            <a:r>
              <a:rPr lang="es-CL" dirty="0"/>
              <a:t> </a:t>
            </a:r>
            <a:r>
              <a:rPr lang="es-CL" dirty="0" err="1"/>
              <a:t>of</a:t>
            </a:r>
            <a:r>
              <a:rPr lang="es-CL" dirty="0"/>
              <a:t> </a:t>
            </a:r>
            <a:r>
              <a:rPr lang="es-CL" dirty="0" err="1"/>
              <a:t>having</a:t>
            </a:r>
            <a:r>
              <a:rPr lang="es-CL" dirty="0"/>
              <a:t> a band? </a:t>
            </a:r>
            <a:r>
              <a:rPr lang="es-CL" dirty="0" err="1"/>
              <a:t>How</a:t>
            </a:r>
            <a:r>
              <a:rPr lang="es-CL" dirty="0"/>
              <a:t> </a:t>
            </a:r>
            <a:r>
              <a:rPr lang="es-CL" dirty="0" err="1"/>
              <a:t>would</a:t>
            </a:r>
            <a:r>
              <a:rPr lang="es-CL" dirty="0"/>
              <a:t> </a:t>
            </a:r>
            <a:r>
              <a:rPr lang="es-CL" dirty="0" err="1"/>
              <a:t>you</a:t>
            </a:r>
            <a:r>
              <a:rPr lang="es-CL" dirty="0"/>
              <a:t> </a:t>
            </a:r>
            <a:r>
              <a:rPr lang="es-CL" dirty="0" err="1"/>
              <a:t>name</a:t>
            </a:r>
            <a:r>
              <a:rPr lang="es-CL" dirty="0"/>
              <a:t> it?</a:t>
            </a:r>
          </a:p>
          <a:p>
            <a:pPr marL="342900" indent="-342900">
              <a:buFont typeface="+mj-lt"/>
              <a:buAutoNum type="alphaLcParenR"/>
            </a:pPr>
            <a:r>
              <a:rPr lang="es-CL" dirty="0" err="1"/>
              <a:t>Have</a:t>
            </a:r>
            <a:r>
              <a:rPr lang="es-CL" dirty="0"/>
              <a:t> </a:t>
            </a:r>
            <a:r>
              <a:rPr lang="es-CL" dirty="0" err="1"/>
              <a:t>you</a:t>
            </a:r>
            <a:r>
              <a:rPr lang="es-CL" dirty="0"/>
              <a:t> </a:t>
            </a:r>
            <a:r>
              <a:rPr lang="es-CL" dirty="0" err="1"/>
              <a:t>ever</a:t>
            </a:r>
            <a:r>
              <a:rPr lang="es-CL" dirty="0"/>
              <a:t> </a:t>
            </a:r>
            <a:r>
              <a:rPr lang="es-CL" dirty="0" err="1"/>
              <a:t>think</a:t>
            </a:r>
            <a:r>
              <a:rPr lang="es-CL" dirty="0"/>
              <a:t> </a:t>
            </a:r>
            <a:r>
              <a:rPr lang="es-CL" dirty="0" err="1"/>
              <a:t>of</a:t>
            </a:r>
            <a:r>
              <a:rPr lang="es-CL" dirty="0"/>
              <a:t> </a:t>
            </a:r>
            <a:r>
              <a:rPr lang="es-CL" dirty="0" err="1"/>
              <a:t>becoming</a:t>
            </a:r>
            <a:r>
              <a:rPr lang="es-CL" dirty="0"/>
              <a:t> a </a:t>
            </a:r>
            <a:r>
              <a:rPr lang="es-CL" dirty="0" err="1"/>
              <a:t>singer-songwriter</a:t>
            </a:r>
            <a:r>
              <a:rPr lang="es-CL" dirty="0"/>
              <a:t>?</a:t>
            </a:r>
          </a:p>
        </p:txBody>
      </p:sp>
      <p:pic>
        <p:nvPicPr>
          <p:cNvPr id="7170" name="Picture 2" descr="Panic! at the Disco Remove Guitarist After Misconduct Allegations">
            <a:extLst>
              <a:ext uri="{FF2B5EF4-FFF2-40B4-BE49-F238E27FC236}">
                <a16:creationId xmlns:a16="http://schemas.microsoft.com/office/drawing/2014/main" id="{09B19504-54BB-468E-97F0-0E748835DC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4" r="5672" b="-2"/>
          <a:stretch/>
        </p:blipFill>
        <p:spPr bwMode="auto">
          <a:xfrm>
            <a:off x="8888133" y="4144246"/>
            <a:ext cx="3302966" cy="2717299"/>
          </a:xfrm>
          <a:custGeom>
            <a:avLst/>
            <a:gdLst/>
            <a:ahLst/>
            <a:cxnLst/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8C07AEC9-9EAB-4BFE-9E8B-0A88819A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74" name="Freeform 98">
              <a:extLst>
                <a:ext uri="{FF2B5EF4-FFF2-40B4-BE49-F238E27FC236}">
                  <a16:creationId xmlns:a16="http://schemas.microsoft.com/office/drawing/2014/main" id="{F1282140-09D2-4C25-B13E-800140960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01DDE92A-A4E7-4CE8-AE27-5F761E304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3320B63E-D7BD-43AC-84C5-440D2577B5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D1857C07-B4DF-4B6F-B782-859264D7D8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DEF0D51B-B72F-4918-AAB1-A6BE4B82A7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2E229AF8-7F20-4524-8FA2-E3E29BF211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5C87E978-EC26-4EA5-9DFE-B84C4C2B9C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C4115A8A-0175-495F-B7DA-C59F0D5991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17B44B3D-D148-4FD7-B8CD-5FF3155CFB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053928E8-F407-44BF-9A91-041E649AFC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C61F5A62-82DB-4B66-BD14-C92BCF8D32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FCBCB962-7F30-4DBF-AB1F-C53DEACDC0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48497F5B-65FB-4EE8-9FCF-FE0D49F3A1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D8C46E6C-774F-4C36-927A-BAA7DEB7D2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2531B587-919E-433D-B327-DB808F716C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DDCE57BD-EC34-4A76-B287-D23AC5FD4F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E9E7C9C6-C39D-4EB5-8AA8-2023FB7EE8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A3B78F45-3048-4595-8C48-D646E25E46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E8DD4AD3-998F-4837-A5CA-F02017A63F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C90882A5-BB39-4E31-BAF5-97EF47ED89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26EC88EF-0939-4A86-A45F-BC8C2B26FC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849DD588-37E7-4B23-9ED6-F131F03B8A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14460794-AF86-4574-B424-D631823D3C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D6690C8A-042E-433D-B253-6F06AA6952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14C5E5A5-DA67-4881-88C8-D75582BE11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12E2B0F9-55EA-4641-9CE3-FCC5190432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F34F27AA-CF8E-4932-9EC9-F14A918B94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FF8E811C-1786-4DEB-9E69-6DE9F58A34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6F973AE6-1228-44C3-9539-A52C9B1D12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40D667F6-8D7D-428B-BF6F-A63BF5FBC1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51493161-972F-4035-82D4-1CCC8A40A7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CBF5D3FF-5D5D-4416-B40B-11E70DC71B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449344B8-784E-418E-A715-E46BE55B6C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56C1159D-CDB4-473C-A602-4C61F648B0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67CEEC98-B022-4C88-9E3C-5423114E92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D0E777FD-A0D8-4ADD-9C76-2B0407F721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66F04DA7-9CD2-4BC0-8DBE-3846A4A3CF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F9780951-740D-4EF7-AA1A-49B2914417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EE9967E5-6E93-471F-A0CC-A672AE17FA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EA1BCC38-1F57-4C90-B954-4B53F1E5C5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65CF7B5C-1BEC-4D5D-8B95-8633ECF432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1ED04EA6-5508-427D-8D22-81C59266A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1B9004AD-3371-4FFC-A5A4-BE80CB57BE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0782535D-5285-44E5-B0C5-FC0BDC8E0F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6EC38B95-A7C9-403B-9F93-74C1A18BEC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210C6357-BE69-4A3B-87BA-0181125931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CC41DA3D-A7F6-4FB5-9A14-9E93E449A7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AD8DEF88-B68B-4C40-8729-91C1626B95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5C9971C2-04A2-4FD6-98D0-B7073996A3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62C046FF-0BD4-41DD-94DF-29CEE8F889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CEE25D21-6A38-45D8-B01C-E31EF664E5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F622EE14-7B3C-448B-A043-BC43658EC2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5BEE20CD-3E74-4C3F-AA60-C563417D21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BC4BDE27-36BB-412B-BC30-B29F24D466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21127E0-675A-4618-9A07-FE8C1E6268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2AAA0CF5-A5AD-4480-A771-6DC7CEFAE7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D9445CFB-F018-4FD9-9326-F900B781B2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4B273038-DE20-491F-9939-BC0CD44053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A0D9CBA9-FF19-4776-AC11-BAE91D68E3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C3644A66-F98B-47AA-8254-41D0259C37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5A71F829-705B-4DEF-8017-30AA98B2F9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9ADB28A1-8EE2-4ACB-BD6A-613AE6B667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5B03F8C3-1989-4AF2-8B5A-E4F826CDC0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48911BCB-1DB5-47AB-81D0-8ECC55AD4A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7C953592-A4AB-4B66-B56C-E7E55375F0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E06B32BB-10C9-47F7-942B-E68D388ACF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2A419952-02EB-45AF-844C-84FD5B3DEF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765667A9-017B-4F63-B4C5-D34CE478FE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7C992FC9-E7E7-428D-B82E-439AAF7C53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6608CED2-F16E-48F3-A14B-21D5E39FC3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43D76777-7C4B-42B4-AED8-A5539FB167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1F42983A-E263-4138-BF3C-3BAC377B09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BB7E20FA-2DE7-4277-87F8-1D82DB6406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0A715BAF-7C88-4BB5-B7AC-268F56E0D5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819D3BD0-A78B-47B1-A75E-F52EF605DE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FF948B3-F575-4AC3-B5CB-61DD5FA763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A87C7265-9EC1-44BF-8C52-3AA87BD096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E04A47CC-202F-4AA2-AB3E-C54FE35A8B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92FC81F2-9316-46C1-A8D8-7DDA27F8A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CBD9A078-5764-467B-9FC0-DFC64F676F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27B2EBE5-458B-4D53-9B88-ED83CFF1A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156" name="Freeform 17">
              <a:extLst>
                <a:ext uri="{FF2B5EF4-FFF2-40B4-BE49-F238E27FC236}">
                  <a16:creationId xmlns:a16="http://schemas.microsoft.com/office/drawing/2014/main" id="{4F3107B1-873C-4EFA-808F-2BA7686C89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9C36E72E-D186-4E07-B0AC-CA9B880F95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820267E3-AB30-4642-A034-71F86FCF6E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EFD2D1EF-CFA4-4FBC-A160-9A6E66140D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C7EB9FF9-E1B5-435B-B204-2EB6EA1921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78BE4B63-95E8-4E3A-9039-4A6567F85A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71004DE9-B326-4AE0-A43A-06D38E085A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54894533-9533-42BB-B981-ECBC8136C7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D0B2DBFC-7360-4F73-A8A3-FC6651233B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AAF954A4-4509-4E0B-8A7E-C5ED65BA9D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30DE8D61-F7C6-4611-9655-0556F2E8C1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9AB6CBE5-E043-42BB-AFB8-4A4894C4B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2FEDDC7F-06BE-4638-AF08-9173232944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DACCD129-C3C4-4157-BEDE-7611E829EC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DF817751-8ED5-487E-9976-216EEE1311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887B65EB-E838-4CF7-9F73-5B117BA2F8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C7218803-BDF0-4296-BD4D-2F6D341C57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C64C08D4-4A3C-4644-9A6B-A3E44F8C49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7448942A-BFE6-4A74-8AC2-D0A3D09D8E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5FE588F5-37CB-4EDE-90D5-20DE068E86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3E34BBD7-4CCF-4691-952A-C2E662DF8B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457B31F6-4799-4A8D-A7D8-261DCAE1C4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00424E31-1D0B-4E13-9D73-4DC0DB7B83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A4379BE6-2A1F-4CF3-971D-B23BF4AF86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8EB3993A-1002-4C8D-8F50-CAEF0F1835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01D2DBC3-0B30-4312-91E1-6FA2C18705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696B6005-D67A-4006-844E-C561284F79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4F119E0F-FB34-440B-8C52-AC64584F0E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2C8E579E-53EA-4DAB-BB89-49243AE851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5D603BD5-619E-44A4-BA18-61B4501FC2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8743652E-C89F-4433-A122-83CA187F97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3F45C8D9-C3D7-4DE6-A151-4FC02FD565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88F4DE1F-74D6-4B7E-A864-A7354F287F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B8EBD3EA-DB69-4954-88BD-1218B340EB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20F8B685-F78E-4261-B345-F5E4238CA9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4F587EF1-D784-4D0C-85F1-84D9896205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EAFC9F26-DE9C-44ED-BFDA-B53D4373F5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6C5C5B20-2957-4913-974F-6C643B14AC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4FF2B521-7E20-4B95-8B57-723DDEA0DF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B099D084-404A-48EA-8AA4-3DE23D0A7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BFBCBDE4-1CF7-47CF-A3AC-40A225657D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BB04CE69-D714-4B45-AA45-C18988347B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FACDC249-F5DC-498A-B86E-B98736F391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66F9CACB-3D25-4CD3-BACC-6CAF8C9237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CE0A759E-B512-4C6B-A2AC-CB59E1068F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48FDDBB3-375D-438E-AB85-DEE34D6B46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6571AE7B-9324-4652-BA2F-50550D60ED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AD8EC0F0-66AE-4542-B774-FE12EDC164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9FE28852-1AE5-4C7D-8A5A-FE72DA5321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504E5358-618D-4DE9-85BF-84AFB4BEB1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1286D725-FCF5-44D0-B5FF-4001A5A31C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9BD6607D-EE36-4270-BE75-B5D58808B7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47CB98F5-FB6F-4EA1-BE45-73A75DFC96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6C48DEF1-B84B-4C6B-BC15-5C9CF3DAAF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81A1657A-7197-4559-8DAD-640280FF93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F30DEEEE-6BC2-4F12-AC26-EA02BB27FA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4F70A519-7171-4594-B492-974B23F18F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390583A9-FCC7-474E-B10D-8F6DD7B74D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A04E1E01-2468-4ED6-932B-DFE74F1803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45DE2855-EBF3-46B5-B5AB-37F33DAECD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AAB63BD3-DF06-4DC8-8B81-A4A0930731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CA8FEC80-A785-4B83-A1F5-AA524E2D4F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E56E08B4-7863-4447-ADE5-AAC63C8EBD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A48D39C2-1010-4240-9865-B0EBD7E040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53FD354F-81D1-4345-8C40-E58D5C27B6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5A343148-BCCD-4618-8B23-EB728235BA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732D1A89-C062-4D40-A079-980BAD5912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1319DEE0-4918-468D-8B5A-A4759D5C8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5BB6155A-8B2E-4CCD-B852-26927EF9EA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357B2E68-E4C5-47DD-988F-125E7C2F80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A549DE4B-B602-48AF-AC61-05F694A347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5E8CA150-1FC4-4A4D-9DB2-1AA3A34669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1BEB0DDA-B2FE-427A-A2F0-9FC06C33D0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63C95539-7E29-4577-ACE2-8642D81C72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2FF50C42-6433-4328-B5CA-389C28317E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74A59028-6EE1-4E53-959E-067DF80BE7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2C184BDD-4E87-4C6F-9249-7CA2121B72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60AE336B-F4C5-44E8-8E78-382683C04A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CDF74550-C0B6-4EDE-81AF-ABAE0AD23B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CC7509FB-3C93-4ADB-B6BF-06A5025F2A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172" name="Picture 4" descr="Who is the Worst Drummer? 7 Worst Rock and Roll Drummers of All Time -  JamAddict">
            <a:extLst>
              <a:ext uri="{FF2B5EF4-FFF2-40B4-BE49-F238E27FC236}">
                <a16:creationId xmlns:a16="http://schemas.microsoft.com/office/drawing/2014/main" id="{EFB38110-9243-4825-9144-D7FF96A13E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r="14265" b="-1"/>
          <a:stretch/>
        </p:blipFill>
        <p:spPr bwMode="auto">
          <a:xfrm>
            <a:off x="8055588" y="-3863"/>
            <a:ext cx="4132754" cy="3445946"/>
          </a:xfrm>
          <a:custGeom>
            <a:avLst/>
            <a:gdLst/>
            <a:ahLst/>
            <a:cxnLst/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3913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314</Words>
  <Application>Microsoft Office PowerPoint</Application>
  <PresentationFormat>Panorámica</PresentationFormat>
  <Paragraphs>43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Celestial</vt:lpstr>
      <vt:lpstr>Music</vt:lpstr>
      <vt:lpstr>Members of a band</vt:lpstr>
      <vt:lpstr>Types of vocalists</vt:lpstr>
      <vt:lpstr>Singers-songwriters</vt:lpstr>
      <vt:lpstr>Presentación de PowerPoint</vt:lpstr>
      <vt:lpstr>1.- Choose the correct Word</vt:lpstr>
      <vt:lpstr>2.- Interesting or boring? Rate these instruments for most interesting to most boring</vt:lpstr>
      <vt:lpstr>3.- Answer the next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</dc:title>
  <dc:creator>Daniel Sb</dc:creator>
  <cp:lastModifiedBy>Daniel Sb</cp:lastModifiedBy>
  <cp:revision>2</cp:revision>
  <dcterms:created xsi:type="dcterms:W3CDTF">2020-08-28T06:20:11Z</dcterms:created>
  <dcterms:modified xsi:type="dcterms:W3CDTF">2020-08-28T06:44:59Z</dcterms:modified>
</cp:coreProperties>
</file>