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321" r:id="rId2"/>
    <p:sldId id="345" r:id="rId3"/>
    <p:sldId id="341" r:id="rId4"/>
    <p:sldId id="342" r:id="rId5"/>
    <p:sldId id="290" r:id="rId6"/>
    <p:sldId id="287" r:id="rId7"/>
    <p:sldId id="288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C49BCF-C71A-4CD6-8C00-A7CF1CC27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148F82-52C6-49C7-8A1A-863F0E34C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FFF907-B6D2-432E-9F96-25A88346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53594F-ED1E-4A43-8DC7-B12C641B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D99BBB-C9B5-4747-BA42-2BBF4A48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553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46AE7-FDAD-43BC-A880-C0F49950C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FF79C4-D326-4AB7-9322-8478ADA15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6E09D5-A397-41B8-999F-F819A4499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C041-A27D-4075-8E61-413712F94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530C1A-681B-4380-9B8C-99FA5F52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223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94F1E4-0A6B-4342-B1A6-31870ED7B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CB3AA1-A4D3-4083-8FBE-7AD3A93B5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5AA091-43F7-4B7C-83F2-788EBBF7A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5656D5-048C-4AE6-8DF3-CD741182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404931-4B40-4911-9509-9C3AB00E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327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045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2565F-F5F6-47CE-BD27-0A8AF159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348F7-67E4-4978-99AB-979B2ADBA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B102B5-20CA-42AA-845C-9BD36AD3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BC5912-B90C-4439-ACDA-A8D0C324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58E9B1-D4AE-4D07-B49F-5C698619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383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1A7CC-9EF4-4800-B081-50419B8A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668929-6186-4EF7-93E5-FA3B6ED0F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8D8F55-C4FD-4F93-832B-4041DF3BD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393759-9E47-487B-941F-05C15123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4286B-EC76-4F0E-9E77-BEB97A87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010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A6F51-262E-41C0-9E4A-CBE13ABB1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491F57-5F58-4F17-8A98-DAD4E052D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6F084F-C4AF-4448-B933-23EB5E995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C4230B-AD3C-4458-AFE5-A6F537AA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B83A81-5F3A-4225-8091-B5B615CB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D44DC2-BC10-44E0-9DED-0DC79D68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953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92700-4EAA-47C7-A525-80767944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22C421-59D1-4C1B-A607-9CA1F8587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83ACB2-B2C2-41AA-8121-8B0EEEDC5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443769B-0B53-4EB4-A1AD-DC3937FB5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C91CE72-90B4-4893-87C4-F1E1AE6ED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4718240-FCC3-4BF7-BD69-055CA3FE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9D4765-D7B6-400D-ADB3-0430A520A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09C19A5-FD56-4E76-95BC-4C44396D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292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77B23-E068-4D53-9577-79C34F87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88DEFCA-F405-4A8C-BCB2-068811F1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B5C7FB-B045-4903-B49A-6E3CF1B8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13CB5E-8EDB-4528-B9F8-61A0FEE2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241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04A5C4E-12A6-4587-B7EB-0E366EBB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C6B2EC-BA98-4E5A-8193-7DB5EE8B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D3DC9E-750A-494C-BF25-EC8A56E6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689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1466F-FCAA-4F83-B23C-E7B29709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EA5A42-6832-48CF-9D47-824E92444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2CBF7F-A6FD-4ABF-A675-485FCF180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9CAFF1-FBDB-49D3-A65B-E22C6CEF4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8C90F2-9AFB-4316-A083-A6787F36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E45595-7828-44B8-B913-8C59ABCF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612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BA8B36-BD4D-47AB-8128-0D23C117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1BAD91-11A7-4061-B9E3-926FB931A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E7F31E-CC1B-4CDB-92FC-79386589B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E0A103-FDFA-438E-ABA5-D2C3C37D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9A533-6817-44E7-890A-FBEEA60A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492115-0211-4E25-9A87-D196BC13F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903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1B8D739-5545-48F4-9A15-593420B2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75130B-A682-4880-AA93-AB38E0EE3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BC869B-D3B3-493F-B74A-CB15B5634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9A3D-CFDB-4020-8162-6A4AED129A0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AEA219-4AAC-4E56-B05E-2F2BA8AAA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BC6465-15EF-4DE3-BC89-AD242F6E0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244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ños en pizarra en blanco - Descargar Vectores Gratis ...">
            <a:extLst>
              <a:ext uri="{FF2B5EF4-FFF2-40B4-BE49-F238E27FC236}">
                <a16:creationId xmlns:a16="http://schemas.microsoft.com/office/drawing/2014/main" id="{A7B206A2-A706-4B65-A96E-72886D5CB7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716" y="3254534"/>
            <a:ext cx="1496568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iños en pizarra en blanco - Descargar Vectores Gratis ...">
            <a:extLst>
              <a:ext uri="{FF2B5EF4-FFF2-40B4-BE49-F238E27FC236}">
                <a16:creationId xmlns:a16="http://schemas.microsoft.com/office/drawing/2014/main" id="{25D3BBE2-1705-44B0-B201-338E8842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39" y="9939"/>
            <a:ext cx="10429461" cy="68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5481794-E582-4AE7-8CC3-6D0AE527F16B}"/>
              </a:ext>
            </a:extLst>
          </p:cNvPr>
          <p:cNvSpPr/>
          <p:nvPr/>
        </p:nvSpPr>
        <p:spPr>
          <a:xfrm>
            <a:off x="1404729" y="-1"/>
            <a:ext cx="503584" cy="4187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5060046-7284-4C65-AF07-C2972602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671" y="2001078"/>
            <a:ext cx="8229600" cy="418768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CL" sz="53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¡Cómo están queridos niños de </a:t>
            </a:r>
            <a:br>
              <a:rPr lang="es-CL" sz="53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L" sz="53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2°  Año  Básico!</a:t>
            </a:r>
            <a:br>
              <a:rPr lang="es-CL" sz="53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br>
              <a:rPr lang="es-CL" sz="53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L" sz="53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Prof.   Tía  Challo</a:t>
            </a:r>
            <a:br>
              <a:rPr lang="es-CL" sz="6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es-CL" sz="60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44C358F-E05F-4159-B0A6-5D2E9D780666}"/>
              </a:ext>
            </a:extLst>
          </p:cNvPr>
          <p:cNvSpPr/>
          <p:nvPr/>
        </p:nvSpPr>
        <p:spPr>
          <a:xfrm>
            <a:off x="3882887" y="3697356"/>
            <a:ext cx="5751442" cy="1928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CFFAB23-7CF6-49F9-8202-D2922EA56286}"/>
              </a:ext>
            </a:extLst>
          </p:cNvPr>
          <p:cNvSpPr txBox="1">
            <a:spLocks/>
          </p:cNvSpPr>
          <p:nvPr/>
        </p:nvSpPr>
        <p:spPr>
          <a:xfrm>
            <a:off x="3472070" y="3777648"/>
            <a:ext cx="5897217" cy="176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1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  </a:t>
            </a:r>
            <a:endParaRPr lang="es-CL" sz="31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4FA1B5-F7B7-4AE4-86E5-8F0AC8C9C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17983" y="13252"/>
            <a:ext cx="4121426" cy="177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6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ños en pizarra en blanco - Descargar Vectores Gratis ...">
            <a:extLst>
              <a:ext uri="{FF2B5EF4-FFF2-40B4-BE49-F238E27FC236}">
                <a16:creationId xmlns:a16="http://schemas.microsoft.com/office/drawing/2014/main" id="{A7B206A2-A706-4B65-A96E-72886D5CB7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716" y="3254534"/>
            <a:ext cx="1496568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iños en pizarra en blanco - Descargar Vectores Gratis ...">
            <a:extLst>
              <a:ext uri="{FF2B5EF4-FFF2-40B4-BE49-F238E27FC236}">
                <a16:creationId xmlns:a16="http://schemas.microsoft.com/office/drawing/2014/main" id="{25D3BBE2-1705-44B0-B201-338E8842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39" y="9939"/>
            <a:ext cx="10429461" cy="68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5481794-E582-4AE7-8CC3-6D0AE527F16B}"/>
              </a:ext>
            </a:extLst>
          </p:cNvPr>
          <p:cNvSpPr/>
          <p:nvPr/>
        </p:nvSpPr>
        <p:spPr>
          <a:xfrm>
            <a:off x="1404729" y="-1"/>
            <a:ext cx="503584" cy="4187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5060046-7284-4C65-AF07-C2972602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87" y="2135677"/>
            <a:ext cx="8229600" cy="1768386"/>
          </a:xfrm>
        </p:spPr>
        <p:txBody>
          <a:bodyPr>
            <a:normAutofit/>
          </a:bodyPr>
          <a:lstStyle/>
          <a:p>
            <a:pPr algn="ctr"/>
            <a:r>
              <a:rPr lang="es-CL" sz="6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Ruta de trabajo</a:t>
            </a:r>
            <a:br>
              <a:rPr lang="es-CL" sz="6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L" sz="6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para  2°  Año  Básico</a:t>
            </a:r>
            <a:endParaRPr lang="es-CL" sz="60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44C358F-E05F-4159-B0A6-5D2E9D780666}"/>
              </a:ext>
            </a:extLst>
          </p:cNvPr>
          <p:cNvSpPr/>
          <p:nvPr/>
        </p:nvSpPr>
        <p:spPr>
          <a:xfrm>
            <a:off x="3882887" y="3697356"/>
            <a:ext cx="5751442" cy="1928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CFFAB23-7CF6-49F9-8202-D2922EA56286}"/>
              </a:ext>
            </a:extLst>
          </p:cNvPr>
          <p:cNvSpPr txBox="1">
            <a:spLocks/>
          </p:cNvSpPr>
          <p:nvPr/>
        </p:nvSpPr>
        <p:spPr>
          <a:xfrm>
            <a:off x="3472070" y="3777648"/>
            <a:ext cx="5897217" cy="176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1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  Lunes 31  al viernes 04                de septiembre</a:t>
            </a:r>
            <a:endParaRPr lang="es-CL" sz="31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4FA1B5-F7B7-4AE4-86E5-8F0AC8C9C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17983" y="13252"/>
            <a:ext cx="4121426" cy="177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8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1D0AE-E50E-4853-8AF8-466E9A486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819" y="1020417"/>
            <a:ext cx="6559826" cy="349857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CL" dirty="0">
                <a:latin typeface="Andalus" panose="02020603050405020304" pitchFamily="18" charset="-78"/>
                <a:cs typeface="Andalus" panose="02020603050405020304" pitchFamily="18" charset="-78"/>
              </a:rPr>
              <a:t>MATEMATICA</a:t>
            </a:r>
            <a:br>
              <a:rPr lang="es-CL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L" dirty="0">
                <a:latin typeface="Andalus" panose="02020603050405020304" pitchFamily="18" charset="-78"/>
                <a:cs typeface="Andalus" panose="02020603050405020304" pitchFamily="18" charset="-78"/>
              </a:rPr>
              <a:t>2°  Año  Básico</a:t>
            </a:r>
            <a:br>
              <a:rPr lang="es-CL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L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D14B79-5588-42E2-8A14-C37943FAD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2045" y="3921160"/>
            <a:ext cx="5387375" cy="2837449"/>
          </a:xfrm>
        </p:spPr>
        <p:txBody>
          <a:bodyPr>
            <a:normAutofit/>
          </a:bodyPr>
          <a:lstStyle/>
          <a:p>
            <a:r>
              <a:rPr lang="es-CL" sz="7200" cap="none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 B</a:t>
            </a:r>
          </a:p>
          <a:p>
            <a:r>
              <a:rPr lang="es-CL" sz="4800" cap="none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Trabajamos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9D9B41-38A6-47CE-8924-AA813C891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357" y="157162"/>
            <a:ext cx="5155095" cy="648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5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a la derecha con bandas 2">
            <a:extLst>
              <a:ext uri="{FF2B5EF4-FFF2-40B4-BE49-F238E27FC236}">
                <a16:creationId xmlns:a16="http://schemas.microsoft.com/office/drawing/2014/main" id="{A4B7BF18-E433-410C-890F-34372326DB87}"/>
              </a:ext>
            </a:extLst>
          </p:cNvPr>
          <p:cNvSpPr/>
          <p:nvPr/>
        </p:nvSpPr>
        <p:spPr>
          <a:xfrm rot="20055218">
            <a:off x="1541839" y="525199"/>
            <a:ext cx="5555036" cy="6366586"/>
          </a:xfrm>
          <a:prstGeom prst="stripedRightArrow">
            <a:avLst>
              <a:gd name="adj1" fmla="val 50000"/>
              <a:gd name="adj2" fmla="val 4088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4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BLANCA" panose="02000000000000000000" pitchFamily="2" charset="0"/>
            </a:endParaRPr>
          </a:p>
          <a:p>
            <a:pPr algn="ctr"/>
            <a:r>
              <a:rPr lang="es-CL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BLANCA" panose="02000000000000000000" pitchFamily="2" charset="0"/>
              </a:rPr>
              <a:t>Estamos terminamos la  </a:t>
            </a:r>
          </a:p>
          <a:p>
            <a:pPr algn="ctr"/>
            <a:r>
              <a:rPr lang="es-CL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BLANCA" panose="02000000000000000000" pitchFamily="2" charset="0"/>
              </a:rPr>
              <a:t>5°Unidad</a:t>
            </a:r>
            <a:br>
              <a:rPr lang="es-CL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s-CL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00729F-D973-48A3-A07A-657DCA81F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854" y="132521"/>
            <a:ext cx="4914900" cy="6547067"/>
          </a:xfrm>
          <a:prstGeom prst="rect">
            <a:avLst/>
          </a:prstGeom>
        </p:spPr>
      </p:pic>
      <p:sp>
        <p:nvSpPr>
          <p:cNvPr id="6" name="Círculo: vacío 5">
            <a:extLst>
              <a:ext uri="{FF2B5EF4-FFF2-40B4-BE49-F238E27FC236}">
                <a16:creationId xmlns:a16="http://schemas.microsoft.com/office/drawing/2014/main" id="{FD8C18EE-6C35-41AD-8B94-8A2B43FD8C19}"/>
              </a:ext>
            </a:extLst>
          </p:cNvPr>
          <p:cNvSpPr/>
          <p:nvPr/>
        </p:nvSpPr>
        <p:spPr>
          <a:xfrm>
            <a:off x="6726304" y="66261"/>
            <a:ext cx="5352222" cy="1762539"/>
          </a:xfrm>
          <a:prstGeom prst="donut">
            <a:avLst>
              <a:gd name="adj" fmla="val 98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575DF1D-D6B4-4DCD-9CD2-869A90FDA41F}"/>
              </a:ext>
            </a:extLst>
          </p:cNvPr>
          <p:cNvSpPr/>
          <p:nvPr/>
        </p:nvSpPr>
        <p:spPr>
          <a:xfrm rot="20030336">
            <a:off x="1550721" y="1550112"/>
            <a:ext cx="2046722" cy="10601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latin typeface="Andalus" panose="02020603050405020304" pitchFamily="18" charset="-78"/>
                <a:cs typeface="Andalus" panose="02020603050405020304" pitchFamily="18" charset="-78"/>
              </a:rPr>
              <a:t>Papitos</a:t>
            </a:r>
          </a:p>
        </p:txBody>
      </p:sp>
    </p:spTree>
    <p:extLst>
      <p:ext uri="{BB962C8B-B14F-4D97-AF65-F5344CB8AC3E}">
        <p14:creationId xmlns:p14="http://schemas.microsoft.com/office/powerpoint/2010/main" val="81032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037D248-7120-4E73-BB93-06EE81F54A03}"/>
              </a:ext>
            </a:extLst>
          </p:cNvPr>
          <p:cNvSpPr/>
          <p:nvPr/>
        </p:nvSpPr>
        <p:spPr>
          <a:xfrm>
            <a:off x="1125647" y="196665"/>
            <a:ext cx="10827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Trabajar 6° objetivo: Problemas </a:t>
            </a:r>
            <a:r>
              <a:rPr lang="es-CL" sz="3200" b="1" dirty="0"/>
              <a:t> metros y  centímetro </a:t>
            </a:r>
            <a:r>
              <a:rPr lang="es-CL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590474A-C70F-4EBB-B3A1-72EF76F97F86}"/>
              </a:ext>
            </a:extLst>
          </p:cNvPr>
          <p:cNvSpPr/>
          <p:nvPr/>
        </p:nvSpPr>
        <p:spPr>
          <a:xfrm>
            <a:off x="6716387" y="3100621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A626CF-1259-4726-968B-655C2B775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06" y="914400"/>
            <a:ext cx="3988454" cy="563403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3968E98-3BE7-49B2-90CB-B9538A82E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545" y="914400"/>
            <a:ext cx="3892254" cy="5634037"/>
          </a:xfrm>
          <a:prstGeom prst="rect">
            <a:avLst/>
          </a:prstGeom>
        </p:spPr>
      </p:pic>
      <p:sp>
        <p:nvSpPr>
          <p:cNvPr id="7" name="Globo: flecha derecha e izquierda 6">
            <a:extLst>
              <a:ext uri="{FF2B5EF4-FFF2-40B4-BE49-F238E27FC236}">
                <a16:creationId xmlns:a16="http://schemas.microsoft.com/office/drawing/2014/main" id="{DB245C30-3601-4AAA-B5F4-C78FC859D5A6}"/>
              </a:ext>
            </a:extLst>
          </p:cNvPr>
          <p:cNvSpPr/>
          <p:nvPr/>
        </p:nvSpPr>
        <p:spPr>
          <a:xfrm>
            <a:off x="3187672" y="2345884"/>
            <a:ext cx="7645457" cy="2746536"/>
          </a:xfrm>
          <a:prstGeom prst="leftRightArrowCallout">
            <a:avLst>
              <a:gd name="adj1" fmla="val 21810"/>
              <a:gd name="adj2" fmla="val 31755"/>
              <a:gd name="adj3" fmla="val 55274"/>
              <a:gd name="adj4" fmla="val 4812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BLANCA" panose="02000000000000000000" pitchFamily="2" charset="0"/>
              </a:rPr>
              <a:t>Se trabajará:  6°  Objetivo:</a:t>
            </a:r>
            <a:br>
              <a:rPr lang="es-CL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BLANCA" panose="02000000000000000000" pitchFamily="2" charset="0"/>
              </a:rPr>
            </a:br>
            <a:r>
              <a:rPr lang="es-CL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BLANCA" panose="02000000000000000000" pitchFamily="2" charset="0"/>
              </a:rPr>
              <a:t>págs. 136 a la 138 </a:t>
            </a:r>
            <a:endParaRPr lang="es-CL" sz="4400" b="1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8738849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5C48E6E-6E7F-418B-BE76-E645648B9AFE}"/>
              </a:ext>
            </a:extLst>
          </p:cNvPr>
          <p:cNvSpPr/>
          <p:nvPr/>
        </p:nvSpPr>
        <p:spPr>
          <a:xfrm>
            <a:off x="2148923" y="5706303"/>
            <a:ext cx="3090449" cy="371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AE2CCD7-99B4-480E-8FD1-E844A43AB538}"/>
              </a:ext>
            </a:extLst>
          </p:cNvPr>
          <p:cNvSpPr/>
          <p:nvPr/>
        </p:nvSpPr>
        <p:spPr>
          <a:xfrm>
            <a:off x="2133497" y="5830957"/>
            <a:ext cx="3090449" cy="371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27470BF-75FD-42BE-83D0-218ABDEF99FD}"/>
              </a:ext>
            </a:extLst>
          </p:cNvPr>
          <p:cNvSpPr/>
          <p:nvPr/>
        </p:nvSpPr>
        <p:spPr>
          <a:xfrm>
            <a:off x="9150421" y="5786231"/>
            <a:ext cx="3289332" cy="371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2" descr="Muchos niños que miden cosas con diferentes herramientas | Vector ...">
            <a:extLst>
              <a:ext uri="{FF2B5EF4-FFF2-40B4-BE49-F238E27FC236}">
                <a16:creationId xmlns:a16="http://schemas.microsoft.com/office/drawing/2014/main" id="{56DFE5A2-FCCE-45FA-877E-720BE1B01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91" y="185532"/>
            <a:ext cx="10097743" cy="653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7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ultado de imagen para Dios les bendiga">
            <a:extLst>
              <a:ext uri="{FF2B5EF4-FFF2-40B4-BE49-F238E27FC236}">
                <a16:creationId xmlns:a16="http://schemas.microsoft.com/office/drawing/2014/main" id="{A534B9BA-AB5F-456E-98A1-0025213C27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694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422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81</Words>
  <Application>Microsoft Office PowerPoint</Application>
  <PresentationFormat>Panorámica</PresentationFormat>
  <Paragraphs>13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Meiryo</vt:lpstr>
      <vt:lpstr>Aldhabi</vt:lpstr>
      <vt:lpstr>Andalus</vt:lpstr>
      <vt:lpstr>AR BLANCA</vt:lpstr>
      <vt:lpstr>Arial</vt:lpstr>
      <vt:lpstr>Baskerville Old Face</vt:lpstr>
      <vt:lpstr>Calibri</vt:lpstr>
      <vt:lpstr>Calibri Light</vt:lpstr>
      <vt:lpstr>Tema de Office</vt:lpstr>
      <vt:lpstr>¡Cómo están queridos niños de  2°  Año  Básico!  Prof.   Tía  Challo </vt:lpstr>
      <vt:lpstr>Ruta de trabajo  para  2°  Año  Básico</vt:lpstr>
      <vt:lpstr>MATEMATICA 2°  Año  Básico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brigida maldonado abarca</dc:creator>
  <cp:lastModifiedBy>brigida maldonado abarca</cp:lastModifiedBy>
  <cp:revision>106</cp:revision>
  <dcterms:created xsi:type="dcterms:W3CDTF">2020-03-28T21:47:19Z</dcterms:created>
  <dcterms:modified xsi:type="dcterms:W3CDTF">2020-08-28T16:49:54Z</dcterms:modified>
</cp:coreProperties>
</file>