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321" r:id="rId2"/>
    <p:sldId id="297" r:id="rId3"/>
    <p:sldId id="319" r:id="rId4"/>
    <p:sldId id="318" r:id="rId5"/>
    <p:sldId id="323" r:id="rId6"/>
    <p:sldId id="322" r:id="rId7"/>
    <p:sldId id="290" r:id="rId8"/>
    <p:sldId id="312" r:id="rId9"/>
    <p:sldId id="325" r:id="rId10"/>
    <p:sldId id="324" r:id="rId11"/>
    <p:sldId id="287" r:id="rId12"/>
    <p:sldId id="288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49BCF-C71A-4CD6-8C00-A7CF1CC27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148F82-52C6-49C7-8A1A-863F0E34C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FFF907-B6D2-432E-9F96-25A88346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3594F-ED1E-4A43-8DC7-B12C641B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D99BBB-C9B5-4747-BA42-2BBF4A48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553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46AE7-FDAD-43BC-A880-C0F49950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FF79C4-D326-4AB7-9322-8478ADA15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6E09D5-A397-41B8-999F-F819A449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C041-A27D-4075-8E61-413712F9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30C1A-681B-4380-9B8C-99FA5F52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223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94F1E4-0A6B-4342-B1A6-31870ED7B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CB3AA1-A4D3-4083-8FBE-7AD3A93B5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5AA091-43F7-4B7C-83F2-788EBBF7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5656D5-048C-4AE6-8DF3-CD741182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404931-4B40-4911-9509-9C3AB00E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2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045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2565F-F5F6-47CE-BD27-0A8AF159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348F7-67E4-4978-99AB-979B2ADBA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B102B5-20CA-42AA-845C-9BD36AD3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C5912-B90C-4439-ACDA-A8D0C324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8E9B1-D4AE-4D07-B49F-5C698619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383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1A7CC-9EF4-4800-B081-50419B8A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668929-6186-4EF7-93E5-FA3B6ED0F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8D8F55-C4FD-4F93-832B-4041DF3B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393759-9E47-487B-941F-05C15123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4286B-EC76-4F0E-9E77-BEB97A87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010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A6F51-262E-41C0-9E4A-CBE13ABB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491F57-5F58-4F17-8A98-DAD4E052D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6F084F-C4AF-4448-B933-23EB5E995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C4230B-AD3C-4458-AFE5-A6F537AA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B83A81-5F3A-4225-8091-B5B615CB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D44DC2-BC10-44E0-9DED-0DC79D68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53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92700-4EAA-47C7-A525-80767944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22C421-59D1-4C1B-A607-9CA1F858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83ACB2-B2C2-41AA-8121-8B0EEEDC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43769B-0B53-4EB4-A1AD-DC3937FB5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91CE72-90B4-4893-87C4-F1E1AE6ED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718240-FCC3-4BF7-BD69-055CA3FE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9D4765-D7B6-400D-ADB3-0430A520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9C19A5-FD56-4E76-95BC-4C44396D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92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77B23-E068-4D53-9577-79C34F87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8DEFCA-F405-4A8C-BCB2-068811F1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B5C7FB-B045-4903-B49A-6E3CF1B8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13CB5E-8EDB-4528-B9F8-61A0FEE2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41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4A5C4E-12A6-4587-B7EB-0E366EBB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C6B2EC-BA98-4E5A-8193-7DB5EE8B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D3DC9E-750A-494C-BF25-EC8A56E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689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1466F-FCAA-4F83-B23C-E7B29709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EA5A42-6832-48CF-9D47-824E92444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2CBF7F-A6FD-4ABF-A675-485FCF180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9CAFF1-FBDB-49D3-A65B-E22C6CEF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8C90F2-9AFB-4316-A083-A6787F36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E45595-7828-44B8-B913-8C59ABCF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12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A8B36-BD4D-47AB-8128-0D23C117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1BAD91-11A7-4061-B9E3-926FB931A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E7F31E-CC1B-4CDB-92FC-79386589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E0A103-FDFA-438E-ABA5-D2C3C37D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9A3D-CFDB-4020-8162-6A4AED129A03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9A533-6817-44E7-890A-FBEEA60A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492115-0211-4E25-9A87-D196BC13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903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B8D739-5545-48F4-9A15-593420B2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75130B-A682-4880-AA93-AB38E0EE3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BC869B-D3B3-493F-B74A-CB15B5634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9A3D-CFDB-4020-8162-6A4AED129A03}" type="datetimeFigureOut">
              <a:rPr lang="es-CL" smtClean="0"/>
              <a:t>21-08-2020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AEA219-4AAC-4E56-B05E-2F2BA8AAA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BC6465-15EF-4DE3-BC89-AD242F6E0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96A0-CF21-4C07-9B7E-79A867D6EC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244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rplJ1jvko" TargetMode="External"/><Relationship Id="rId2" Type="http://schemas.openxmlformats.org/officeDocument/2006/relationships/hyperlink" Target="https://www.youtube.com/watch?v=1UX-UvY-IWE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KO9YrdKYqlg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ños en pizarra en blanco - Descargar Vectores Gratis ...">
            <a:extLst>
              <a:ext uri="{FF2B5EF4-FFF2-40B4-BE49-F238E27FC236}">
                <a16:creationId xmlns:a16="http://schemas.microsoft.com/office/drawing/2014/main" id="{A7B206A2-A706-4B65-A96E-72886D5CB7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16" y="3254534"/>
            <a:ext cx="1496568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ños en pizarra en blanco - Descargar Vectores Gratis ...">
            <a:extLst>
              <a:ext uri="{FF2B5EF4-FFF2-40B4-BE49-F238E27FC236}">
                <a16:creationId xmlns:a16="http://schemas.microsoft.com/office/drawing/2014/main" id="{25D3BBE2-1705-44B0-B201-338E8842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39" y="13252"/>
            <a:ext cx="10429461" cy="68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5481794-E582-4AE7-8CC3-6D0AE527F16B}"/>
              </a:ext>
            </a:extLst>
          </p:cNvPr>
          <p:cNvSpPr/>
          <p:nvPr/>
        </p:nvSpPr>
        <p:spPr>
          <a:xfrm>
            <a:off x="1404729" y="-1"/>
            <a:ext cx="503584" cy="4187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5060046-7284-4C65-AF07-C2972602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87" y="2135677"/>
            <a:ext cx="8229600" cy="1768386"/>
          </a:xfrm>
        </p:spPr>
        <p:txBody>
          <a:bodyPr>
            <a:normAutofit/>
          </a:bodyPr>
          <a:lstStyle/>
          <a:p>
            <a:pPr algn="ctr"/>
            <a: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Ruta de trabajo</a:t>
            </a:r>
            <a:b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sz="6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para  2°  Año  Básico</a:t>
            </a:r>
            <a:endParaRPr lang="es-CL" sz="60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4C358F-E05F-4159-B0A6-5D2E9D780666}"/>
              </a:ext>
            </a:extLst>
          </p:cNvPr>
          <p:cNvSpPr/>
          <p:nvPr/>
        </p:nvSpPr>
        <p:spPr>
          <a:xfrm>
            <a:off x="3882887" y="3697356"/>
            <a:ext cx="5751442" cy="192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CFFAB23-7CF6-49F9-8202-D2922EA56286}"/>
              </a:ext>
            </a:extLst>
          </p:cNvPr>
          <p:cNvSpPr txBox="1">
            <a:spLocks/>
          </p:cNvSpPr>
          <p:nvPr/>
        </p:nvSpPr>
        <p:spPr>
          <a:xfrm>
            <a:off x="3472070" y="3777648"/>
            <a:ext cx="5897217" cy="176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1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Andalus" panose="02020603050405020304" pitchFamily="18" charset="-78"/>
              </a:rPr>
              <a:t>  Lunes 24 al viernes 28              de agosto</a:t>
            </a:r>
            <a:endParaRPr lang="es-CL" sz="31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4FA1B5-F7B7-4AE4-86E5-8F0AC8C9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7983" y="13252"/>
            <a:ext cx="4121426" cy="17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6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15035F5-AF8E-4FCC-8E55-859E40B32619}"/>
              </a:ext>
            </a:extLst>
          </p:cNvPr>
          <p:cNvSpPr/>
          <p:nvPr/>
        </p:nvSpPr>
        <p:spPr>
          <a:xfrm>
            <a:off x="4041698" y="1495990"/>
            <a:ext cx="5921167" cy="714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2400" b="1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4F51AC1-AB64-41C8-8E7E-EC533F0845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3809" y="-1430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600" dirty="0">
                <a:latin typeface="Andalus" panose="02020603050405020304" pitchFamily="18" charset="-78"/>
                <a:cs typeface="Andalus" panose="02020603050405020304" pitchFamily="18" charset="-78"/>
              </a:rPr>
              <a:t>Los  invito a ver este video “Medición ”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2383ECB-462B-4A46-B27B-798FA2085D86}"/>
              </a:ext>
            </a:extLst>
          </p:cNvPr>
          <p:cNvSpPr/>
          <p:nvPr/>
        </p:nvSpPr>
        <p:spPr>
          <a:xfrm>
            <a:off x="4041698" y="6447284"/>
            <a:ext cx="7217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://www.youtube.com/watch?v=1UX-UvY-IWE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8EC72DF-7C08-420C-AE5B-A468F1B88753}"/>
              </a:ext>
            </a:extLst>
          </p:cNvPr>
          <p:cNvSpPr txBox="1"/>
          <p:nvPr/>
        </p:nvSpPr>
        <p:spPr>
          <a:xfrm>
            <a:off x="5612296" y="6299074"/>
            <a:ext cx="6579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>
                <a:hlinkClick r:id="rId3"/>
              </a:rPr>
              <a:t>https://www.youtube.com/watch?v=kzrplJ1jvko</a:t>
            </a:r>
            <a:endParaRPr lang="es-CL" sz="2400" b="1" dirty="0"/>
          </a:p>
        </p:txBody>
      </p:sp>
      <p:pic>
        <p:nvPicPr>
          <p:cNvPr id="4" name="Picture 2" descr="Matemática Divertida: 3er Grado - Establece Equivalencia entre ...">
            <a:extLst>
              <a:ext uri="{FF2B5EF4-FFF2-40B4-BE49-F238E27FC236}">
                <a16:creationId xmlns:a16="http://schemas.microsoft.com/office/drawing/2014/main" id="{1936D61E-0D5F-4D48-B71B-F579C1FE7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38" y="768625"/>
            <a:ext cx="10373510" cy="55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5C48E6E-6E7F-418B-BE76-E645648B9AFE}"/>
              </a:ext>
            </a:extLst>
          </p:cNvPr>
          <p:cNvSpPr/>
          <p:nvPr/>
        </p:nvSpPr>
        <p:spPr>
          <a:xfrm>
            <a:off x="2148923" y="5706303"/>
            <a:ext cx="3090449" cy="371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AE2CCD7-99B4-480E-8FD1-E844A43AB538}"/>
              </a:ext>
            </a:extLst>
          </p:cNvPr>
          <p:cNvSpPr/>
          <p:nvPr/>
        </p:nvSpPr>
        <p:spPr>
          <a:xfrm>
            <a:off x="2133497" y="5830957"/>
            <a:ext cx="3090449" cy="371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27470BF-75FD-42BE-83D0-218ABDEF99FD}"/>
              </a:ext>
            </a:extLst>
          </p:cNvPr>
          <p:cNvSpPr/>
          <p:nvPr/>
        </p:nvSpPr>
        <p:spPr>
          <a:xfrm>
            <a:off x="9150421" y="5786231"/>
            <a:ext cx="3289332" cy="371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2" descr="Muchos niños que miden cosas con diferentes herramientas | Vector ...">
            <a:extLst>
              <a:ext uri="{FF2B5EF4-FFF2-40B4-BE49-F238E27FC236}">
                <a16:creationId xmlns:a16="http://schemas.microsoft.com/office/drawing/2014/main" id="{56DFE5A2-FCCE-45FA-877E-720BE1B0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91" y="185532"/>
            <a:ext cx="10097743" cy="653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7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Dios les bendiga">
            <a:extLst>
              <a:ext uri="{FF2B5EF4-FFF2-40B4-BE49-F238E27FC236}">
                <a16:creationId xmlns:a16="http://schemas.microsoft.com/office/drawing/2014/main" id="{A534B9BA-AB5F-456E-98A1-0025213C27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694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42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1D0AE-E50E-4853-8AF8-466E9A486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819" y="1020417"/>
            <a:ext cx="6559826" cy="349857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  <a:t>MATEMATICA</a:t>
            </a:r>
            <a:b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  <a:t>2°  Año  Básico</a:t>
            </a:r>
            <a:b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L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D14B79-5588-42E2-8A14-C37943FAD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2045" y="3921160"/>
            <a:ext cx="5387375" cy="2837449"/>
          </a:xfrm>
        </p:spPr>
        <p:txBody>
          <a:bodyPr>
            <a:normAutofit/>
          </a:bodyPr>
          <a:lstStyle/>
          <a:p>
            <a:r>
              <a:rPr lang="es-CL" sz="7200" cap="none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 B</a:t>
            </a:r>
          </a:p>
          <a:p>
            <a:r>
              <a:rPr lang="es-CL" sz="4800" cap="none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Trabajamos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9D9B41-38A6-47CE-8924-AA813C89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357" y="157162"/>
            <a:ext cx="5155095" cy="64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a la derecha con bandas 2">
            <a:extLst>
              <a:ext uri="{FF2B5EF4-FFF2-40B4-BE49-F238E27FC236}">
                <a16:creationId xmlns:a16="http://schemas.microsoft.com/office/drawing/2014/main" id="{A4B7BF18-E433-410C-890F-34372326DB87}"/>
              </a:ext>
            </a:extLst>
          </p:cNvPr>
          <p:cNvSpPr/>
          <p:nvPr/>
        </p:nvSpPr>
        <p:spPr>
          <a:xfrm rot="20055218">
            <a:off x="1541839" y="525199"/>
            <a:ext cx="5555036" cy="6366586"/>
          </a:xfrm>
          <a:prstGeom prst="stripedRightArrow">
            <a:avLst>
              <a:gd name="adj1" fmla="val 50000"/>
              <a:gd name="adj2" fmla="val 4088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4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BLANCA" panose="02000000000000000000" pitchFamily="2" charset="0"/>
            </a:endParaRPr>
          </a:p>
          <a:p>
            <a:pPr algn="ctr"/>
            <a:r>
              <a:rPr lang="es-CL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¡Niños! Seguimos en la  5°  Unidad</a:t>
            </a:r>
            <a:br>
              <a:rPr lang="es-CL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s-C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00729F-D973-48A3-A07A-657DCA81F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854" y="132521"/>
            <a:ext cx="4914900" cy="6547067"/>
          </a:xfrm>
          <a:prstGeom prst="rect">
            <a:avLst/>
          </a:prstGeom>
        </p:spPr>
      </p:pic>
      <p:sp>
        <p:nvSpPr>
          <p:cNvPr id="6" name="Círculo: vacío 5">
            <a:extLst>
              <a:ext uri="{FF2B5EF4-FFF2-40B4-BE49-F238E27FC236}">
                <a16:creationId xmlns:a16="http://schemas.microsoft.com/office/drawing/2014/main" id="{FD8C18EE-6C35-41AD-8B94-8A2B43FD8C19}"/>
              </a:ext>
            </a:extLst>
          </p:cNvPr>
          <p:cNvSpPr/>
          <p:nvPr/>
        </p:nvSpPr>
        <p:spPr>
          <a:xfrm>
            <a:off x="6726304" y="66261"/>
            <a:ext cx="5352222" cy="1762539"/>
          </a:xfrm>
          <a:prstGeom prst="donut">
            <a:avLst>
              <a:gd name="adj" fmla="val 98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15035F5-AF8E-4FCC-8E55-859E40B32619}"/>
              </a:ext>
            </a:extLst>
          </p:cNvPr>
          <p:cNvSpPr/>
          <p:nvPr/>
        </p:nvSpPr>
        <p:spPr>
          <a:xfrm>
            <a:off x="4041698" y="1495990"/>
            <a:ext cx="5921167" cy="714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2400" b="1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4F51AC1-AB64-41C8-8E7E-EC533F0845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-12977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600" dirty="0">
                <a:latin typeface="Andalus" panose="02020603050405020304" pitchFamily="18" charset="-78"/>
                <a:cs typeface="Andalus" panose="02020603050405020304" pitchFamily="18" charset="-78"/>
              </a:rPr>
              <a:t>Los  invito a ver este video “Problemas Medición ”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EFBB4C-FADB-4D02-BC6D-2FFC98C49D76}"/>
              </a:ext>
            </a:extLst>
          </p:cNvPr>
          <p:cNvSpPr txBox="1"/>
          <p:nvPr/>
        </p:nvSpPr>
        <p:spPr>
          <a:xfrm>
            <a:off x="5290930" y="6249265"/>
            <a:ext cx="6579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>
                <a:hlinkClick r:id="rId2"/>
              </a:rPr>
              <a:t>https://www.youtube.com/watch?v=KO9YrdKYqlg</a:t>
            </a:r>
            <a:endParaRPr lang="es-CL" sz="2400" b="1" dirty="0"/>
          </a:p>
        </p:txBody>
      </p:sp>
      <p:pic>
        <p:nvPicPr>
          <p:cNvPr id="1026" name="Picture 2" descr="Problemas de longitud - YouTube">
            <a:extLst>
              <a:ext uri="{FF2B5EF4-FFF2-40B4-BE49-F238E27FC236}">
                <a16:creationId xmlns:a16="http://schemas.microsoft.com/office/drawing/2014/main" id="{D7517CA7-2293-4E00-9474-99D52712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57" y="937905"/>
            <a:ext cx="10171221" cy="53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E0BE0-5394-4F1F-9534-29A00B2B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570" y="424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latin typeface="+mn-lt"/>
              </a:rPr>
              <a:t>Para medir en metros centímetro puedes usar:</a:t>
            </a:r>
          </a:p>
        </p:txBody>
      </p:sp>
      <p:pic>
        <p:nvPicPr>
          <p:cNvPr id="1028" name="Picture 4" descr="Huincha de medir ADIX (costurera) – Librery – Librería online Iquique">
            <a:extLst>
              <a:ext uri="{FF2B5EF4-FFF2-40B4-BE49-F238E27FC236}">
                <a16:creationId xmlns:a16="http://schemas.microsoft.com/office/drawing/2014/main" id="{3A0AE18E-6925-447F-AC60-011AFBF09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39" y="3429000"/>
            <a:ext cx="3445565" cy="25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Llavero-Huincha 1 m | cregalos.cl">
            <a:extLst>
              <a:ext uri="{FF2B5EF4-FFF2-40B4-BE49-F238E27FC236}">
                <a16:creationId xmlns:a16="http://schemas.microsoft.com/office/drawing/2014/main" id="{7A95DEB9-8383-4F53-8ED3-DB93362FE3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Picture 2" descr="Reglas metálicas de acero o aluminio para dibujar y cortar con cúter">
            <a:extLst>
              <a:ext uri="{FF2B5EF4-FFF2-40B4-BE49-F238E27FC236}">
                <a16:creationId xmlns:a16="http://schemas.microsoft.com/office/drawing/2014/main" id="{993A549D-09EB-4E5F-ACFE-141C9F3C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39" y="1452149"/>
            <a:ext cx="4281623" cy="22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85963FA-0306-43BB-A2BC-08560FE17EF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14" y="1452149"/>
            <a:ext cx="4536385" cy="23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4 formas de usar una regla - wikiHow">
            <a:extLst>
              <a:ext uri="{FF2B5EF4-FFF2-40B4-BE49-F238E27FC236}">
                <a16:creationId xmlns:a16="http://schemas.microsoft.com/office/drawing/2014/main" id="{CE3B4703-D299-4868-BD9D-D700B1FAE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56A4F4F-AF34-4026-94F8-E794EEDEB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36" y="3901977"/>
            <a:ext cx="3726104" cy="29295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72" y="4073017"/>
            <a:ext cx="3044045" cy="25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8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1C9F9-A94C-422D-941A-E99062DE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903" y="0"/>
            <a:ext cx="2809464" cy="814318"/>
          </a:xfrm>
        </p:spPr>
        <p:txBody>
          <a:bodyPr>
            <a:normAutofit/>
          </a:bodyPr>
          <a:lstStyle/>
          <a:p>
            <a:pPr algn="ctr"/>
            <a:r>
              <a:rPr lang="es-CL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PROBLEMA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BA55B-D317-4888-B3C8-9D305D988D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4728" y="717099"/>
            <a:ext cx="10323444" cy="6140900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CL" sz="3200" b="1" dirty="0"/>
              <a:t>Vicente  camina 64  metros.</a:t>
            </a:r>
          </a:p>
          <a:p>
            <a:r>
              <a:rPr lang="es-CL" sz="3200" b="1" dirty="0"/>
              <a:t>Luego,  él gira a la izquierda y  camina   35 metros.</a:t>
            </a:r>
          </a:p>
          <a:p>
            <a:r>
              <a:rPr lang="es-CL" sz="3200" b="1" dirty="0"/>
              <a:t>¿Cuántos metros caminó Vicente?</a:t>
            </a:r>
            <a:endParaRPr lang="es-CL" sz="36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s-CL" sz="3200" dirty="0">
              <a:solidFill>
                <a:srgbClr val="FF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98" y="2811850"/>
            <a:ext cx="5036990" cy="533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48" y="2825102"/>
            <a:ext cx="3141539" cy="51978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4C4B9C8-F950-4EE2-B22D-A0EB5306B8EF}"/>
              </a:ext>
            </a:extLst>
          </p:cNvPr>
          <p:cNvSpPr/>
          <p:nvPr/>
        </p:nvSpPr>
        <p:spPr>
          <a:xfrm>
            <a:off x="3724598" y="4653475"/>
            <a:ext cx="226554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4400" b="1" dirty="0">
                <a:solidFill>
                  <a:schemeClr val="tx1"/>
                </a:solidFill>
              </a:rPr>
              <a:t>64 + 35 =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BAEC155-8A62-4149-8573-9CEB15C03A3F}"/>
              </a:ext>
            </a:extLst>
          </p:cNvPr>
          <p:cNvSpPr/>
          <p:nvPr/>
        </p:nvSpPr>
        <p:spPr>
          <a:xfrm>
            <a:off x="2033767" y="5610395"/>
            <a:ext cx="98095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tx1"/>
                </a:solidFill>
              </a:rPr>
              <a:t>9 9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70C20D-2B49-456D-B2F9-F2415E83F717}"/>
              </a:ext>
            </a:extLst>
          </p:cNvPr>
          <p:cNvSpPr/>
          <p:nvPr/>
        </p:nvSpPr>
        <p:spPr>
          <a:xfrm>
            <a:off x="3326294" y="2811850"/>
            <a:ext cx="160351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/>
                </a:solidFill>
              </a:rPr>
              <a:t>64  m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DEB8860-0230-454D-9455-8F2041F5F0A0}"/>
              </a:ext>
            </a:extLst>
          </p:cNvPr>
          <p:cNvSpPr/>
          <p:nvPr/>
        </p:nvSpPr>
        <p:spPr>
          <a:xfrm>
            <a:off x="7468764" y="2811486"/>
            <a:ext cx="160351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/>
                </a:solidFill>
              </a:rPr>
              <a:t>35 m</a:t>
            </a: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B6ECE9E6-82D5-4253-8CBD-4EBA7CBAFAC5}"/>
              </a:ext>
            </a:extLst>
          </p:cNvPr>
          <p:cNvSpPr/>
          <p:nvPr/>
        </p:nvSpPr>
        <p:spPr>
          <a:xfrm rot="5400000">
            <a:off x="5632969" y="-494099"/>
            <a:ext cx="362645" cy="8184189"/>
          </a:xfrm>
          <a:prstGeom prst="rightBrace">
            <a:avLst>
              <a:gd name="adj1" fmla="val 37121"/>
              <a:gd name="adj2" fmla="val 3869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134F05C-0A2A-453F-B297-F4D5A612A173}"/>
              </a:ext>
            </a:extLst>
          </p:cNvPr>
          <p:cNvSpPr/>
          <p:nvPr/>
        </p:nvSpPr>
        <p:spPr>
          <a:xfrm>
            <a:off x="6304666" y="4027311"/>
            <a:ext cx="88010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EB34552-0919-48BF-B4D7-BAB6547D2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420" y="4294011"/>
            <a:ext cx="1771650" cy="1438275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E184A41E-B2FD-4B61-844A-C0DEEF7E51CD}"/>
              </a:ext>
            </a:extLst>
          </p:cNvPr>
          <p:cNvSpPr/>
          <p:nvPr/>
        </p:nvSpPr>
        <p:spPr>
          <a:xfrm>
            <a:off x="6148714" y="4604749"/>
            <a:ext cx="98095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tx1"/>
                </a:solidFill>
              </a:rPr>
              <a:t>9 9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466E4F6-3C39-46DC-A3C5-0BC123AD96A7}"/>
              </a:ext>
            </a:extLst>
          </p:cNvPr>
          <p:cNvSpPr/>
          <p:nvPr/>
        </p:nvSpPr>
        <p:spPr>
          <a:xfrm>
            <a:off x="7566009" y="4265847"/>
            <a:ext cx="3976629" cy="23238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4800" b="1" dirty="0"/>
              <a:t>R</a:t>
            </a:r>
            <a:r>
              <a:rPr lang="es-CL" sz="4400" b="1" dirty="0"/>
              <a:t>: Vicente</a:t>
            </a:r>
          </a:p>
          <a:p>
            <a:r>
              <a:rPr lang="es-CL" sz="4400" b="1" dirty="0"/>
              <a:t>     caminó 99 m.</a:t>
            </a:r>
          </a:p>
        </p:txBody>
      </p:sp>
    </p:spTree>
    <p:extLst>
      <p:ext uri="{BB962C8B-B14F-4D97-AF65-F5344CB8AC3E}">
        <p14:creationId xmlns:p14="http://schemas.microsoft.com/office/powerpoint/2010/main" val="31109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2" grpId="0" animBg="1"/>
      <p:bldP spid="23" grpId="0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037D248-7120-4E73-BB93-06EE81F54A03}"/>
              </a:ext>
            </a:extLst>
          </p:cNvPr>
          <p:cNvSpPr/>
          <p:nvPr/>
        </p:nvSpPr>
        <p:spPr>
          <a:xfrm>
            <a:off x="1125647" y="196665"/>
            <a:ext cx="10827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Trabajar 6° objetivo: Problemas </a:t>
            </a:r>
            <a:r>
              <a:rPr lang="es-CL" sz="3200" b="1" dirty="0"/>
              <a:t> metros y  centímetro </a:t>
            </a:r>
            <a:r>
              <a:rPr lang="es-CL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590474A-C70F-4EBB-B3A1-72EF76F97F86}"/>
              </a:ext>
            </a:extLst>
          </p:cNvPr>
          <p:cNvSpPr/>
          <p:nvPr/>
        </p:nvSpPr>
        <p:spPr>
          <a:xfrm>
            <a:off x="6716387" y="3100621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09D6B6E-A300-4412-9308-31D07C999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88" y="781440"/>
            <a:ext cx="4210050" cy="58798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821747A-C4EB-4BCE-933C-F0252A129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095" y="778015"/>
            <a:ext cx="3807461" cy="5879895"/>
          </a:xfrm>
          <a:prstGeom prst="rect">
            <a:avLst/>
          </a:prstGeom>
        </p:spPr>
      </p:pic>
      <p:sp>
        <p:nvSpPr>
          <p:cNvPr id="4" name="Globo: flecha derecha e izquierda 3">
            <a:extLst>
              <a:ext uri="{FF2B5EF4-FFF2-40B4-BE49-F238E27FC236}">
                <a16:creationId xmlns:a16="http://schemas.microsoft.com/office/drawing/2014/main" id="{253307E0-B688-41C7-A68B-1EDF27755D9D}"/>
              </a:ext>
            </a:extLst>
          </p:cNvPr>
          <p:cNvSpPr/>
          <p:nvPr/>
        </p:nvSpPr>
        <p:spPr>
          <a:xfrm>
            <a:off x="3187672" y="2345884"/>
            <a:ext cx="7645457" cy="2746536"/>
          </a:xfrm>
          <a:prstGeom prst="leftRightArrowCallout">
            <a:avLst>
              <a:gd name="adj1" fmla="val 21810"/>
              <a:gd name="adj2" fmla="val 31755"/>
              <a:gd name="adj3" fmla="val 55274"/>
              <a:gd name="adj4" fmla="val 4812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Se trabajará:  6°  Objetivo:</a:t>
            </a:r>
            <a:br>
              <a:rPr lang="es-CL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</a:br>
            <a:r>
              <a:rPr lang="es-C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págs. 121, 122 y 124 </a:t>
            </a:r>
            <a:endParaRPr lang="es-CL" sz="4400" b="1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873884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a la derecha con bandas 3">
            <a:extLst>
              <a:ext uri="{FF2B5EF4-FFF2-40B4-BE49-F238E27FC236}">
                <a16:creationId xmlns:a16="http://schemas.microsoft.com/office/drawing/2014/main" id="{9FE4D8D0-96A5-4400-A02F-E5C94E7FD9F5}"/>
              </a:ext>
            </a:extLst>
          </p:cNvPr>
          <p:cNvSpPr/>
          <p:nvPr/>
        </p:nvSpPr>
        <p:spPr>
          <a:xfrm>
            <a:off x="1470990" y="540025"/>
            <a:ext cx="3962401" cy="5963479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FF0000"/>
                </a:solidFill>
              </a:rPr>
              <a:t>Página 122 explico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1045BB3-8DF0-47BE-8E5A-1F0B3034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75" y="144325"/>
            <a:ext cx="6258758" cy="656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037D248-7120-4E73-BB93-06EE81F54A03}"/>
              </a:ext>
            </a:extLst>
          </p:cNvPr>
          <p:cNvSpPr/>
          <p:nvPr/>
        </p:nvSpPr>
        <p:spPr>
          <a:xfrm>
            <a:off x="1099143" y="372449"/>
            <a:ext cx="10827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Trabajar 6° objetivo: Problemas </a:t>
            </a:r>
            <a:r>
              <a:rPr lang="es-CL" sz="3600" b="1" dirty="0"/>
              <a:t> metros y  centímetro </a:t>
            </a:r>
            <a:r>
              <a:rPr lang="es-CL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590474A-C70F-4EBB-B3A1-72EF76F97F86}"/>
              </a:ext>
            </a:extLst>
          </p:cNvPr>
          <p:cNvSpPr/>
          <p:nvPr/>
        </p:nvSpPr>
        <p:spPr>
          <a:xfrm>
            <a:off x="6716387" y="3100621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079099-0CAA-4318-859B-386E37402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871" y="1245704"/>
            <a:ext cx="3266138" cy="51525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402E54-C733-4234-BE80-A5CEFC29A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47" y="1245703"/>
            <a:ext cx="3266138" cy="51525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21AF35-5ED2-4692-90D0-568673916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223" y="1142864"/>
            <a:ext cx="3118846" cy="5152575"/>
          </a:xfrm>
          <a:prstGeom prst="rect">
            <a:avLst/>
          </a:prstGeom>
        </p:spPr>
      </p:pic>
      <p:sp>
        <p:nvSpPr>
          <p:cNvPr id="8" name="Globo: flecha derecha e izquierda 7">
            <a:extLst>
              <a:ext uri="{FF2B5EF4-FFF2-40B4-BE49-F238E27FC236}">
                <a16:creationId xmlns:a16="http://schemas.microsoft.com/office/drawing/2014/main" id="{60039843-986C-41C1-B9E7-74834872570E}"/>
              </a:ext>
            </a:extLst>
          </p:cNvPr>
          <p:cNvSpPr/>
          <p:nvPr/>
        </p:nvSpPr>
        <p:spPr>
          <a:xfrm>
            <a:off x="2690321" y="2448722"/>
            <a:ext cx="7645457" cy="2746536"/>
          </a:xfrm>
          <a:prstGeom prst="leftRightArrowCallout">
            <a:avLst>
              <a:gd name="adj1" fmla="val 21810"/>
              <a:gd name="adj2" fmla="val 31755"/>
              <a:gd name="adj3" fmla="val 55274"/>
              <a:gd name="adj4" fmla="val 4812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No se trabajará: </a:t>
            </a:r>
            <a:br>
              <a:rPr lang="es-CL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</a:br>
            <a:r>
              <a:rPr lang="es-CL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BLANCA" panose="02000000000000000000" pitchFamily="2" charset="0"/>
              </a:rPr>
              <a:t>págs. 123, 126 y 127 </a:t>
            </a:r>
            <a:endParaRPr lang="es-CL" sz="4400" b="1" dirty="0">
              <a:solidFill>
                <a:srgbClr val="FF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16241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</TotalTime>
  <Words>198</Words>
  <Application>Microsoft Office PowerPoint</Application>
  <PresentationFormat>Panorámica</PresentationFormat>
  <Paragraphs>30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Meiryo</vt:lpstr>
      <vt:lpstr>Aharoni</vt:lpstr>
      <vt:lpstr>Aldhabi</vt:lpstr>
      <vt:lpstr>Andalus</vt:lpstr>
      <vt:lpstr>AR BLANCA</vt:lpstr>
      <vt:lpstr>Arial</vt:lpstr>
      <vt:lpstr>Calibri</vt:lpstr>
      <vt:lpstr>Calibri Light</vt:lpstr>
      <vt:lpstr>Tema de Office</vt:lpstr>
      <vt:lpstr>Ruta de trabajo  para  2°  Año  Básico</vt:lpstr>
      <vt:lpstr>MATEMATICA 2°  Año  Básico  </vt:lpstr>
      <vt:lpstr>Presentación de PowerPoint</vt:lpstr>
      <vt:lpstr>Los  invito a ver este video “Problemas Medición ”</vt:lpstr>
      <vt:lpstr>Para medir en metros centímetro puedes usar:</vt:lpstr>
      <vt:lpstr>PROBLEMA</vt:lpstr>
      <vt:lpstr>Presentación de PowerPoint</vt:lpstr>
      <vt:lpstr>Presentación de PowerPoint</vt:lpstr>
      <vt:lpstr>Presentación de PowerPoint</vt:lpstr>
      <vt:lpstr>Los  invito a ver este video “Medición ”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brigida maldonado abarca</dc:creator>
  <cp:lastModifiedBy>brigida maldonado abarca</cp:lastModifiedBy>
  <cp:revision>211</cp:revision>
  <cp:lastPrinted>2020-05-28T20:12:27Z</cp:lastPrinted>
  <dcterms:created xsi:type="dcterms:W3CDTF">2020-03-28T21:47:19Z</dcterms:created>
  <dcterms:modified xsi:type="dcterms:W3CDTF">2020-08-21T19:52:38Z</dcterms:modified>
</cp:coreProperties>
</file>