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9"/>
  </p:notesMasterIdLst>
  <p:handoutMasterIdLst>
    <p:handoutMasterId r:id="rId10"/>
  </p:handoutMasterIdLst>
  <p:sldIdLst>
    <p:sldId id="256" r:id="rId5"/>
    <p:sldId id="258" r:id="rId6"/>
    <p:sldId id="261" r:id="rId7"/>
    <p:sldId id="262" r:id="rId8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357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00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36E857-AE85-44A2-A2C2-873F8EDB821B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/>
      <dgm:spPr/>
      <dgm:t>
        <a:bodyPr/>
        <a:lstStyle/>
        <a:p>
          <a:endParaRPr lang="es-CL"/>
        </a:p>
      </dgm:t>
    </dgm:pt>
    <dgm:pt modelId="{EE0FF327-9DBB-4E15-9B0A-1E9AB97F4AE2}">
      <dgm:prSet/>
      <dgm:spPr/>
      <dgm:t>
        <a:bodyPr/>
        <a:lstStyle/>
        <a:p>
          <a:r>
            <a:rPr lang="es-CL"/>
            <a:t>¿Cuál es la tesis o planteamiento de la autora? ¿De qué nos quiere convencer?</a:t>
          </a:r>
        </a:p>
      </dgm:t>
    </dgm:pt>
    <dgm:pt modelId="{5E48C17E-70D9-47ED-A347-50E358A9AC30}" type="parTrans" cxnId="{F63BE086-3562-49CF-B867-0589F39B956B}">
      <dgm:prSet/>
      <dgm:spPr/>
      <dgm:t>
        <a:bodyPr/>
        <a:lstStyle/>
        <a:p>
          <a:endParaRPr lang="es-CL"/>
        </a:p>
      </dgm:t>
    </dgm:pt>
    <dgm:pt modelId="{86D81CCB-A56E-43D1-B128-2E6F3B3869C9}" type="sibTrans" cxnId="{F63BE086-3562-49CF-B867-0589F39B956B}">
      <dgm:prSet/>
      <dgm:spPr/>
      <dgm:t>
        <a:bodyPr/>
        <a:lstStyle/>
        <a:p>
          <a:endParaRPr lang="es-CL"/>
        </a:p>
      </dgm:t>
    </dgm:pt>
    <dgm:pt modelId="{12551588-6E02-4A61-A60F-97ED7B24CA5A}">
      <dgm:prSet/>
      <dgm:spPr/>
      <dgm:t>
        <a:bodyPr/>
        <a:lstStyle/>
        <a:p>
          <a:r>
            <a:rPr lang="es-CL"/>
            <a:t>¿Cuáles son los argumentos que usa la ambientalista para apoyar su postura?</a:t>
          </a:r>
        </a:p>
      </dgm:t>
    </dgm:pt>
    <dgm:pt modelId="{D03DE6A1-1564-422A-B0D3-59D663998BE6}" type="parTrans" cxnId="{374B75C1-DB5D-445C-941E-D542A270C7A3}">
      <dgm:prSet/>
      <dgm:spPr/>
      <dgm:t>
        <a:bodyPr/>
        <a:lstStyle/>
        <a:p>
          <a:endParaRPr lang="es-CL"/>
        </a:p>
      </dgm:t>
    </dgm:pt>
    <dgm:pt modelId="{6D84D55F-2FF9-44DB-99D8-DFFAD8EE1A22}" type="sibTrans" cxnId="{374B75C1-DB5D-445C-941E-D542A270C7A3}">
      <dgm:prSet/>
      <dgm:spPr/>
      <dgm:t>
        <a:bodyPr/>
        <a:lstStyle/>
        <a:p>
          <a:endParaRPr lang="es-CL"/>
        </a:p>
      </dgm:t>
    </dgm:pt>
    <dgm:pt modelId="{4E583EEA-031F-481F-8C5F-CA3139DA0298}">
      <dgm:prSet/>
      <dgm:spPr/>
      <dgm:t>
        <a:bodyPr/>
        <a:lstStyle/>
        <a:p>
          <a:r>
            <a:rPr lang="es-CL"/>
            <a:t>¿De qué tipo son los argumentos que presenta y con qué propósito?</a:t>
          </a:r>
        </a:p>
      </dgm:t>
    </dgm:pt>
    <dgm:pt modelId="{8EBF956D-6D0D-4B1B-9794-0A4546AC677F}" type="parTrans" cxnId="{1F120B86-28BF-48B0-AD48-80BD7A9DEEBB}">
      <dgm:prSet/>
      <dgm:spPr/>
      <dgm:t>
        <a:bodyPr/>
        <a:lstStyle/>
        <a:p>
          <a:endParaRPr lang="es-CL"/>
        </a:p>
      </dgm:t>
    </dgm:pt>
    <dgm:pt modelId="{914141F2-673E-4D73-AF55-A0C36E140239}" type="sibTrans" cxnId="{1F120B86-28BF-48B0-AD48-80BD7A9DEEBB}">
      <dgm:prSet/>
      <dgm:spPr/>
      <dgm:t>
        <a:bodyPr/>
        <a:lstStyle/>
        <a:p>
          <a:endParaRPr lang="es-CL"/>
        </a:p>
      </dgm:t>
    </dgm:pt>
    <dgm:pt modelId="{6A102CAC-CF49-4CEF-AB56-4011CAF1B905}">
      <dgm:prSet/>
      <dgm:spPr/>
      <dgm:t>
        <a:bodyPr/>
        <a:lstStyle/>
        <a:p>
          <a:r>
            <a:rPr lang="es-CL"/>
            <a:t>¿Tienen validez sus argumentos? ¿En qué radica su validez?</a:t>
          </a:r>
        </a:p>
      </dgm:t>
    </dgm:pt>
    <dgm:pt modelId="{65E4F496-C2BA-40EC-BD02-0C222AC65AD5}" type="parTrans" cxnId="{126D25D2-D494-4A88-9C54-9610E8F31C5A}">
      <dgm:prSet/>
      <dgm:spPr/>
      <dgm:t>
        <a:bodyPr/>
        <a:lstStyle/>
        <a:p>
          <a:endParaRPr lang="es-CL"/>
        </a:p>
      </dgm:t>
    </dgm:pt>
    <dgm:pt modelId="{57096B72-DAC4-40F9-92CA-F6DA3714EED4}" type="sibTrans" cxnId="{126D25D2-D494-4A88-9C54-9610E8F31C5A}">
      <dgm:prSet/>
      <dgm:spPr/>
      <dgm:t>
        <a:bodyPr/>
        <a:lstStyle/>
        <a:p>
          <a:endParaRPr lang="es-CL"/>
        </a:p>
      </dgm:t>
    </dgm:pt>
    <dgm:pt modelId="{2D99A329-8EE4-4926-9ED4-A91AFB936A6E}">
      <dgm:prSet/>
      <dgm:spPr/>
      <dgm:t>
        <a:bodyPr/>
        <a:lstStyle/>
        <a:p>
          <a:r>
            <a:rPr lang="es-CL"/>
            <a:t>¿ En qué tipo de conocimiento se basa el argumentador?</a:t>
          </a:r>
        </a:p>
      </dgm:t>
    </dgm:pt>
    <dgm:pt modelId="{C8B52095-E18C-4F44-B614-E825F82739B4}" type="parTrans" cxnId="{F6806723-842F-48E8-BABD-EF39CB521562}">
      <dgm:prSet/>
      <dgm:spPr/>
      <dgm:t>
        <a:bodyPr/>
        <a:lstStyle/>
        <a:p>
          <a:endParaRPr lang="es-CL"/>
        </a:p>
      </dgm:t>
    </dgm:pt>
    <dgm:pt modelId="{9A6DB911-B725-4356-ADF4-3B841C189828}" type="sibTrans" cxnId="{F6806723-842F-48E8-BABD-EF39CB521562}">
      <dgm:prSet/>
      <dgm:spPr/>
      <dgm:t>
        <a:bodyPr/>
        <a:lstStyle/>
        <a:p>
          <a:endParaRPr lang="es-CL"/>
        </a:p>
      </dgm:t>
    </dgm:pt>
    <dgm:pt modelId="{4993FB77-9431-45CF-A733-4B90F5B97DF3}">
      <dgm:prSet/>
      <dgm:spPr/>
      <dgm:t>
        <a:bodyPr/>
        <a:lstStyle/>
        <a:p>
          <a:r>
            <a:rPr lang="es-CL"/>
            <a:t>¿De qué manera incide el contexto en la construcción del discurso de la ambientalista?</a:t>
          </a:r>
        </a:p>
      </dgm:t>
    </dgm:pt>
    <dgm:pt modelId="{FA9BBED1-9C23-4E31-B8CF-BC4EC3C2E1B1}" type="parTrans" cxnId="{3AD2D053-CD32-4B0D-8499-CB51CDDD45B4}">
      <dgm:prSet/>
      <dgm:spPr/>
      <dgm:t>
        <a:bodyPr/>
        <a:lstStyle/>
        <a:p>
          <a:endParaRPr lang="es-CL"/>
        </a:p>
      </dgm:t>
    </dgm:pt>
    <dgm:pt modelId="{2312F2F0-0452-4AB9-A0AA-476D65383F76}" type="sibTrans" cxnId="{3AD2D053-CD32-4B0D-8499-CB51CDDD45B4}">
      <dgm:prSet/>
      <dgm:spPr/>
      <dgm:t>
        <a:bodyPr/>
        <a:lstStyle/>
        <a:p>
          <a:endParaRPr lang="es-CL"/>
        </a:p>
      </dgm:t>
    </dgm:pt>
    <dgm:pt modelId="{21AA6C15-B40C-412A-B215-11F6175EA0C7}" type="pres">
      <dgm:prSet presAssocID="{7436E857-AE85-44A2-A2C2-873F8EDB821B}" presName="linear" presStyleCnt="0">
        <dgm:presLayoutVars>
          <dgm:animLvl val="lvl"/>
          <dgm:resizeHandles val="exact"/>
        </dgm:presLayoutVars>
      </dgm:prSet>
      <dgm:spPr/>
    </dgm:pt>
    <dgm:pt modelId="{E7151D34-86AF-4B2E-9EDB-DFE9149569FA}" type="pres">
      <dgm:prSet presAssocID="{EE0FF327-9DBB-4E15-9B0A-1E9AB97F4AE2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8E93C35-297F-40AC-9C95-09DAD05CDC0B}" type="pres">
      <dgm:prSet presAssocID="{86D81CCB-A56E-43D1-B128-2E6F3B3869C9}" presName="spacer" presStyleCnt="0"/>
      <dgm:spPr/>
    </dgm:pt>
    <dgm:pt modelId="{EEA6F44D-E650-434B-A96D-4D6D5BD45B71}" type="pres">
      <dgm:prSet presAssocID="{12551588-6E02-4A61-A60F-97ED7B24CA5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C1B5F45-7D30-4D39-A811-252A6321BD9D}" type="pres">
      <dgm:prSet presAssocID="{6D84D55F-2FF9-44DB-99D8-DFFAD8EE1A22}" presName="spacer" presStyleCnt="0"/>
      <dgm:spPr/>
    </dgm:pt>
    <dgm:pt modelId="{8E940F7F-B359-4000-86EE-88EEE9EAE68C}" type="pres">
      <dgm:prSet presAssocID="{4E583EEA-031F-481F-8C5F-CA3139DA0298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7E02117-029A-42DF-9F16-22F4D6827F74}" type="pres">
      <dgm:prSet presAssocID="{914141F2-673E-4D73-AF55-A0C36E140239}" presName="spacer" presStyleCnt="0"/>
      <dgm:spPr/>
    </dgm:pt>
    <dgm:pt modelId="{94B941B8-CDC3-4FF8-AA75-EF0B3F3B4E6D}" type="pres">
      <dgm:prSet presAssocID="{6A102CAC-CF49-4CEF-AB56-4011CAF1B905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1E9489E-8E89-459C-AFA6-4AB76C117715}" type="pres">
      <dgm:prSet presAssocID="{57096B72-DAC4-40F9-92CA-F6DA3714EED4}" presName="spacer" presStyleCnt="0"/>
      <dgm:spPr/>
    </dgm:pt>
    <dgm:pt modelId="{BC510C34-7B61-429D-B66D-90DCCAEEFBE1}" type="pres">
      <dgm:prSet presAssocID="{2D99A329-8EE4-4926-9ED4-A91AFB936A6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A384E4AE-0708-40C1-BCF8-C277CB875C6F}" type="pres">
      <dgm:prSet presAssocID="{9A6DB911-B725-4356-ADF4-3B841C189828}" presName="spacer" presStyleCnt="0"/>
      <dgm:spPr/>
    </dgm:pt>
    <dgm:pt modelId="{77045456-DC49-4B47-9300-DDBB3C764BF9}" type="pres">
      <dgm:prSet presAssocID="{4993FB77-9431-45CF-A733-4B90F5B97DF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F6806723-842F-48E8-BABD-EF39CB521562}" srcId="{7436E857-AE85-44A2-A2C2-873F8EDB821B}" destId="{2D99A329-8EE4-4926-9ED4-A91AFB936A6E}" srcOrd="4" destOrd="0" parTransId="{C8B52095-E18C-4F44-B614-E825F82739B4}" sibTransId="{9A6DB911-B725-4356-ADF4-3B841C189828}"/>
    <dgm:cxn modelId="{3AD2D053-CD32-4B0D-8499-CB51CDDD45B4}" srcId="{7436E857-AE85-44A2-A2C2-873F8EDB821B}" destId="{4993FB77-9431-45CF-A733-4B90F5B97DF3}" srcOrd="5" destOrd="0" parTransId="{FA9BBED1-9C23-4E31-B8CF-BC4EC3C2E1B1}" sibTransId="{2312F2F0-0452-4AB9-A0AA-476D65383F76}"/>
    <dgm:cxn modelId="{31629056-DD59-491C-B983-8138BAEF86BF}" type="presOf" srcId="{12551588-6E02-4A61-A60F-97ED7B24CA5A}" destId="{EEA6F44D-E650-434B-A96D-4D6D5BD45B71}" srcOrd="0" destOrd="0" presId="urn:microsoft.com/office/officeart/2005/8/layout/vList2"/>
    <dgm:cxn modelId="{BB32C77D-889B-45F8-90C6-B462033B0759}" type="presOf" srcId="{EE0FF327-9DBB-4E15-9B0A-1E9AB97F4AE2}" destId="{E7151D34-86AF-4B2E-9EDB-DFE9149569FA}" srcOrd="0" destOrd="0" presId="urn:microsoft.com/office/officeart/2005/8/layout/vList2"/>
    <dgm:cxn modelId="{1F120B86-28BF-48B0-AD48-80BD7A9DEEBB}" srcId="{7436E857-AE85-44A2-A2C2-873F8EDB821B}" destId="{4E583EEA-031F-481F-8C5F-CA3139DA0298}" srcOrd="2" destOrd="0" parTransId="{8EBF956D-6D0D-4B1B-9794-0A4546AC677F}" sibTransId="{914141F2-673E-4D73-AF55-A0C36E140239}"/>
    <dgm:cxn modelId="{F63BE086-3562-49CF-B867-0589F39B956B}" srcId="{7436E857-AE85-44A2-A2C2-873F8EDB821B}" destId="{EE0FF327-9DBB-4E15-9B0A-1E9AB97F4AE2}" srcOrd="0" destOrd="0" parTransId="{5E48C17E-70D9-47ED-A347-50E358A9AC30}" sibTransId="{86D81CCB-A56E-43D1-B128-2E6F3B3869C9}"/>
    <dgm:cxn modelId="{475D778B-6B84-4D7D-B2D2-32B352228EEC}" type="presOf" srcId="{6A102CAC-CF49-4CEF-AB56-4011CAF1B905}" destId="{94B941B8-CDC3-4FF8-AA75-EF0B3F3B4E6D}" srcOrd="0" destOrd="0" presId="urn:microsoft.com/office/officeart/2005/8/layout/vList2"/>
    <dgm:cxn modelId="{E57B628D-4FC8-44CD-88D8-1EA71F0048E6}" type="presOf" srcId="{2D99A329-8EE4-4926-9ED4-A91AFB936A6E}" destId="{BC510C34-7B61-429D-B66D-90DCCAEEFBE1}" srcOrd="0" destOrd="0" presId="urn:microsoft.com/office/officeart/2005/8/layout/vList2"/>
    <dgm:cxn modelId="{ECA95EB5-54E9-4F4F-B811-C380F44B10FC}" type="presOf" srcId="{7436E857-AE85-44A2-A2C2-873F8EDB821B}" destId="{21AA6C15-B40C-412A-B215-11F6175EA0C7}" srcOrd="0" destOrd="0" presId="urn:microsoft.com/office/officeart/2005/8/layout/vList2"/>
    <dgm:cxn modelId="{374B75C1-DB5D-445C-941E-D542A270C7A3}" srcId="{7436E857-AE85-44A2-A2C2-873F8EDB821B}" destId="{12551588-6E02-4A61-A60F-97ED7B24CA5A}" srcOrd="1" destOrd="0" parTransId="{D03DE6A1-1564-422A-B0D3-59D663998BE6}" sibTransId="{6D84D55F-2FF9-44DB-99D8-DFFAD8EE1A22}"/>
    <dgm:cxn modelId="{B844FDCC-5A40-4982-8592-0BC67A188DDC}" type="presOf" srcId="{4E583EEA-031F-481F-8C5F-CA3139DA0298}" destId="{8E940F7F-B359-4000-86EE-88EEE9EAE68C}" srcOrd="0" destOrd="0" presId="urn:microsoft.com/office/officeart/2005/8/layout/vList2"/>
    <dgm:cxn modelId="{126D25D2-D494-4A88-9C54-9610E8F31C5A}" srcId="{7436E857-AE85-44A2-A2C2-873F8EDB821B}" destId="{6A102CAC-CF49-4CEF-AB56-4011CAF1B905}" srcOrd="3" destOrd="0" parTransId="{65E4F496-C2BA-40EC-BD02-0C222AC65AD5}" sibTransId="{57096B72-DAC4-40F9-92CA-F6DA3714EED4}"/>
    <dgm:cxn modelId="{4E32D9E8-737E-4304-96AF-6ECE0ED7BF7D}" type="presOf" srcId="{4993FB77-9431-45CF-A733-4B90F5B97DF3}" destId="{77045456-DC49-4B47-9300-DDBB3C764BF9}" srcOrd="0" destOrd="0" presId="urn:microsoft.com/office/officeart/2005/8/layout/vList2"/>
    <dgm:cxn modelId="{00553D7D-60D6-41F3-BA9F-A61FB68576E1}" type="presParOf" srcId="{21AA6C15-B40C-412A-B215-11F6175EA0C7}" destId="{E7151D34-86AF-4B2E-9EDB-DFE9149569FA}" srcOrd="0" destOrd="0" presId="urn:microsoft.com/office/officeart/2005/8/layout/vList2"/>
    <dgm:cxn modelId="{F86F6F16-651A-42B2-9A77-890F1F62B106}" type="presParOf" srcId="{21AA6C15-B40C-412A-B215-11F6175EA0C7}" destId="{28E93C35-297F-40AC-9C95-09DAD05CDC0B}" srcOrd="1" destOrd="0" presId="urn:microsoft.com/office/officeart/2005/8/layout/vList2"/>
    <dgm:cxn modelId="{E88FEC07-1791-48B6-836B-7F3100D4CE8F}" type="presParOf" srcId="{21AA6C15-B40C-412A-B215-11F6175EA0C7}" destId="{EEA6F44D-E650-434B-A96D-4D6D5BD45B71}" srcOrd="2" destOrd="0" presId="urn:microsoft.com/office/officeart/2005/8/layout/vList2"/>
    <dgm:cxn modelId="{613BAFFD-13FD-48EB-B0AF-0FAFDCDF741B}" type="presParOf" srcId="{21AA6C15-B40C-412A-B215-11F6175EA0C7}" destId="{FC1B5F45-7D30-4D39-A811-252A6321BD9D}" srcOrd="3" destOrd="0" presId="urn:microsoft.com/office/officeart/2005/8/layout/vList2"/>
    <dgm:cxn modelId="{336608AD-E46E-4A72-A0AE-A82FA0737C8B}" type="presParOf" srcId="{21AA6C15-B40C-412A-B215-11F6175EA0C7}" destId="{8E940F7F-B359-4000-86EE-88EEE9EAE68C}" srcOrd="4" destOrd="0" presId="urn:microsoft.com/office/officeart/2005/8/layout/vList2"/>
    <dgm:cxn modelId="{E445A9D7-A091-4CF7-BC53-AE8E02D0211B}" type="presParOf" srcId="{21AA6C15-B40C-412A-B215-11F6175EA0C7}" destId="{F7E02117-029A-42DF-9F16-22F4D6827F74}" srcOrd="5" destOrd="0" presId="urn:microsoft.com/office/officeart/2005/8/layout/vList2"/>
    <dgm:cxn modelId="{6563BF75-A67F-4C4D-94F4-A779237BDEC6}" type="presParOf" srcId="{21AA6C15-B40C-412A-B215-11F6175EA0C7}" destId="{94B941B8-CDC3-4FF8-AA75-EF0B3F3B4E6D}" srcOrd="6" destOrd="0" presId="urn:microsoft.com/office/officeart/2005/8/layout/vList2"/>
    <dgm:cxn modelId="{B4900C13-1E13-4796-AD05-A39C050E9AF2}" type="presParOf" srcId="{21AA6C15-B40C-412A-B215-11F6175EA0C7}" destId="{E1E9489E-8E89-459C-AFA6-4AB76C117715}" srcOrd="7" destOrd="0" presId="urn:microsoft.com/office/officeart/2005/8/layout/vList2"/>
    <dgm:cxn modelId="{A38C70DE-0EFE-4BBE-AF7D-E171257A38CF}" type="presParOf" srcId="{21AA6C15-B40C-412A-B215-11F6175EA0C7}" destId="{BC510C34-7B61-429D-B66D-90DCCAEEFBE1}" srcOrd="8" destOrd="0" presId="urn:microsoft.com/office/officeart/2005/8/layout/vList2"/>
    <dgm:cxn modelId="{E30C1749-48CE-4C7E-8F80-42F7BFAC4D54}" type="presParOf" srcId="{21AA6C15-B40C-412A-B215-11F6175EA0C7}" destId="{A384E4AE-0708-40C1-BCF8-C277CB875C6F}" srcOrd="9" destOrd="0" presId="urn:microsoft.com/office/officeart/2005/8/layout/vList2"/>
    <dgm:cxn modelId="{32CD5A00-3A0E-4DDB-8781-88AE62737EBE}" type="presParOf" srcId="{21AA6C15-B40C-412A-B215-11F6175EA0C7}" destId="{77045456-DC49-4B47-9300-DDBB3C764BF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151D34-86AF-4B2E-9EDB-DFE9149569FA}">
      <dsp:nvSpPr>
        <dsp:cNvPr id="0" name=""/>
        <dsp:cNvSpPr/>
      </dsp:nvSpPr>
      <dsp:spPr>
        <a:xfrm>
          <a:off x="0" y="587124"/>
          <a:ext cx="10442575" cy="4791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¿Cuál es la tesis o planteamiento de la autora? ¿De qué nos quiere convencer?</a:t>
          </a:r>
        </a:p>
      </dsp:txBody>
      <dsp:txXfrm>
        <a:off x="23388" y="610512"/>
        <a:ext cx="10395799" cy="432338"/>
      </dsp:txXfrm>
    </dsp:sp>
    <dsp:sp modelId="{EEA6F44D-E650-434B-A96D-4D6D5BD45B71}">
      <dsp:nvSpPr>
        <dsp:cNvPr id="0" name=""/>
        <dsp:cNvSpPr/>
      </dsp:nvSpPr>
      <dsp:spPr>
        <a:xfrm>
          <a:off x="0" y="1126719"/>
          <a:ext cx="10442575" cy="4791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¿Cuáles son los argumentos que usa la ambientalista para apoyar su postura?</a:t>
          </a:r>
        </a:p>
      </dsp:txBody>
      <dsp:txXfrm>
        <a:off x="23388" y="1150107"/>
        <a:ext cx="10395799" cy="432338"/>
      </dsp:txXfrm>
    </dsp:sp>
    <dsp:sp modelId="{8E940F7F-B359-4000-86EE-88EEE9EAE68C}">
      <dsp:nvSpPr>
        <dsp:cNvPr id="0" name=""/>
        <dsp:cNvSpPr/>
      </dsp:nvSpPr>
      <dsp:spPr>
        <a:xfrm>
          <a:off x="0" y="1666314"/>
          <a:ext cx="10442575" cy="4791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¿De qué tipo son los argumentos que presenta y con qué propósito?</a:t>
          </a:r>
        </a:p>
      </dsp:txBody>
      <dsp:txXfrm>
        <a:off x="23388" y="1689702"/>
        <a:ext cx="10395799" cy="432338"/>
      </dsp:txXfrm>
    </dsp:sp>
    <dsp:sp modelId="{94B941B8-CDC3-4FF8-AA75-EF0B3F3B4E6D}">
      <dsp:nvSpPr>
        <dsp:cNvPr id="0" name=""/>
        <dsp:cNvSpPr/>
      </dsp:nvSpPr>
      <dsp:spPr>
        <a:xfrm>
          <a:off x="0" y="2205909"/>
          <a:ext cx="10442575" cy="4791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¿Tienen validez sus argumentos? ¿En qué radica su validez?</a:t>
          </a:r>
        </a:p>
      </dsp:txBody>
      <dsp:txXfrm>
        <a:off x="23388" y="2229297"/>
        <a:ext cx="10395799" cy="432338"/>
      </dsp:txXfrm>
    </dsp:sp>
    <dsp:sp modelId="{BC510C34-7B61-429D-B66D-90DCCAEEFBE1}">
      <dsp:nvSpPr>
        <dsp:cNvPr id="0" name=""/>
        <dsp:cNvSpPr/>
      </dsp:nvSpPr>
      <dsp:spPr>
        <a:xfrm>
          <a:off x="0" y="2745504"/>
          <a:ext cx="10442575" cy="4791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¿ En qué tipo de conocimiento se basa el argumentador?</a:t>
          </a:r>
        </a:p>
      </dsp:txBody>
      <dsp:txXfrm>
        <a:off x="23388" y="2768892"/>
        <a:ext cx="10395799" cy="432338"/>
      </dsp:txXfrm>
    </dsp:sp>
    <dsp:sp modelId="{77045456-DC49-4B47-9300-DDBB3C764BF9}">
      <dsp:nvSpPr>
        <dsp:cNvPr id="0" name=""/>
        <dsp:cNvSpPr/>
      </dsp:nvSpPr>
      <dsp:spPr>
        <a:xfrm>
          <a:off x="0" y="3285098"/>
          <a:ext cx="10442575" cy="4791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¿De qué manera incide el contexto en la construcción del discurso de la ambientalista?</a:t>
          </a:r>
        </a:p>
      </dsp:txBody>
      <dsp:txXfrm>
        <a:off x="23388" y="3308486"/>
        <a:ext cx="10395799" cy="4323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1767E4E-B9CA-4CF3-B069-657ABA3F8564}" type="datetime1">
              <a:rPr lang="es-ES" smtClean="0"/>
              <a:t>09/08/2020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1D13D6A-DFDD-4B27-9F53-83C0CD9331E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73559A8-8645-4E31-8F22-6BDC772362E7}" type="datetime1">
              <a:rPr lang="es-ES" noProof="0" smtClean="0"/>
              <a:t>09/08/2020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1D7B6F-E65C-42E7-86A5-0A01C6C95227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6586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1146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977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áfico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Subtítulo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PATRÓN</a:t>
            </a:r>
          </a:p>
        </p:txBody>
      </p:sp>
      <p:sp>
        <p:nvSpPr>
          <p:cNvPr id="42" name="Marcador de posición de imagen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Presentación</a:t>
            </a:r>
            <a:br>
              <a:rPr lang="es-ES" noProof="0"/>
            </a:br>
            <a:r>
              <a:rPr lang="es-ES" noProof="0"/>
              <a:t>Título</a:t>
            </a:r>
          </a:p>
        </p:txBody>
      </p:sp>
      <p:sp>
        <p:nvSpPr>
          <p:cNvPr id="45" name="Marcador de texto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MES</a:t>
            </a:r>
            <a:br>
              <a:rPr lang="es-ES" noProof="0"/>
            </a:br>
            <a:r>
              <a:rPr lang="es-E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áfico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Gracias</a:t>
            </a:r>
          </a:p>
        </p:txBody>
      </p:sp>
      <p:grpSp>
        <p:nvGrpSpPr>
          <p:cNvPr id="23" name="Gráfico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0" name="Marcador de posición de imagen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5" name="Marcador de texto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áfico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Presentación</a:t>
            </a:r>
            <a:br>
              <a:rPr lang="es-ES" noProof="0"/>
            </a:br>
            <a:r>
              <a:rPr lang="es-ES" noProof="0"/>
              <a:t>Título</a:t>
            </a: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grpSp>
        <p:nvGrpSpPr>
          <p:cNvPr id="31" name="Grá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divisoria</a:t>
            </a:r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8" name="Marcador de posición de contenido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8" name="Marcador de posición de contenido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9" name="Marcador de posición de texto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0" name="Marcador de posición de contenido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9" name="Marcador de posición de texto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l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7" name="Marcador de posición de imagen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8" name="Marcador de posición de texto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grpSp>
        <p:nvGrpSpPr>
          <p:cNvPr id="31" name="Grá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Marcador de posición de imagen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divisoria</a:t>
            </a:r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áfico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3" name="Marcador de texto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1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3" name="Marcador de texto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2</a:t>
            </a:r>
          </a:p>
        </p:txBody>
      </p:sp>
      <p:sp>
        <p:nvSpPr>
          <p:cNvPr id="34" name="Marcador de texto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7" name="Marcador de texto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3</a:t>
            </a:r>
          </a:p>
        </p:txBody>
      </p:sp>
      <p:sp>
        <p:nvSpPr>
          <p:cNvPr id="38" name="Marcador de texto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0" name="Marcador de texto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3" name="Marcador de texto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5" name="Marcador de texto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6" name="Marcador de texto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8" name="Marcador de texto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9" name="Marcador de texto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0" name="Marcador de texto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5" name="Marcador de posición de imagen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56" name="Marcador de posición de imagen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57" name="Marcador de posición de imagen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58" name="Marcador de posición de imagen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Cómo usar esta plantilla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tex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áfico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0" name="Gráfico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1" name="Gráfico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Diseño de texto 1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grpSp>
        <p:nvGrpSpPr>
          <p:cNvPr id="19" name="Gráfico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4" name="Marcador de posición de imagen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áfico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áfico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2" name="Gráfico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16" name="Título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Diseño de texto 2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8" name="Marcador de texto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0" name="Marcador de texto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grpSp>
        <p:nvGrpSpPr>
          <p:cNvPr id="22" name="Gráfico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7" name="Marcador de posición de imagen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 con sub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áfico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Título de la sección 1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0" name="Gráfico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1" name="Gráfico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Comparación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Título de la sección 1</a:t>
            </a:r>
          </a:p>
        </p:txBody>
      </p:sp>
      <p:sp>
        <p:nvSpPr>
          <p:cNvPr id="16" name="Marcador de contenido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de gráfico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3" name="Marcador de posición de gráfico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 gráfico</a:t>
            </a:r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de tabla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5" name="Marcador de título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tabla</a:t>
            </a:r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áfico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grpSp>
        <p:nvGrpSpPr>
          <p:cNvPr id="9" name="Gráfico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16" name="Marcador de texto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es-ES" noProof="0"/>
              <a:t>EDITAR ESTILOS DE TEXTO DEL PATRÓN</a:t>
            </a:r>
          </a:p>
        </p:txBody>
      </p:sp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5" name="Título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Imagen grande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íde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áfico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PARA EDITAR EL ESTILO DEL TÍTULO DEL PATRÓN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3" name="Marcador de posición de archivo multimedia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743456" y="1113044"/>
            <a:ext cx="8705088" cy="405079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 elemento multimedia</a:t>
            </a:r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es-ES" noProof="0"/>
              <a:t> </a:t>
            </a:r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771536"/>
            <a:ext cx="2743200" cy="53941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lnSpc>
                <a:spcPct val="120000"/>
              </a:lnSpc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s-ES" noProof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98C0CDE5-970C-4CC4-BF43-0DA127E73E82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68" r:id="rId19"/>
    <p:sldLayoutId id="2147483660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CL" sz="1800" dirty="0"/>
              <a:t>ACTIVIDAD. Análisis de la estructura de la argumentación</a:t>
            </a:r>
            <a:endParaRPr lang="es" sz="1800" dirty="0"/>
          </a:p>
        </p:txBody>
      </p:sp>
      <p:pic>
        <p:nvPicPr>
          <p:cNvPr id="19" name="Marcador de posición de imagen 18">
            <a:extLst>
              <a:ext uri="{FF2B5EF4-FFF2-40B4-BE49-F238E27FC236}">
                <a16:creationId xmlns:a16="http://schemas.microsoft.com/office/drawing/2014/main" id="{D5D8B73A-0D1D-4CE9-AA10-2C0C741BB40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4830" r="148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500387" y="992999"/>
            <a:ext cx="4280293" cy="734415"/>
          </a:xfrm>
        </p:spPr>
        <p:txBody>
          <a:bodyPr rtlCol="0">
            <a:normAutofit/>
          </a:bodyPr>
          <a:lstStyle/>
          <a:p>
            <a:pPr rtl="0"/>
            <a:r>
              <a:rPr lang="es-ES" dirty="0"/>
              <a:t>Piensa y opina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>
            <a:normAutofit fontScale="92500" lnSpcReduction="20000"/>
          </a:bodyPr>
          <a:lstStyle/>
          <a:p>
            <a:pPr algn="just" rtl="0"/>
            <a:r>
              <a:rPr lang="es-ES" dirty="0"/>
              <a:t>¿Qué procesos mentales son necesarios para armar un argumento?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s-ES" dirty="0"/>
              <a:t>2</a:t>
            </a:r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2E6F91AF-2214-4B4C-B21A-FB9551CD4E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731" r="7731"/>
          <a:stretch>
            <a:fillRect/>
          </a:stretch>
        </p:blipFill>
        <p:spPr/>
      </p:pic>
      <p:sp>
        <p:nvSpPr>
          <p:cNvPr id="13" name="Marcador de texto 1">
            <a:extLst>
              <a:ext uri="{FF2B5EF4-FFF2-40B4-BE49-F238E27FC236}">
                <a16:creationId xmlns:a16="http://schemas.microsoft.com/office/drawing/2014/main" id="{1B01183E-A693-45E6-983C-2791271687EA}"/>
              </a:ext>
            </a:extLst>
          </p:cNvPr>
          <p:cNvSpPr txBox="1">
            <a:spLocks/>
          </p:cNvSpPr>
          <p:nvPr/>
        </p:nvSpPr>
        <p:spPr>
          <a:xfrm>
            <a:off x="846636" y="3513329"/>
            <a:ext cx="3913632" cy="80467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72000" rIns="91440" bIns="72000" rtlCol="0" anchor="ctr" anchorCtr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dirty="0"/>
              <a:t>¿De dónde viene la información que usamos para sostener nuestros argumentos?</a:t>
            </a:r>
          </a:p>
        </p:txBody>
      </p:sp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80633" y="877150"/>
            <a:ext cx="4619754" cy="1061509"/>
          </a:xfrm>
        </p:spPr>
        <p:txBody>
          <a:bodyPr rtlCol="0">
            <a:normAutofit/>
          </a:bodyPr>
          <a:lstStyle/>
          <a:p>
            <a:pPr rtl="0"/>
            <a:r>
              <a:rPr lang="es-ES" dirty="0"/>
              <a:t>Apliquemos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158" y="2503403"/>
            <a:ext cx="2743200" cy="539414"/>
          </a:xfrm>
        </p:spPr>
        <p:txBody>
          <a:bodyPr rtlCol="0"/>
          <a:lstStyle/>
          <a:p>
            <a:pPr rtl="0"/>
            <a:r>
              <a:rPr lang="es-ES" dirty="0"/>
              <a:t>Discurso Greta </a:t>
            </a:r>
            <a:r>
              <a:rPr lang="es-ES" dirty="0" err="1"/>
              <a:t>Thumberg</a:t>
            </a:r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smtClean="0"/>
              <a:t>3</a:t>
            </a:fld>
            <a:endParaRPr lang="es-ES"/>
          </a:p>
        </p:txBody>
      </p:sp>
      <p:sp>
        <p:nvSpPr>
          <p:cNvPr id="6" name="Marcador de tabla 5">
            <a:extLst>
              <a:ext uri="{FF2B5EF4-FFF2-40B4-BE49-F238E27FC236}">
                <a16:creationId xmlns:a16="http://schemas.microsoft.com/office/drawing/2014/main" id="{EA93A48B-D6FA-4835-9F74-7BCFB90299B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758908" y="1347788"/>
            <a:ext cx="7521867" cy="4090987"/>
          </a:xfrm>
        </p:spPr>
      </p:sp>
      <p:pic>
        <p:nvPicPr>
          <p:cNvPr id="10" name="Greta Thunberg COP24 (subtÃ­tulos espaÃ±ol)">
            <a:hlinkClick r:id="" action="ppaction://media"/>
            <a:extLst>
              <a:ext uri="{FF2B5EF4-FFF2-40B4-BE49-F238E27FC236}">
                <a16:creationId xmlns:a16="http://schemas.microsoft.com/office/drawing/2014/main" id="{18E3B280-A239-4DC3-A92A-11FD32B1C8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1601" y="982133"/>
            <a:ext cx="7894400" cy="523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74A40F2-279E-4B9B-BBB0-0B53C87E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es-ES" noProof="0" smtClean="0"/>
              <a:t>4</a:t>
            </a:fld>
            <a:endParaRPr lang="es-ES" noProof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C523452-EA36-49D7-A91E-869BC29A4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Análisis grupal</a:t>
            </a: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81499355-AB56-4381-A101-5DC44C0743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5378695"/>
              </p:ext>
            </p:extLst>
          </p:nvPr>
        </p:nvGraphicFramePr>
        <p:xfrm>
          <a:off x="1525370" y="1253331"/>
          <a:ext cx="1044257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89427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78491_TF66931380" id="{FA304A21-F843-41B5-8646-9ABC0DA5771C}" vid="{3D23BB0D-90EE-4E67-BF03-B8AFFCF74F3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ECE4DFFA-4044-499B-B253-CECDC4E80F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EDE487-EF5C-4E3A-89EA-C4A4C06ADA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F2E390-9EA7-455D-AC1E-A444746248A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escuela primaria</Template>
  <TotalTime>0</TotalTime>
  <Words>134</Words>
  <Application>Microsoft Office PowerPoint</Application>
  <PresentationFormat>Panorámica</PresentationFormat>
  <Paragraphs>19</Paragraphs>
  <Slides>4</Slides>
  <Notes>3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Arial</vt:lpstr>
      <vt:lpstr>Calibri</vt:lpstr>
      <vt:lpstr>Comic Sans MS</vt:lpstr>
      <vt:lpstr>Franklin Gothic Book</vt:lpstr>
      <vt:lpstr>Tema de Office</vt:lpstr>
      <vt:lpstr>ACTIVIDAD. Análisis de la estructura de la argumentación</vt:lpstr>
      <vt:lpstr>Piensa y opina</vt:lpstr>
      <vt:lpstr>Apliquemos</vt:lpstr>
      <vt:lpstr>Análisis grupal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2020-02-11T16:39:15Z</dcterms:created>
  <dcterms:modified xsi:type="dcterms:W3CDTF">2020-08-09T21:58:04Z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