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4" r:id="rId3"/>
    <p:sldId id="265" r:id="rId4"/>
    <p:sldId id="266" r:id="rId5"/>
    <p:sldId id="267" r:id="rId6"/>
    <p:sldId id="258" r:id="rId7"/>
    <p:sldId id="268" r:id="rId8"/>
    <p:sldId id="270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7/17/2020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7/17/2020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7/17/2020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7/17/2020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7/17/2020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‹Nº›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7/17/2020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7/17/2020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7/17/2020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7/17/2020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7/17/2020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7/17/2020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7/17/2020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415DEDD7-7B31-4EF1-B7C7-5AEE3208C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" y="0"/>
            <a:ext cx="1219199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F9BF142-79E1-4BAD-B193-850A3BBC76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4849" y="954923"/>
            <a:ext cx="5875694" cy="4504620"/>
          </a:xfrm>
        </p:spPr>
        <p:txBody>
          <a:bodyPr>
            <a:normAutofit/>
          </a:bodyPr>
          <a:lstStyle/>
          <a:p>
            <a:r>
              <a:rPr lang="es-CL" sz="8900"/>
              <a:t>Voces de nuestros pueblos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171CA92-A799-426D-AA31-3F3CCE97F7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157" y="5572664"/>
            <a:ext cx="5877385" cy="841803"/>
          </a:xfrm>
        </p:spPr>
        <p:txBody>
          <a:bodyPr>
            <a:normAutofit/>
          </a:bodyPr>
          <a:lstStyle/>
          <a:p>
            <a:endParaRPr lang="es-CL">
              <a:solidFill>
                <a:schemeClr val="bg2"/>
              </a:solidFill>
            </a:endParaRPr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3242CC7A-3D6E-47A4-B9D1-860978459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66174" y="0"/>
            <a:ext cx="5282519" cy="6858000"/>
          </a:xfrm>
          <a:custGeom>
            <a:avLst/>
            <a:gdLst>
              <a:gd name="connsiteX0" fmla="*/ 189795 w 5282519"/>
              <a:gd name="connsiteY0" fmla="*/ 0 h 6858000"/>
              <a:gd name="connsiteX1" fmla="*/ 5282519 w 5282519"/>
              <a:gd name="connsiteY1" fmla="*/ 0 h 6858000"/>
              <a:gd name="connsiteX2" fmla="*/ 5282519 w 5282519"/>
              <a:gd name="connsiteY2" fmla="*/ 6858000 h 6858000"/>
              <a:gd name="connsiteX3" fmla="*/ 189795 w 5282519"/>
              <a:gd name="connsiteY3" fmla="*/ 6858000 h 6858000"/>
              <a:gd name="connsiteX4" fmla="*/ 184756 w 5282519"/>
              <a:gd name="connsiteY4" fmla="*/ 6791325 h 6858000"/>
              <a:gd name="connsiteX5" fmla="*/ 176358 w 5282519"/>
              <a:gd name="connsiteY5" fmla="*/ 6735762 h 6858000"/>
              <a:gd name="connsiteX6" fmla="*/ 166281 w 5282519"/>
              <a:gd name="connsiteY6" fmla="*/ 6683375 h 6858000"/>
              <a:gd name="connsiteX7" fmla="*/ 149485 w 5282519"/>
              <a:gd name="connsiteY7" fmla="*/ 6640512 h 6858000"/>
              <a:gd name="connsiteX8" fmla="*/ 132689 w 5282519"/>
              <a:gd name="connsiteY8" fmla="*/ 6597650 h 6858000"/>
              <a:gd name="connsiteX9" fmla="*/ 112534 w 5282519"/>
              <a:gd name="connsiteY9" fmla="*/ 6561137 h 6858000"/>
              <a:gd name="connsiteX10" fmla="*/ 92379 w 5282519"/>
              <a:gd name="connsiteY10" fmla="*/ 6523037 h 6858000"/>
              <a:gd name="connsiteX11" fmla="*/ 73903 w 5282519"/>
              <a:gd name="connsiteY11" fmla="*/ 6488112 h 6858000"/>
              <a:gd name="connsiteX12" fmla="*/ 55427 w 5282519"/>
              <a:gd name="connsiteY12" fmla="*/ 6448425 h 6858000"/>
              <a:gd name="connsiteX13" fmla="*/ 38632 w 5282519"/>
              <a:gd name="connsiteY13" fmla="*/ 6407150 h 6858000"/>
              <a:gd name="connsiteX14" fmla="*/ 23515 w 5282519"/>
              <a:gd name="connsiteY14" fmla="*/ 6361112 h 6858000"/>
              <a:gd name="connsiteX15" fmla="*/ 11758 w 5282519"/>
              <a:gd name="connsiteY15" fmla="*/ 6311900 h 6858000"/>
              <a:gd name="connsiteX16" fmla="*/ 3359 w 5282519"/>
              <a:gd name="connsiteY16" fmla="*/ 6251575 h 6858000"/>
              <a:gd name="connsiteX17" fmla="*/ 0 w 5282519"/>
              <a:gd name="connsiteY17" fmla="*/ 6183312 h 6858000"/>
              <a:gd name="connsiteX18" fmla="*/ 3359 w 5282519"/>
              <a:gd name="connsiteY18" fmla="*/ 6113462 h 6858000"/>
              <a:gd name="connsiteX19" fmla="*/ 11758 w 5282519"/>
              <a:gd name="connsiteY19" fmla="*/ 6056312 h 6858000"/>
              <a:gd name="connsiteX20" fmla="*/ 23515 w 5282519"/>
              <a:gd name="connsiteY20" fmla="*/ 6003925 h 6858000"/>
              <a:gd name="connsiteX21" fmla="*/ 38632 w 5282519"/>
              <a:gd name="connsiteY21" fmla="*/ 5956300 h 6858000"/>
              <a:gd name="connsiteX22" fmla="*/ 55427 w 5282519"/>
              <a:gd name="connsiteY22" fmla="*/ 5915025 h 6858000"/>
              <a:gd name="connsiteX23" fmla="*/ 75583 w 5282519"/>
              <a:gd name="connsiteY23" fmla="*/ 5876925 h 6858000"/>
              <a:gd name="connsiteX24" fmla="*/ 95738 w 5282519"/>
              <a:gd name="connsiteY24" fmla="*/ 5840412 h 6858000"/>
              <a:gd name="connsiteX25" fmla="*/ 115893 w 5282519"/>
              <a:gd name="connsiteY25" fmla="*/ 5802312 h 6858000"/>
              <a:gd name="connsiteX26" fmla="*/ 134368 w 5282519"/>
              <a:gd name="connsiteY26" fmla="*/ 5762625 h 6858000"/>
              <a:gd name="connsiteX27" fmla="*/ 152844 w 5282519"/>
              <a:gd name="connsiteY27" fmla="*/ 5721350 h 6858000"/>
              <a:gd name="connsiteX28" fmla="*/ 167960 w 5282519"/>
              <a:gd name="connsiteY28" fmla="*/ 5675312 h 6858000"/>
              <a:gd name="connsiteX29" fmla="*/ 178038 w 5282519"/>
              <a:gd name="connsiteY29" fmla="*/ 5622925 h 6858000"/>
              <a:gd name="connsiteX30" fmla="*/ 188115 w 5282519"/>
              <a:gd name="connsiteY30" fmla="*/ 5562600 h 6858000"/>
              <a:gd name="connsiteX31" fmla="*/ 189795 w 5282519"/>
              <a:gd name="connsiteY31" fmla="*/ 5494337 h 6858000"/>
              <a:gd name="connsiteX32" fmla="*/ 188115 w 5282519"/>
              <a:gd name="connsiteY32" fmla="*/ 5426075 h 6858000"/>
              <a:gd name="connsiteX33" fmla="*/ 178038 w 5282519"/>
              <a:gd name="connsiteY33" fmla="*/ 5365750 h 6858000"/>
              <a:gd name="connsiteX34" fmla="*/ 167960 w 5282519"/>
              <a:gd name="connsiteY34" fmla="*/ 5313362 h 6858000"/>
              <a:gd name="connsiteX35" fmla="*/ 152844 w 5282519"/>
              <a:gd name="connsiteY35" fmla="*/ 5268912 h 6858000"/>
              <a:gd name="connsiteX36" fmla="*/ 134368 w 5282519"/>
              <a:gd name="connsiteY36" fmla="*/ 5226050 h 6858000"/>
              <a:gd name="connsiteX37" fmla="*/ 115893 w 5282519"/>
              <a:gd name="connsiteY37" fmla="*/ 5186362 h 6858000"/>
              <a:gd name="connsiteX38" fmla="*/ 95738 w 5282519"/>
              <a:gd name="connsiteY38" fmla="*/ 5149850 h 6858000"/>
              <a:gd name="connsiteX39" fmla="*/ 75583 w 5282519"/>
              <a:gd name="connsiteY39" fmla="*/ 5114925 h 6858000"/>
              <a:gd name="connsiteX40" fmla="*/ 55427 w 5282519"/>
              <a:gd name="connsiteY40" fmla="*/ 5075237 h 6858000"/>
              <a:gd name="connsiteX41" fmla="*/ 38632 w 5282519"/>
              <a:gd name="connsiteY41" fmla="*/ 5033962 h 6858000"/>
              <a:gd name="connsiteX42" fmla="*/ 23515 w 5282519"/>
              <a:gd name="connsiteY42" fmla="*/ 4987925 h 6858000"/>
              <a:gd name="connsiteX43" fmla="*/ 11758 w 5282519"/>
              <a:gd name="connsiteY43" fmla="*/ 4935537 h 6858000"/>
              <a:gd name="connsiteX44" fmla="*/ 3359 w 5282519"/>
              <a:gd name="connsiteY44" fmla="*/ 4875212 h 6858000"/>
              <a:gd name="connsiteX45" fmla="*/ 0 w 5282519"/>
              <a:gd name="connsiteY45" fmla="*/ 4806950 h 6858000"/>
              <a:gd name="connsiteX46" fmla="*/ 3359 w 5282519"/>
              <a:gd name="connsiteY46" fmla="*/ 4738687 h 6858000"/>
              <a:gd name="connsiteX47" fmla="*/ 11758 w 5282519"/>
              <a:gd name="connsiteY47" fmla="*/ 4678362 h 6858000"/>
              <a:gd name="connsiteX48" fmla="*/ 23515 w 5282519"/>
              <a:gd name="connsiteY48" fmla="*/ 4625975 h 6858000"/>
              <a:gd name="connsiteX49" fmla="*/ 38632 w 5282519"/>
              <a:gd name="connsiteY49" fmla="*/ 4579937 h 6858000"/>
              <a:gd name="connsiteX50" fmla="*/ 55427 w 5282519"/>
              <a:gd name="connsiteY50" fmla="*/ 4537075 h 6858000"/>
              <a:gd name="connsiteX51" fmla="*/ 75583 w 5282519"/>
              <a:gd name="connsiteY51" fmla="*/ 4498975 h 6858000"/>
              <a:gd name="connsiteX52" fmla="*/ 115893 w 5282519"/>
              <a:gd name="connsiteY52" fmla="*/ 4424362 h 6858000"/>
              <a:gd name="connsiteX53" fmla="*/ 134368 w 5282519"/>
              <a:gd name="connsiteY53" fmla="*/ 4386262 h 6858000"/>
              <a:gd name="connsiteX54" fmla="*/ 152844 w 5282519"/>
              <a:gd name="connsiteY54" fmla="*/ 4343400 h 6858000"/>
              <a:gd name="connsiteX55" fmla="*/ 167960 w 5282519"/>
              <a:gd name="connsiteY55" fmla="*/ 4297362 h 6858000"/>
              <a:gd name="connsiteX56" fmla="*/ 178038 w 5282519"/>
              <a:gd name="connsiteY56" fmla="*/ 4244975 h 6858000"/>
              <a:gd name="connsiteX57" fmla="*/ 188115 w 5282519"/>
              <a:gd name="connsiteY57" fmla="*/ 4186237 h 6858000"/>
              <a:gd name="connsiteX58" fmla="*/ 189795 w 5282519"/>
              <a:gd name="connsiteY58" fmla="*/ 4116387 h 6858000"/>
              <a:gd name="connsiteX59" fmla="*/ 188115 w 5282519"/>
              <a:gd name="connsiteY59" fmla="*/ 4048125 h 6858000"/>
              <a:gd name="connsiteX60" fmla="*/ 178038 w 5282519"/>
              <a:gd name="connsiteY60" fmla="*/ 3987800 h 6858000"/>
              <a:gd name="connsiteX61" fmla="*/ 167960 w 5282519"/>
              <a:gd name="connsiteY61" fmla="*/ 3935412 h 6858000"/>
              <a:gd name="connsiteX62" fmla="*/ 152844 w 5282519"/>
              <a:gd name="connsiteY62" fmla="*/ 3890962 h 6858000"/>
              <a:gd name="connsiteX63" fmla="*/ 134368 w 5282519"/>
              <a:gd name="connsiteY63" fmla="*/ 3848100 h 6858000"/>
              <a:gd name="connsiteX64" fmla="*/ 115893 w 5282519"/>
              <a:gd name="connsiteY64" fmla="*/ 3811587 h 6858000"/>
              <a:gd name="connsiteX65" fmla="*/ 75583 w 5282519"/>
              <a:gd name="connsiteY65" fmla="*/ 3736975 h 6858000"/>
              <a:gd name="connsiteX66" fmla="*/ 55427 w 5282519"/>
              <a:gd name="connsiteY66" fmla="*/ 3697287 h 6858000"/>
              <a:gd name="connsiteX67" fmla="*/ 38632 w 5282519"/>
              <a:gd name="connsiteY67" fmla="*/ 3656012 h 6858000"/>
              <a:gd name="connsiteX68" fmla="*/ 23515 w 5282519"/>
              <a:gd name="connsiteY68" fmla="*/ 3609975 h 6858000"/>
              <a:gd name="connsiteX69" fmla="*/ 11758 w 5282519"/>
              <a:gd name="connsiteY69" fmla="*/ 3557587 h 6858000"/>
              <a:gd name="connsiteX70" fmla="*/ 3359 w 5282519"/>
              <a:gd name="connsiteY70" fmla="*/ 3497262 h 6858000"/>
              <a:gd name="connsiteX71" fmla="*/ 0 w 5282519"/>
              <a:gd name="connsiteY71" fmla="*/ 3427412 h 6858000"/>
              <a:gd name="connsiteX72" fmla="*/ 3359 w 5282519"/>
              <a:gd name="connsiteY72" fmla="*/ 3360737 h 6858000"/>
              <a:gd name="connsiteX73" fmla="*/ 11758 w 5282519"/>
              <a:gd name="connsiteY73" fmla="*/ 3300412 h 6858000"/>
              <a:gd name="connsiteX74" fmla="*/ 23515 w 5282519"/>
              <a:gd name="connsiteY74" fmla="*/ 3248025 h 6858000"/>
              <a:gd name="connsiteX75" fmla="*/ 38632 w 5282519"/>
              <a:gd name="connsiteY75" fmla="*/ 3201987 h 6858000"/>
              <a:gd name="connsiteX76" fmla="*/ 55427 w 5282519"/>
              <a:gd name="connsiteY76" fmla="*/ 3160712 h 6858000"/>
              <a:gd name="connsiteX77" fmla="*/ 75583 w 5282519"/>
              <a:gd name="connsiteY77" fmla="*/ 3121025 h 6858000"/>
              <a:gd name="connsiteX78" fmla="*/ 95738 w 5282519"/>
              <a:gd name="connsiteY78" fmla="*/ 3084512 h 6858000"/>
              <a:gd name="connsiteX79" fmla="*/ 115893 w 5282519"/>
              <a:gd name="connsiteY79" fmla="*/ 3046412 h 6858000"/>
              <a:gd name="connsiteX80" fmla="*/ 134368 w 5282519"/>
              <a:gd name="connsiteY80" fmla="*/ 3009900 h 6858000"/>
              <a:gd name="connsiteX81" fmla="*/ 152844 w 5282519"/>
              <a:gd name="connsiteY81" fmla="*/ 2967037 h 6858000"/>
              <a:gd name="connsiteX82" fmla="*/ 167960 w 5282519"/>
              <a:gd name="connsiteY82" fmla="*/ 2922587 h 6858000"/>
              <a:gd name="connsiteX83" fmla="*/ 178038 w 5282519"/>
              <a:gd name="connsiteY83" fmla="*/ 2868612 h 6858000"/>
              <a:gd name="connsiteX84" fmla="*/ 188115 w 5282519"/>
              <a:gd name="connsiteY84" fmla="*/ 2809875 h 6858000"/>
              <a:gd name="connsiteX85" fmla="*/ 189795 w 5282519"/>
              <a:gd name="connsiteY85" fmla="*/ 2741612 h 6858000"/>
              <a:gd name="connsiteX86" fmla="*/ 188115 w 5282519"/>
              <a:gd name="connsiteY86" fmla="*/ 2671762 h 6858000"/>
              <a:gd name="connsiteX87" fmla="*/ 178038 w 5282519"/>
              <a:gd name="connsiteY87" fmla="*/ 2613025 h 6858000"/>
              <a:gd name="connsiteX88" fmla="*/ 167960 w 5282519"/>
              <a:gd name="connsiteY88" fmla="*/ 2560637 h 6858000"/>
              <a:gd name="connsiteX89" fmla="*/ 152844 w 5282519"/>
              <a:gd name="connsiteY89" fmla="*/ 2513012 h 6858000"/>
              <a:gd name="connsiteX90" fmla="*/ 134368 w 5282519"/>
              <a:gd name="connsiteY90" fmla="*/ 2471737 h 6858000"/>
              <a:gd name="connsiteX91" fmla="*/ 115893 w 5282519"/>
              <a:gd name="connsiteY91" fmla="*/ 2433637 h 6858000"/>
              <a:gd name="connsiteX92" fmla="*/ 95738 w 5282519"/>
              <a:gd name="connsiteY92" fmla="*/ 2395537 h 6858000"/>
              <a:gd name="connsiteX93" fmla="*/ 75583 w 5282519"/>
              <a:gd name="connsiteY93" fmla="*/ 2359025 h 6858000"/>
              <a:gd name="connsiteX94" fmla="*/ 55427 w 5282519"/>
              <a:gd name="connsiteY94" fmla="*/ 2319337 h 6858000"/>
              <a:gd name="connsiteX95" fmla="*/ 38632 w 5282519"/>
              <a:gd name="connsiteY95" fmla="*/ 2278062 h 6858000"/>
              <a:gd name="connsiteX96" fmla="*/ 23515 w 5282519"/>
              <a:gd name="connsiteY96" fmla="*/ 2232025 h 6858000"/>
              <a:gd name="connsiteX97" fmla="*/ 11758 w 5282519"/>
              <a:gd name="connsiteY97" fmla="*/ 2179637 h 6858000"/>
              <a:gd name="connsiteX98" fmla="*/ 3359 w 5282519"/>
              <a:gd name="connsiteY98" fmla="*/ 2119312 h 6858000"/>
              <a:gd name="connsiteX99" fmla="*/ 0 w 5282519"/>
              <a:gd name="connsiteY99" fmla="*/ 2051050 h 6858000"/>
              <a:gd name="connsiteX100" fmla="*/ 3359 w 5282519"/>
              <a:gd name="connsiteY100" fmla="*/ 1982787 h 6858000"/>
              <a:gd name="connsiteX101" fmla="*/ 11758 w 5282519"/>
              <a:gd name="connsiteY101" fmla="*/ 1922462 h 6858000"/>
              <a:gd name="connsiteX102" fmla="*/ 23515 w 5282519"/>
              <a:gd name="connsiteY102" fmla="*/ 1870075 h 6858000"/>
              <a:gd name="connsiteX103" fmla="*/ 38632 w 5282519"/>
              <a:gd name="connsiteY103" fmla="*/ 1824037 h 6858000"/>
              <a:gd name="connsiteX104" fmla="*/ 55427 w 5282519"/>
              <a:gd name="connsiteY104" fmla="*/ 1782762 h 6858000"/>
              <a:gd name="connsiteX105" fmla="*/ 75583 w 5282519"/>
              <a:gd name="connsiteY105" fmla="*/ 1743075 h 6858000"/>
              <a:gd name="connsiteX106" fmla="*/ 95738 w 5282519"/>
              <a:gd name="connsiteY106" fmla="*/ 1708150 h 6858000"/>
              <a:gd name="connsiteX107" fmla="*/ 115893 w 5282519"/>
              <a:gd name="connsiteY107" fmla="*/ 1671637 h 6858000"/>
              <a:gd name="connsiteX108" fmla="*/ 134368 w 5282519"/>
              <a:gd name="connsiteY108" fmla="*/ 1631950 h 6858000"/>
              <a:gd name="connsiteX109" fmla="*/ 152844 w 5282519"/>
              <a:gd name="connsiteY109" fmla="*/ 1589087 h 6858000"/>
              <a:gd name="connsiteX110" fmla="*/ 167960 w 5282519"/>
              <a:gd name="connsiteY110" fmla="*/ 1544637 h 6858000"/>
              <a:gd name="connsiteX111" fmla="*/ 178038 w 5282519"/>
              <a:gd name="connsiteY111" fmla="*/ 1492250 h 6858000"/>
              <a:gd name="connsiteX112" fmla="*/ 188115 w 5282519"/>
              <a:gd name="connsiteY112" fmla="*/ 1431925 h 6858000"/>
              <a:gd name="connsiteX113" fmla="*/ 189795 w 5282519"/>
              <a:gd name="connsiteY113" fmla="*/ 1363662 h 6858000"/>
              <a:gd name="connsiteX114" fmla="*/ 188115 w 5282519"/>
              <a:gd name="connsiteY114" fmla="*/ 1295400 h 6858000"/>
              <a:gd name="connsiteX115" fmla="*/ 178038 w 5282519"/>
              <a:gd name="connsiteY115" fmla="*/ 1235075 h 6858000"/>
              <a:gd name="connsiteX116" fmla="*/ 167960 w 5282519"/>
              <a:gd name="connsiteY116" fmla="*/ 1182687 h 6858000"/>
              <a:gd name="connsiteX117" fmla="*/ 152844 w 5282519"/>
              <a:gd name="connsiteY117" fmla="*/ 1136650 h 6858000"/>
              <a:gd name="connsiteX118" fmla="*/ 134368 w 5282519"/>
              <a:gd name="connsiteY118" fmla="*/ 1095375 h 6858000"/>
              <a:gd name="connsiteX119" fmla="*/ 115893 w 5282519"/>
              <a:gd name="connsiteY119" fmla="*/ 1055687 h 6858000"/>
              <a:gd name="connsiteX120" fmla="*/ 95738 w 5282519"/>
              <a:gd name="connsiteY120" fmla="*/ 1017587 h 6858000"/>
              <a:gd name="connsiteX121" fmla="*/ 75583 w 5282519"/>
              <a:gd name="connsiteY121" fmla="*/ 981075 h 6858000"/>
              <a:gd name="connsiteX122" fmla="*/ 55427 w 5282519"/>
              <a:gd name="connsiteY122" fmla="*/ 942975 h 6858000"/>
              <a:gd name="connsiteX123" fmla="*/ 38632 w 5282519"/>
              <a:gd name="connsiteY123" fmla="*/ 901700 h 6858000"/>
              <a:gd name="connsiteX124" fmla="*/ 23515 w 5282519"/>
              <a:gd name="connsiteY124" fmla="*/ 854075 h 6858000"/>
              <a:gd name="connsiteX125" fmla="*/ 11758 w 5282519"/>
              <a:gd name="connsiteY125" fmla="*/ 801687 h 6858000"/>
              <a:gd name="connsiteX126" fmla="*/ 3359 w 5282519"/>
              <a:gd name="connsiteY126" fmla="*/ 744537 h 6858000"/>
              <a:gd name="connsiteX127" fmla="*/ 0 w 5282519"/>
              <a:gd name="connsiteY127" fmla="*/ 673100 h 6858000"/>
              <a:gd name="connsiteX128" fmla="*/ 3359 w 5282519"/>
              <a:gd name="connsiteY128" fmla="*/ 606425 h 6858000"/>
              <a:gd name="connsiteX129" fmla="*/ 11758 w 5282519"/>
              <a:gd name="connsiteY129" fmla="*/ 546100 h 6858000"/>
              <a:gd name="connsiteX130" fmla="*/ 23515 w 5282519"/>
              <a:gd name="connsiteY130" fmla="*/ 496887 h 6858000"/>
              <a:gd name="connsiteX131" fmla="*/ 38632 w 5282519"/>
              <a:gd name="connsiteY131" fmla="*/ 450850 h 6858000"/>
              <a:gd name="connsiteX132" fmla="*/ 55427 w 5282519"/>
              <a:gd name="connsiteY132" fmla="*/ 409575 h 6858000"/>
              <a:gd name="connsiteX133" fmla="*/ 73903 w 5282519"/>
              <a:gd name="connsiteY133" fmla="*/ 369887 h 6858000"/>
              <a:gd name="connsiteX134" fmla="*/ 92379 w 5282519"/>
              <a:gd name="connsiteY134" fmla="*/ 334962 h 6858000"/>
              <a:gd name="connsiteX135" fmla="*/ 112534 w 5282519"/>
              <a:gd name="connsiteY135" fmla="*/ 296862 h 6858000"/>
              <a:gd name="connsiteX136" fmla="*/ 132689 w 5282519"/>
              <a:gd name="connsiteY136" fmla="*/ 260350 h 6858000"/>
              <a:gd name="connsiteX137" fmla="*/ 149485 w 5282519"/>
              <a:gd name="connsiteY137" fmla="*/ 217487 h 6858000"/>
              <a:gd name="connsiteX138" fmla="*/ 166281 w 5282519"/>
              <a:gd name="connsiteY138" fmla="*/ 174625 h 6858000"/>
              <a:gd name="connsiteX139" fmla="*/ 176358 w 5282519"/>
              <a:gd name="connsiteY139" fmla="*/ 122237 h 6858000"/>
              <a:gd name="connsiteX140" fmla="*/ 184756 w 5282519"/>
              <a:gd name="connsiteY140" fmla="*/ 666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5282519" h="6858000">
                <a:moveTo>
                  <a:pt x="189795" y="0"/>
                </a:moveTo>
                <a:lnTo>
                  <a:pt x="5282519" y="0"/>
                </a:lnTo>
                <a:lnTo>
                  <a:pt x="5282519" y="6858000"/>
                </a:lnTo>
                <a:lnTo>
                  <a:pt x="189795" y="6858000"/>
                </a:lnTo>
                <a:lnTo>
                  <a:pt x="184756" y="6791325"/>
                </a:lnTo>
                <a:lnTo>
                  <a:pt x="176358" y="6735762"/>
                </a:lnTo>
                <a:lnTo>
                  <a:pt x="166281" y="6683375"/>
                </a:lnTo>
                <a:lnTo>
                  <a:pt x="149485" y="6640512"/>
                </a:lnTo>
                <a:lnTo>
                  <a:pt x="132689" y="6597650"/>
                </a:lnTo>
                <a:lnTo>
                  <a:pt x="112534" y="6561137"/>
                </a:lnTo>
                <a:lnTo>
                  <a:pt x="92379" y="6523037"/>
                </a:lnTo>
                <a:lnTo>
                  <a:pt x="73903" y="6488112"/>
                </a:lnTo>
                <a:lnTo>
                  <a:pt x="55427" y="6448425"/>
                </a:lnTo>
                <a:lnTo>
                  <a:pt x="38632" y="6407150"/>
                </a:lnTo>
                <a:lnTo>
                  <a:pt x="23515" y="6361112"/>
                </a:lnTo>
                <a:lnTo>
                  <a:pt x="11758" y="6311900"/>
                </a:lnTo>
                <a:lnTo>
                  <a:pt x="3359" y="6251575"/>
                </a:lnTo>
                <a:lnTo>
                  <a:pt x="0" y="6183312"/>
                </a:lnTo>
                <a:lnTo>
                  <a:pt x="3359" y="6113462"/>
                </a:lnTo>
                <a:lnTo>
                  <a:pt x="11758" y="6056312"/>
                </a:lnTo>
                <a:lnTo>
                  <a:pt x="23515" y="6003925"/>
                </a:lnTo>
                <a:lnTo>
                  <a:pt x="38632" y="5956300"/>
                </a:lnTo>
                <a:lnTo>
                  <a:pt x="55427" y="5915025"/>
                </a:lnTo>
                <a:lnTo>
                  <a:pt x="75583" y="5876925"/>
                </a:lnTo>
                <a:lnTo>
                  <a:pt x="95738" y="5840412"/>
                </a:lnTo>
                <a:lnTo>
                  <a:pt x="115893" y="5802312"/>
                </a:lnTo>
                <a:lnTo>
                  <a:pt x="134368" y="5762625"/>
                </a:lnTo>
                <a:lnTo>
                  <a:pt x="152844" y="5721350"/>
                </a:lnTo>
                <a:lnTo>
                  <a:pt x="167960" y="5675312"/>
                </a:lnTo>
                <a:lnTo>
                  <a:pt x="178038" y="5622925"/>
                </a:lnTo>
                <a:lnTo>
                  <a:pt x="188115" y="5562600"/>
                </a:lnTo>
                <a:lnTo>
                  <a:pt x="189795" y="5494337"/>
                </a:lnTo>
                <a:lnTo>
                  <a:pt x="188115" y="5426075"/>
                </a:lnTo>
                <a:lnTo>
                  <a:pt x="178038" y="5365750"/>
                </a:lnTo>
                <a:lnTo>
                  <a:pt x="167960" y="5313362"/>
                </a:lnTo>
                <a:lnTo>
                  <a:pt x="152844" y="5268912"/>
                </a:lnTo>
                <a:lnTo>
                  <a:pt x="134368" y="5226050"/>
                </a:lnTo>
                <a:lnTo>
                  <a:pt x="115893" y="5186362"/>
                </a:lnTo>
                <a:lnTo>
                  <a:pt x="95738" y="5149850"/>
                </a:lnTo>
                <a:lnTo>
                  <a:pt x="75583" y="5114925"/>
                </a:lnTo>
                <a:lnTo>
                  <a:pt x="55427" y="5075237"/>
                </a:lnTo>
                <a:lnTo>
                  <a:pt x="38632" y="5033962"/>
                </a:lnTo>
                <a:lnTo>
                  <a:pt x="23515" y="4987925"/>
                </a:lnTo>
                <a:lnTo>
                  <a:pt x="11758" y="4935537"/>
                </a:lnTo>
                <a:lnTo>
                  <a:pt x="3359" y="4875212"/>
                </a:lnTo>
                <a:lnTo>
                  <a:pt x="0" y="4806950"/>
                </a:lnTo>
                <a:lnTo>
                  <a:pt x="3359" y="4738687"/>
                </a:lnTo>
                <a:lnTo>
                  <a:pt x="11758" y="4678362"/>
                </a:lnTo>
                <a:lnTo>
                  <a:pt x="23515" y="4625975"/>
                </a:lnTo>
                <a:lnTo>
                  <a:pt x="38632" y="4579937"/>
                </a:lnTo>
                <a:lnTo>
                  <a:pt x="55427" y="4537075"/>
                </a:lnTo>
                <a:lnTo>
                  <a:pt x="75583" y="4498975"/>
                </a:lnTo>
                <a:lnTo>
                  <a:pt x="115893" y="4424362"/>
                </a:lnTo>
                <a:lnTo>
                  <a:pt x="134368" y="4386262"/>
                </a:lnTo>
                <a:lnTo>
                  <a:pt x="152844" y="4343400"/>
                </a:lnTo>
                <a:lnTo>
                  <a:pt x="167960" y="4297362"/>
                </a:lnTo>
                <a:lnTo>
                  <a:pt x="178038" y="4244975"/>
                </a:lnTo>
                <a:lnTo>
                  <a:pt x="188115" y="4186237"/>
                </a:lnTo>
                <a:lnTo>
                  <a:pt x="189795" y="4116387"/>
                </a:lnTo>
                <a:lnTo>
                  <a:pt x="188115" y="4048125"/>
                </a:lnTo>
                <a:lnTo>
                  <a:pt x="178038" y="3987800"/>
                </a:lnTo>
                <a:lnTo>
                  <a:pt x="167960" y="3935412"/>
                </a:lnTo>
                <a:lnTo>
                  <a:pt x="152844" y="3890962"/>
                </a:lnTo>
                <a:lnTo>
                  <a:pt x="134368" y="3848100"/>
                </a:lnTo>
                <a:lnTo>
                  <a:pt x="115893" y="3811587"/>
                </a:lnTo>
                <a:lnTo>
                  <a:pt x="75583" y="3736975"/>
                </a:lnTo>
                <a:lnTo>
                  <a:pt x="55427" y="3697287"/>
                </a:lnTo>
                <a:lnTo>
                  <a:pt x="38632" y="3656012"/>
                </a:lnTo>
                <a:lnTo>
                  <a:pt x="23515" y="3609975"/>
                </a:lnTo>
                <a:lnTo>
                  <a:pt x="11758" y="3557587"/>
                </a:lnTo>
                <a:lnTo>
                  <a:pt x="3359" y="3497262"/>
                </a:lnTo>
                <a:lnTo>
                  <a:pt x="0" y="3427412"/>
                </a:lnTo>
                <a:lnTo>
                  <a:pt x="3359" y="3360737"/>
                </a:lnTo>
                <a:lnTo>
                  <a:pt x="11758" y="3300412"/>
                </a:lnTo>
                <a:lnTo>
                  <a:pt x="23515" y="3248025"/>
                </a:lnTo>
                <a:lnTo>
                  <a:pt x="38632" y="3201987"/>
                </a:lnTo>
                <a:lnTo>
                  <a:pt x="55427" y="3160712"/>
                </a:lnTo>
                <a:lnTo>
                  <a:pt x="75583" y="3121025"/>
                </a:lnTo>
                <a:lnTo>
                  <a:pt x="95738" y="3084512"/>
                </a:lnTo>
                <a:lnTo>
                  <a:pt x="115893" y="3046412"/>
                </a:lnTo>
                <a:lnTo>
                  <a:pt x="134368" y="3009900"/>
                </a:lnTo>
                <a:lnTo>
                  <a:pt x="152844" y="2967037"/>
                </a:lnTo>
                <a:lnTo>
                  <a:pt x="167960" y="2922587"/>
                </a:lnTo>
                <a:lnTo>
                  <a:pt x="178038" y="2868612"/>
                </a:lnTo>
                <a:lnTo>
                  <a:pt x="188115" y="2809875"/>
                </a:lnTo>
                <a:lnTo>
                  <a:pt x="189795" y="2741612"/>
                </a:lnTo>
                <a:lnTo>
                  <a:pt x="188115" y="2671762"/>
                </a:lnTo>
                <a:lnTo>
                  <a:pt x="178038" y="2613025"/>
                </a:lnTo>
                <a:lnTo>
                  <a:pt x="167960" y="2560637"/>
                </a:lnTo>
                <a:lnTo>
                  <a:pt x="152844" y="2513012"/>
                </a:lnTo>
                <a:lnTo>
                  <a:pt x="134368" y="2471737"/>
                </a:lnTo>
                <a:lnTo>
                  <a:pt x="115893" y="2433637"/>
                </a:lnTo>
                <a:lnTo>
                  <a:pt x="95738" y="2395537"/>
                </a:lnTo>
                <a:lnTo>
                  <a:pt x="75583" y="2359025"/>
                </a:lnTo>
                <a:lnTo>
                  <a:pt x="55427" y="2319337"/>
                </a:lnTo>
                <a:lnTo>
                  <a:pt x="38632" y="2278062"/>
                </a:lnTo>
                <a:lnTo>
                  <a:pt x="23515" y="2232025"/>
                </a:lnTo>
                <a:lnTo>
                  <a:pt x="11758" y="2179637"/>
                </a:lnTo>
                <a:lnTo>
                  <a:pt x="3359" y="2119312"/>
                </a:lnTo>
                <a:lnTo>
                  <a:pt x="0" y="2051050"/>
                </a:lnTo>
                <a:lnTo>
                  <a:pt x="3359" y="1982787"/>
                </a:lnTo>
                <a:lnTo>
                  <a:pt x="11758" y="1922462"/>
                </a:lnTo>
                <a:lnTo>
                  <a:pt x="23515" y="1870075"/>
                </a:lnTo>
                <a:lnTo>
                  <a:pt x="38632" y="1824037"/>
                </a:lnTo>
                <a:lnTo>
                  <a:pt x="55427" y="1782762"/>
                </a:lnTo>
                <a:lnTo>
                  <a:pt x="75583" y="1743075"/>
                </a:lnTo>
                <a:lnTo>
                  <a:pt x="95738" y="1708150"/>
                </a:lnTo>
                <a:lnTo>
                  <a:pt x="115893" y="1671637"/>
                </a:lnTo>
                <a:lnTo>
                  <a:pt x="134368" y="1631950"/>
                </a:lnTo>
                <a:lnTo>
                  <a:pt x="152844" y="1589087"/>
                </a:lnTo>
                <a:lnTo>
                  <a:pt x="167960" y="1544637"/>
                </a:lnTo>
                <a:lnTo>
                  <a:pt x="178038" y="1492250"/>
                </a:lnTo>
                <a:lnTo>
                  <a:pt x="188115" y="1431925"/>
                </a:lnTo>
                <a:lnTo>
                  <a:pt x="189795" y="1363662"/>
                </a:lnTo>
                <a:lnTo>
                  <a:pt x="188115" y="1295400"/>
                </a:lnTo>
                <a:lnTo>
                  <a:pt x="178038" y="1235075"/>
                </a:lnTo>
                <a:lnTo>
                  <a:pt x="167960" y="1182687"/>
                </a:lnTo>
                <a:lnTo>
                  <a:pt x="152844" y="1136650"/>
                </a:lnTo>
                <a:lnTo>
                  <a:pt x="134368" y="1095375"/>
                </a:lnTo>
                <a:lnTo>
                  <a:pt x="115893" y="1055687"/>
                </a:lnTo>
                <a:lnTo>
                  <a:pt x="95738" y="1017587"/>
                </a:lnTo>
                <a:lnTo>
                  <a:pt x="75583" y="981075"/>
                </a:lnTo>
                <a:lnTo>
                  <a:pt x="55427" y="942975"/>
                </a:lnTo>
                <a:lnTo>
                  <a:pt x="38632" y="901700"/>
                </a:lnTo>
                <a:lnTo>
                  <a:pt x="23515" y="854075"/>
                </a:lnTo>
                <a:lnTo>
                  <a:pt x="11758" y="801687"/>
                </a:lnTo>
                <a:lnTo>
                  <a:pt x="3359" y="744537"/>
                </a:lnTo>
                <a:lnTo>
                  <a:pt x="0" y="673100"/>
                </a:lnTo>
                <a:lnTo>
                  <a:pt x="3359" y="606425"/>
                </a:lnTo>
                <a:lnTo>
                  <a:pt x="11758" y="546100"/>
                </a:lnTo>
                <a:lnTo>
                  <a:pt x="23515" y="496887"/>
                </a:lnTo>
                <a:lnTo>
                  <a:pt x="38632" y="450850"/>
                </a:lnTo>
                <a:lnTo>
                  <a:pt x="55427" y="409575"/>
                </a:lnTo>
                <a:lnTo>
                  <a:pt x="73903" y="369887"/>
                </a:lnTo>
                <a:lnTo>
                  <a:pt x="92379" y="334962"/>
                </a:lnTo>
                <a:lnTo>
                  <a:pt x="112534" y="296862"/>
                </a:lnTo>
                <a:lnTo>
                  <a:pt x="132689" y="260350"/>
                </a:lnTo>
                <a:lnTo>
                  <a:pt x="149485" y="217487"/>
                </a:lnTo>
                <a:lnTo>
                  <a:pt x="166281" y="174625"/>
                </a:lnTo>
                <a:lnTo>
                  <a:pt x="176358" y="122237"/>
                </a:lnTo>
                <a:lnTo>
                  <a:pt x="184756" y="6667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100" name="Picture 4" descr="Leyendas Chilenas El Trauco - YouTube">
            <a:extLst>
              <a:ext uri="{FF2B5EF4-FFF2-40B4-BE49-F238E27FC236}">
                <a16:creationId xmlns:a16="http://schemas.microsoft.com/office/drawing/2014/main" id="{070AB8FA-32FE-4C8D-8A73-CFAE05C12B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87" r="22442"/>
          <a:stretch/>
        </p:blipFill>
        <p:spPr bwMode="auto">
          <a:xfrm>
            <a:off x="6909481" y="10"/>
            <a:ext cx="5282519" cy="6857990"/>
          </a:xfrm>
          <a:custGeom>
            <a:avLst/>
            <a:gdLst/>
            <a:ahLst/>
            <a:cxnLst/>
            <a:rect l="l" t="t" r="r" b="b"/>
            <a:pathLst>
              <a:path w="5282519" h="6858000">
                <a:moveTo>
                  <a:pt x="189795" y="0"/>
                </a:moveTo>
                <a:lnTo>
                  <a:pt x="5282519" y="0"/>
                </a:lnTo>
                <a:lnTo>
                  <a:pt x="5282519" y="6858000"/>
                </a:lnTo>
                <a:lnTo>
                  <a:pt x="189795" y="6858000"/>
                </a:lnTo>
                <a:lnTo>
                  <a:pt x="184756" y="6791325"/>
                </a:lnTo>
                <a:lnTo>
                  <a:pt x="176358" y="6735762"/>
                </a:lnTo>
                <a:lnTo>
                  <a:pt x="166281" y="6683375"/>
                </a:lnTo>
                <a:lnTo>
                  <a:pt x="149485" y="6640512"/>
                </a:lnTo>
                <a:lnTo>
                  <a:pt x="132689" y="6597650"/>
                </a:lnTo>
                <a:lnTo>
                  <a:pt x="112534" y="6561137"/>
                </a:lnTo>
                <a:lnTo>
                  <a:pt x="92379" y="6523037"/>
                </a:lnTo>
                <a:lnTo>
                  <a:pt x="73903" y="6488112"/>
                </a:lnTo>
                <a:lnTo>
                  <a:pt x="55427" y="6448425"/>
                </a:lnTo>
                <a:lnTo>
                  <a:pt x="38632" y="6407150"/>
                </a:lnTo>
                <a:lnTo>
                  <a:pt x="23515" y="6361112"/>
                </a:lnTo>
                <a:lnTo>
                  <a:pt x="11758" y="6311900"/>
                </a:lnTo>
                <a:lnTo>
                  <a:pt x="3359" y="6251575"/>
                </a:lnTo>
                <a:lnTo>
                  <a:pt x="0" y="6183312"/>
                </a:lnTo>
                <a:lnTo>
                  <a:pt x="3359" y="6113462"/>
                </a:lnTo>
                <a:lnTo>
                  <a:pt x="11758" y="6056312"/>
                </a:lnTo>
                <a:lnTo>
                  <a:pt x="23515" y="6003925"/>
                </a:lnTo>
                <a:lnTo>
                  <a:pt x="38632" y="5956300"/>
                </a:lnTo>
                <a:lnTo>
                  <a:pt x="55427" y="5915025"/>
                </a:lnTo>
                <a:lnTo>
                  <a:pt x="75583" y="5876925"/>
                </a:lnTo>
                <a:lnTo>
                  <a:pt x="95738" y="5840412"/>
                </a:lnTo>
                <a:lnTo>
                  <a:pt x="115893" y="5802312"/>
                </a:lnTo>
                <a:lnTo>
                  <a:pt x="134368" y="5762625"/>
                </a:lnTo>
                <a:lnTo>
                  <a:pt x="152844" y="5721350"/>
                </a:lnTo>
                <a:lnTo>
                  <a:pt x="167960" y="5675312"/>
                </a:lnTo>
                <a:lnTo>
                  <a:pt x="178038" y="5622925"/>
                </a:lnTo>
                <a:lnTo>
                  <a:pt x="188115" y="5562600"/>
                </a:lnTo>
                <a:lnTo>
                  <a:pt x="189795" y="5494337"/>
                </a:lnTo>
                <a:lnTo>
                  <a:pt x="188115" y="5426075"/>
                </a:lnTo>
                <a:lnTo>
                  <a:pt x="178038" y="5365750"/>
                </a:lnTo>
                <a:lnTo>
                  <a:pt x="167960" y="5313362"/>
                </a:lnTo>
                <a:lnTo>
                  <a:pt x="152844" y="5268912"/>
                </a:lnTo>
                <a:lnTo>
                  <a:pt x="134368" y="5226050"/>
                </a:lnTo>
                <a:lnTo>
                  <a:pt x="115893" y="5186362"/>
                </a:lnTo>
                <a:lnTo>
                  <a:pt x="95738" y="5149850"/>
                </a:lnTo>
                <a:lnTo>
                  <a:pt x="75583" y="5114925"/>
                </a:lnTo>
                <a:lnTo>
                  <a:pt x="55427" y="5075237"/>
                </a:lnTo>
                <a:lnTo>
                  <a:pt x="38632" y="5033962"/>
                </a:lnTo>
                <a:lnTo>
                  <a:pt x="23515" y="4987925"/>
                </a:lnTo>
                <a:lnTo>
                  <a:pt x="11758" y="4935537"/>
                </a:lnTo>
                <a:lnTo>
                  <a:pt x="3359" y="4875212"/>
                </a:lnTo>
                <a:lnTo>
                  <a:pt x="0" y="4806950"/>
                </a:lnTo>
                <a:lnTo>
                  <a:pt x="3359" y="4738687"/>
                </a:lnTo>
                <a:lnTo>
                  <a:pt x="11758" y="4678362"/>
                </a:lnTo>
                <a:lnTo>
                  <a:pt x="23515" y="4625975"/>
                </a:lnTo>
                <a:lnTo>
                  <a:pt x="38632" y="4579937"/>
                </a:lnTo>
                <a:lnTo>
                  <a:pt x="55427" y="4537075"/>
                </a:lnTo>
                <a:lnTo>
                  <a:pt x="75583" y="4498975"/>
                </a:lnTo>
                <a:lnTo>
                  <a:pt x="115893" y="4424362"/>
                </a:lnTo>
                <a:lnTo>
                  <a:pt x="134368" y="4386262"/>
                </a:lnTo>
                <a:lnTo>
                  <a:pt x="152844" y="4343400"/>
                </a:lnTo>
                <a:lnTo>
                  <a:pt x="167960" y="4297362"/>
                </a:lnTo>
                <a:lnTo>
                  <a:pt x="178038" y="4244975"/>
                </a:lnTo>
                <a:lnTo>
                  <a:pt x="188115" y="4186237"/>
                </a:lnTo>
                <a:lnTo>
                  <a:pt x="189795" y="4116387"/>
                </a:lnTo>
                <a:lnTo>
                  <a:pt x="188115" y="4048125"/>
                </a:lnTo>
                <a:lnTo>
                  <a:pt x="178038" y="3987800"/>
                </a:lnTo>
                <a:lnTo>
                  <a:pt x="167960" y="3935412"/>
                </a:lnTo>
                <a:lnTo>
                  <a:pt x="152844" y="3890962"/>
                </a:lnTo>
                <a:lnTo>
                  <a:pt x="134368" y="3848100"/>
                </a:lnTo>
                <a:lnTo>
                  <a:pt x="115893" y="3811587"/>
                </a:lnTo>
                <a:lnTo>
                  <a:pt x="75583" y="3736975"/>
                </a:lnTo>
                <a:lnTo>
                  <a:pt x="55427" y="3697287"/>
                </a:lnTo>
                <a:lnTo>
                  <a:pt x="38632" y="3656012"/>
                </a:lnTo>
                <a:lnTo>
                  <a:pt x="23515" y="3609975"/>
                </a:lnTo>
                <a:lnTo>
                  <a:pt x="11758" y="3557587"/>
                </a:lnTo>
                <a:lnTo>
                  <a:pt x="3359" y="3497262"/>
                </a:lnTo>
                <a:lnTo>
                  <a:pt x="0" y="3427412"/>
                </a:lnTo>
                <a:lnTo>
                  <a:pt x="3359" y="3360737"/>
                </a:lnTo>
                <a:lnTo>
                  <a:pt x="11758" y="3300412"/>
                </a:lnTo>
                <a:lnTo>
                  <a:pt x="23515" y="3248025"/>
                </a:lnTo>
                <a:lnTo>
                  <a:pt x="38632" y="3201987"/>
                </a:lnTo>
                <a:lnTo>
                  <a:pt x="55427" y="3160712"/>
                </a:lnTo>
                <a:lnTo>
                  <a:pt x="75583" y="3121025"/>
                </a:lnTo>
                <a:lnTo>
                  <a:pt x="95738" y="3084512"/>
                </a:lnTo>
                <a:lnTo>
                  <a:pt x="115893" y="3046412"/>
                </a:lnTo>
                <a:lnTo>
                  <a:pt x="134368" y="3009900"/>
                </a:lnTo>
                <a:lnTo>
                  <a:pt x="152844" y="2967037"/>
                </a:lnTo>
                <a:lnTo>
                  <a:pt x="167960" y="2922587"/>
                </a:lnTo>
                <a:lnTo>
                  <a:pt x="178038" y="2868612"/>
                </a:lnTo>
                <a:lnTo>
                  <a:pt x="188115" y="2809875"/>
                </a:lnTo>
                <a:lnTo>
                  <a:pt x="189795" y="2741612"/>
                </a:lnTo>
                <a:lnTo>
                  <a:pt x="188115" y="2671762"/>
                </a:lnTo>
                <a:lnTo>
                  <a:pt x="178038" y="2613025"/>
                </a:lnTo>
                <a:lnTo>
                  <a:pt x="167960" y="2560637"/>
                </a:lnTo>
                <a:lnTo>
                  <a:pt x="152844" y="2513012"/>
                </a:lnTo>
                <a:lnTo>
                  <a:pt x="134368" y="2471737"/>
                </a:lnTo>
                <a:lnTo>
                  <a:pt x="115893" y="2433637"/>
                </a:lnTo>
                <a:lnTo>
                  <a:pt x="95738" y="2395537"/>
                </a:lnTo>
                <a:lnTo>
                  <a:pt x="75583" y="2359025"/>
                </a:lnTo>
                <a:lnTo>
                  <a:pt x="55427" y="2319337"/>
                </a:lnTo>
                <a:lnTo>
                  <a:pt x="38632" y="2278062"/>
                </a:lnTo>
                <a:lnTo>
                  <a:pt x="23515" y="2232025"/>
                </a:lnTo>
                <a:lnTo>
                  <a:pt x="11758" y="2179637"/>
                </a:lnTo>
                <a:lnTo>
                  <a:pt x="3359" y="2119312"/>
                </a:lnTo>
                <a:lnTo>
                  <a:pt x="0" y="2051050"/>
                </a:lnTo>
                <a:lnTo>
                  <a:pt x="3359" y="1982787"/>
                </a:lnTo>
                <a:lnTo>
                  <a:pt x="11758" y="1922462"/>
                </a:lnTo>
                <a:lnTo>
                  <a:pt x="23515" y="1870075"/>
                </a:lnTo>
                <a:lnTo>
                  <a:pt x="38632" y="1824037"/>
                </a:lnTo>
                <a:lnTo>
                  <a:pt x="55427" y="1782762"/>
                </a:lnTo>
                <a:lnTo>
                  <a:pt x="75583" y="1743075"/>
                </a:lnTo>
                <a:lnTo>
                  <a:pt x="95738" y="1708150"/>
                </a:lnTo>
                <a:lnTo>
                  <a:pt x="115893" y="1671637"/>
                </a:lnTo>
                <a:lnTo>
                  <a:pt x="134368" y="1631950"/>
                </a:lnTo>
                <a:lnTo>
                  <a:pt x="152844" y="1589087"/>
                </a:lnTo>
                <a:lnTo>
                  <a:pt x="167960" y="1544637"/>
                </a:lnTo>
                <a:lnTo>
                  <a:pt x="178038" y="1492250"/>
                </a:lnTo>
                <a:lnTo>
                  <a:pt x="188115" y="1431925"/>
                </a:lnTo>
                <a:lnTo>
                  <a:pt x="189795" y="1363662"/>
                </a:lnTo>
                <a:lnTo>
                  <a:pt x="188115" y="1295400"/>
                </a:lnTo>
                <a:lnTo>
                  <a:pt x="178038" y="1235075"/>
                </a:lnTo>
                <a:lnTo>
                  <a:pt x="167960" y="1182687"/>
                </a:lnTo>
                <a:lnTo>
                  <a:pt x="152844" y="1136650"/>
                </a:lnTo>
                <a:lnTo>
                  <a:pt x="134368" y="1095375"/>
                </a:lnTo>
                <a:lnTo>
                  <a:pt x="115893" y="1055687"/>
                </a:lnTo>
                <a:lnTo>
                  <a:pt x="95738" y="1017587"/>
                </a:lnTo>
                <a:lnTo>
                  <a:pt x="75583" y="981075"/>
                </a:lnTo>
                <a:lnTo>
                  <a:pt x="55427" y="942975"/>
                </a:lnTo>
                <a:lnTo>
                  <a:pt x="38632" y="901700"/>
                </a:lnTo>
                <a:lnTo>
                  <a:pt x="23515" y="854075"/>
                </a:lnTo>
                <a:lnTo>
                  <a:pt x="11758" y="801687"/>
                </a:lnTo>
                <a:lnTo>
                  <a:pt x="3359" y="744537"/>
                </a:lnTo>
                <a:lnTo>
                  <a:pt x="0" y="673100"/>
                </a:lnTo>
                <a:lnTo>
                  <a:pt x="3359" y="606425"/>
                </a:lnTo>
                <a:lnTo>
                  <a:pt x="11758" y="546100"/>
                </a:lnTo>
                <a:lnTo>
                  <a:pt x="23515" y="496887"/>
                </a:lnTo>
                <a:lnTo>
                  <a:pt x="38632" y="450850"/>
                </a:lnTo>
                <a:lnTo>
                  <a:pt x="55427" y="409575"/>
                </a:lnTo>
                <a:lnTo>
                  <a:pt x="73903" y="369887"/>
                </a:lnTo>
                <a:lnTo>
                  <a:pt x="92379" y="334962"/>
                </a:lnTo>
                <a:lnTo>
                  <a:pt x="112534" y="296862"/>
                </a:lnTo>
                <a:lnTo>
                  <a:pt x="132689" y="260350"/>
                </a:lnTo>
                <a:lnTo>
                  <a:pt x="149485" y="217487"/>
                </a:lnTo>
                <a:lnTo>
                  <a:pt x="166281" y="174625"/>
                </a:lnTo>
                <a:lnTo>
                  <a:pt x="176358" y="122237"/>
                </a:lnTo>
                <a:lnTo>
                  <a:pt x="184756" y="6667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9591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9A3C5A-63EE-4661-865E-7FDA2BB00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88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LEYENDA</a:t>
            </a:r>
          </a:p>
        </p:txBody>
      </p:sp>
      <p:pic>
        <p:nvPicPr>
          <p:cNvPr id="1026" name="Picture 2" descr="Navegantes del sur: la cultura ribereña de los mapuches | Ladera Sur">
            <a:extLst>
              <a:ext uri="{FF2B5EF4-FFF2-40B4-BE49-F238E27FC236}">
                <a16:creationId xmlns:a16="http://schemas.microsoft.com/office/drawing/2014/main" id="{99C16504-FB62-40FA-8DBF-4626159289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54" y="2017432"/>
            <a:ext cx="3216563" cy="1852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AA4C63C2-665E-4815-B94A-EF1E178CCBE8}"/>
              </a:ext>
            </a:extLst>
          </p:cNvPr>
          <p:cNvSpPr/>
          <p:nvPr/>
        </p:nvSpPr>
        <p:spPr>
          <a:xfrm>
            <a:off x="662353" y="4012551"/>
            <a:ext cx="3216563" cy="14871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/>
              <a:t>1. Protagonistas humanos que podrían haber existido en la historia.</a:t>
            </a:r>
          </a:p>
        </p:txBody>
      </p:sp>
    </p:spTree>
    <p:extLst>
      <p:ext uri="{BB962C8B-B14F-4D97-AF65-F5344CB8AC3E}">
        <p14:creationId xmlns:p14="http://schemas.microsoft.com/office/powerpoint/2010/main" val="452105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9A3C5A-63EE-4661-865E-7FDA2BB00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88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LEYENDA</a:t>
            </a:r>
          </a:p>
        </p:txBody>
      </p:sp>
      <p:pic>
        <p:nvPicPr>
          <p:cNvPr id="1026" name="Picture 2" descr="Navegantes del sur: la cultura ribereña de los mapuches | Ladera Sur">
            <a:extLst>
              <a:ext uri="{FF2B5EF4-FFF2-40B4-BE49-F238E27FC236}">
                <a16:creationId xmlns:a16="http://schemas.microsoft.com/office/drawing/2014/main" id="{99C16504-FB62-40FA-8DBF-4626159289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54" y="2017432"/>
            <a:ext cx="3216563" cy="1852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AA4C63C2-665E-4815-B94A-EF1E178CCBE8}"/>
              </a:ext>
            </a:extLst>
          </p:cNvPr>
          <p:cNvSpPr/>
          <p:nvPr/>
        </p:nvSpPr>
        <p:spPr>
          <a:xfrm>
            <a:off x="662353" y="4012551"/>
            <a:ext cx="3216563" cy="14871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/>
              <a:t>1. Protagonistas humanos que podrían haber existido en la historia.</a:t>
            </a:r>
          </a:p>
        </p:txBody>
      </p:sp>
      <p:pic>
        <p:nvPicPr>
          <p:cNvPr id="5128" name="Picture 8" descr="Zona sur de Chile | Deportes extremos">
            <a:extLst>
              <a:ext uri="{FF2B5EF4-FFF2-40B4-BE49-F238E27FC236}">
                <a16:creationId xmlns:a16="http://schemas.microsoft.com/office/drawing/2014/main" id="{6D7EFF58-1487-4A4A-B4A4-1287E937C5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9964" y="2017432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1F01F74A-AC2A-40BB-9866-FF8F89E5F067}"/>
              </a:ext>
            </a:extLst>
          </p:cNvPr>
          <p:cNvSpPr/>
          <p:nvPr/>
        </p:nvSpPr>
        <p:spPr>
          <a:xfrm>
            <a:off x="4220432" y="4303472"/>
            <a:ext cx="3216563" cy="14871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/>
              <a:t>2. Suceden en lugares reales y en un tiempo histórico específico.</a:t>
            </a:r>
          </a:p>
        </p:txBody>
      </p:sp>
    </p:spTree>
    <p:extLst>
      <p:ext uri="{BB962C8B-B14F-4D97-AF65-F5344CB8AC3E}">
        <p14:creationId xmlns:p14="http://schemas.microsoft.com/office/powerpoint/2010/main" val="1636610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9A3C5A-63EE-4661-865E-7FDA2BB00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88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LEYENDA</a:t>
            </a:r>
          </a:p>
        </p:txBody>
      </p:sp>
      <p:pic>
        <p:nvPicPr>
          <p:cNvPr id="1026" name="Picture 2" descr="Navegantes del sur: la cultura ribereña de los mapuches | Ladera Sur">
            <a:extLst>
              <a:ext uri="{FF2B5EF4-FFF2-40B4-BE49-F238E27FC236}">
                <a16:creationId xmlns:a16="http://schemas.microsoft.com/office/drawing/2014/main" id="{99C16504-FB62-40FA-8DBF-4626159289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54" y="2017432"/>
            <a:ext cx="3216563" cy="1852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AA4C63C2-665E-4815-B94A-EF1E178CCBE8}"/>
              </a:ext>
            </a:extLst>
          </p:cNvPr>
          <p:cNvSpPr/>
          <p:nvPr/>
        </p:nvSpPr>
        <p:spPr>
          <a:xfrm>
            <a:off x="662353" y="4012551"/>
            <a:ext cx="3216563" cy="14871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/>
              <a:t>1. Protagonistas humanos que podrían haber existido en la historia.</a:t>
            </a:r>
          </a:p>
        </p:txBody>
      </p:sp>
      <p:pic>
        <p:nvPicPr>
          <p:cNvPr id="5128" name="Picture 8" descr="Zona sur de Chile | Deportes extremos">
            <a:extLst>
              <a:ext uri="{FF2B5EF4-FFF2-40B4-BE49-F238E27FC236}">
                <a16:creationId xmlns:a16="http://schemas.microsoft.com/office/drawing/2014/main" id="{6D7EFF58-1487-4A4A-B4A4-1287E937C5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9964" y="2017432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1F01F74A-AC2A-40BB-9866-FF8F89E5F067}"/>
              </a:ext>
            </a:extLst>
          </p:cNvPr>
          <p:cNvSpPr/>
          <p:nvPr/>
        </p:nvSpPr>
        <p:spPr>
          <a:xfrm>
            <a:off x="4220432" y="4303472"/>
            <a:ext cx="3216563" cy="14871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/>
              <a:t>2. Suceden en lugares reales y en un tiempo histórico específico.</a:t>
            </a:r>
          </a:p>
        </p:txBody>
      </p:sp>
      <p:pic>
        <p:nvPicPr>
          <p:cNvPr id="7170" name="Picture 2" descr="La Pincoya (Leyenda de Chile)">
            <a:extLst>
              <a:ext uri="{FF2B5EF4-FFF2-40B4-BE49-F238E27FC236}">
                <a16:creationId xmlns:a16="http://schemas.microsoft.com/office/drawing/2014/main" id="{334F8A58-668F-473A-BCF3-7068CF572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511" y="2030246"/>
            <a:ext cx="3303842" cy="1982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F257AC67-D262-49F1-80C7-4B511A11E8EE}"/>
              </a:ext>
            </a:extLst>
          </p:cNvPr>
          <p:cNvSpPr/>
          <p:nvPr/>
        </p:nvSpPr>
        <p:spPr>
          <a:xfrm>
            <a:off x="7865790" y="4299992"/>
            <a:ext cx="3216563" cy="14871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/>
              <a:t>3. Mezclan realidad con personajes o acontecimientos sobrenaturales.</a:t>
            </a:r>
          </a:p>
        </p:txBody>
      </p:sp>
    </p:spTree>
    <p:extLst>
      <p:ext uri="{BB962C8B-B14F-4D97-AF65-F5344CB8AC3E}">
        <p14:creationId xmlns:p14="http://schemas.microsoft.com/office/powerpoint/2010/main" val="3636877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93A6AC-AFAC-4D07-AD47-EB60C7260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¿De qué crees que va a tratar?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D910194-7E66-4C64-B547-9E3CB44F12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6897"/>
          <a:stretch/>
        </p:blipFill>
        <p:spPr>
          <a:xfrm>
            <a:off x="3007329" y="1662631"/>
            <a:ext cx="7319958" cy="1323234"/>
          </a:xfrm>
          <a:prstGeom prst="rect">
            <a:avLst/>
          </a:prstGeom>
        </p:spPr>
      </p:pic>
      <p:pic>
        <p:nvPicPr>
          <p:cNvPr id="8194" name="Picture 2" descr="Religión mapuche - Wikipedia, la enciclopedia libre">
            <a:extLst>
              <a:ext uri="{FF2B5EF4-FFF2-40B4-BE49-F238E27FC236}">
                <a16:creationId xmlns:a16="http://schemas.microsoft.com/office/drawing/2014/main" id="{D0172599-308F-4BEA-BA59-0105659593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36" y="2896268"/>
            <a:ext cx="3845707" cy="2739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ECoronel">
            <a:extLst>
              <a:ext uri="{FF2B5EF4-FFF2-40B4-BE49-F238E27FC236}">
                <a16:creationId xmlns:a16="http://schemas.microsoft.com/office/drawing/2014/main" id="{C7C06ADC-4010-4E43-88B4-3EC00E39FD7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8198" name="Picture 6" descr="Cultura Mapuche">
            <a:extLst>
              <a:ext uri="{FF2B5EF4-FFF2-40B4-BE49-F238E27FC236}">
                <a16:creationId xmlns:a16="http://schemas.microsoft.com/office/drawing/2014/main" id="{08256F7C-F05F-41DF-9A76-B71418E3F1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64" r="56610"/>
          <a:stretch/>
        </p:blipFill>
        <p:spPr bwMode="auto">
          <a:xfrm>
            <a:off x="9157690" y="2598282"/>
            <a:ext cx="2339193" cy="3335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10" descr="Río Biobío: ubicación, mapa y todo lo que pueda interesar sobre él">
            <a:extLst>
              <a:ext uri="{FF2B5EF4-FFF2-40B4-BE49-F238E27FC236}">
                <a16:creationId xmlns:a16="http://schemas.microsoft.com/office/drawing/2014/main" id="{4AF54255-5DE0-4D06-BF05-32F114D0F10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8206" name="Picture 14" descr="Río Bio Bío | Maravillas en Chile">
            <a:extLst>
              <a:ext uri="{FF2B5EF4-FFF2-40B4-BE49-F238E27FC236}">
                <a16:creationId xmlns:a16="http://schemas.microsoft.com/office/drawing/2014/main" id="{93B1996B-6CAE-488B-B901-6D63EA3BE9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398" y="2989379"/>
            <a:ext cx="3765337" cy="2375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4895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64CB840-9DDA-4AF0-8A54-AD937CBD09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34A96B76-A874-4389-99E4-4D73B7BFB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1. Leer la leyenda de las páginas 138-139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9698F55-099E-4C21-8244-08D03BFCD3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03" y="1720435"/>
            <a:ext cx="6377747" cy="379762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150A606-1EC9-44AD-872C-D26A48C862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0839" y="2198078"/>
            <a:ext cx="5219700" cy="418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724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15037B-EB27-4405-8784-DBDAE5C96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175" y="232342"/>
            <a:ext cx="10178322" cy="1492132"/>
          </a:xfrm>
        </p:spPr>
        <p:txBody>
          <a:bodyPr>
            <a:normAutofit/>
          </a:bodyPr>
          <a:lstStyle/>
          <a:p>
            <a:r>
              <a:rPr lang="es-CL" sz="3600" dirty="0"/>
              <a:t>2. Realizar las preguntas 1, 2 y 3 a continuación.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94A5D5A-66C0-44CA-8D34-C8C1149286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DF2BB4B-E205-4E6B-AB0B-846F83E1F6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4825" y="929397"/>
            <a:ext cx="7315200" cy="424815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2D9C7DB-615B-4405-BA14-AFF8F5CB1B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175" y="3648075"/>
            <a:ext cx="7334250" cy="320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070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FCC03BD5-44CA-4190-B05E-4BFAC0DF9E4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3580970"/>
              </p:ext>
            </p:extLst>
          </p:nvPr>
        </p:nvGraphicFramePr>
        <p:xfrm>
          <a:off x="1144933" y="1649895"/>
          <a:ext cx="10357954" cy="39963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552424">
                  <a:extLst>
                    <a:ext uri="{9D8B030D-6E8A-4147-A177-3AD203B41FA5}">
                      <a16:colId xmlns:a16="http://schemas.microsoft.com/office/drawing/2014/main" val="3150306069"/>
                    </a:ext>
                  </a:extLst>
                </a:gridCol>
                <a:gridCol w="7805530">
                  <a:extLst>
                    <a:ext uri="{9D8B030D-6E8A-4147-A177-3AD203B41FA5}">
                      <a16:colId xmlns:a16="http://schemas.microsoft.com/office/drawing/2014/main" val="37999173"/>
                    </a:ext>
                  </a:extLst>
                </a:gridCol>
              </a:tblGrid>
              <a:tr h="1312397">
                <a:tc>
                  <a:txBody>
                    <a:bodyPr/>
                    <a:lstStyle/>
                    <a:p>
                      <a:r>
                        <a:rPr lang="es-CL" sz="28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INICIO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28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Presenta la situación inicial del relato: el personaje principal y cómo era todo antes del conflicto.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2504485"/>
                  </a:ext>
                </a:extLst>
              </a:tr>
              <a:tr h="1312397">
                <a:tc>
                  <a:txBody>
                    <a:bodyPr/>
                    <a:lstStyle/>
                    <a:p>
                      <a:r>
                        <a:rPr lang="es-CL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DESARROLLO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2800" dirty="0"/>
                        <a:t>Comienza con el conflicto de la historia. Son las acciones que realizan los personajes para solucionar el conflicto.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8124550"/>
                  </a:ext>
                </a:extLst>
              </a:tr>
              <a:tr h="1312397">
                <a:tc>
                  <a:txBody>
                    <a:bodyPr/>
                    <a:lstStyle/>
                    <a:p>
                      <a:r>
                        <a:rPr lang="es-CL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DESENLACE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2800" dirty="0"/>
                        <a:t>Es como se resuelve el conflicto y llega a una situación final, donde hay una nueva normalidad.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1373752"/>
                  </a:ext>
                </a:extLst>
              </a:tr>
            </a:tbl>
          </a:graphicData>
        </a:graphic>
      </p:graphicFrame>
      <p:sp>
        <p:nvSpPr>
          <p:cNvPr id="6" name="Título 1">
            <a:extLst>
              <a:ext uri="{FF2B5EF4-FFF2-40B4-BE49-F238E27FC236}">
                <a16:creationId xmlns:a16="http://schemas.microsoft.com/office/drawing/2014/main" id="{5DB940C1-D4B4-4CF3-B427-51D66CA78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475" y="382586"/>
            <a:ext cx="10179050" cy="1492250"/>
          </a:xfrm>
        </p:spPr>
        <p:txBody>
          <a:bodyPr>
            <a:normAutofit/>
          </a:bodyPr>
          <a:lstStyle/>
          <a:p>
            <a:pPr algn="ctr"/>
            <a:r>
              <a:rPr lang="es-CL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ESTRUCTURA</a:t>
            </a:r>
          </a:p>
        </p:txBody>
      </p:sp>
    </p:spTree>
    <p:extLst>
      <p:ext uri="{BB962C8B-B14F-4D97-AF65-F5344CB8AC3E}">
        <p14:creationId xmlns:p14="http://schemas.microsoft.com/office/powerpoint/2010/main" val="2187492765"/>
      </p:ext>
    </p:extLst>
  </p:cSld>
  <p:clrMapOvr>
    <a:masterClrMapping/>
  </p:clrMapOvr>
</p:sld>
</file>

<file path=ppt/theme/theme1.xml><?xml version="1.0" encoding="utf-8"?>
<a:theme xmlns:a="http://schemas.openxmlformats.org/drawingml/2006/main" name="Distintivo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171</Words>
  <Application>Microsoft Office PowerPoint</Application>
  <PresentationFormat>Panorámica</PresentationFormat>
  <Paragraphs>20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Gill Sans MT</vt:lpstr>
      <vt:lpstr>Impact</vt:lpstr>
      <vt:lpstr>Distintivo</vt:lpstr>
      <vt:lpstr>Voces de nuestros pueblos</vt:lpstr>
      <vt:lpstr>LEYENDA</vt:lpstr>
      <vt:lpstr>LEYENDA</vt:lpstr>
      <vt:lpstr>LEYENDA</vt:lpstr>
      <vt:lpstr>¿De qué crees que va a tratar?</vt:lpstr>
      <vt:lpstr>1. Leer la leyenda de las páginas 138-139</vt:lpstr>
      <vt:lpstr>2. Realizar las preguntas 1, 2 y 3 a continuación.</vt:lpstr>
      <vt:lpstr>ESTRUCTURA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Voces de nuestros pueblos</dc:title>
  <dc:creator>Manuela Esperanza Abarca Ferrando (manuela.abarca)</dc:creator>
  <cp:lastModifiedBy>Manuela Esperanza Abarca Ferrando (manuela.abarca)</cp:lastModifiedBy>
  <cp:revision>4</cp:revision>
  <dcterms:created xsi:type="dcterms:W3CDTF">2020-07-17T15:53:21Z</dcterms:created>
  <dcterms:modified xsi:type="dcterms:W3CDTF">2020-07-17T16:48:13Z</dcterms:modified>
</cp:coreProperties>
</file>