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103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52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60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29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37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2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88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34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2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6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97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F5FC-2292-4481-A137-0D029B770E9A}" type="datetimeFigureOut">
              <a:rPr lang="es-ES" smtClean="0"/>
              <a:t>11/07/2020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5863-E43F-436C-9489-3BF997344E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35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carrasco@emmanuel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IJnchzAj1k&amp;t=24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olegio Cristiano Emmanuel - Admisión 20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3" y="580354"/>
            <a:ext cx="521335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5859886" y="-700216"/>
            <a:ext cx="4286517" cy="4141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1546536" y="35480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s-419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Colegio Cristiano Emmanuel</a:t>
            </a:r>
            <a:endParaRPr lang="es-E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419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Clases </a:t>
            </a: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Online./kínder/2020</a:t>
            </a:r>
          </a:p>
          <a:p>
            <a:pPr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419" sz="1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ensamiento</a:t>
            </a:r>
            <a:r>
              <a:rPr lang="es-419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Matemático</a:t>
            </a:r>
            <a:endParaRPr lang="es-E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Semana17, del   13 </a:t>
            </a:r>
            <a:r>
              <a:rPr lang="es-419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  17 de Julio</a:t>
            </a:r>
          </a:p>
          <a:p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Rafaela Carrasco F</a:t>
            </a:r>
            <a:r>
              <a:rPr lang="es-419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1200" dirty="0"/>
              <a:t> </a:t>
            </a:r>
            <a:r>
              <a:rPr lang="es-419" sz="1200" u="sng" dirty="0">
                <a:hlinkClick r:id="rId3"/>
              </a:rPr>
              <a:t>rcarrasco@emmanuel.cl</a:t>
            </a:r>
            <a:endParaRPr lang="es-ES" sz="1200" dirty="0"/>
          </a:p>
        </p:txBody>
      </p:sp>
      <p:sp>
        <p:nvSpPr>
          <p:cNvPr id="8" name="Rectángulo 7"/>
          <p:cNvSpPr/>
          <p:nvPr/>
        </p:nvSpPr>
        <p:spPr>
          <a:xfrm>
            <a:off x="1308148" y="1151854"/>
            <a:ext cx="7784337" cy="5126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419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419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419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419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419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Ruta de Trabajo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419" b="1" u="sng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419" sz="1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419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Mirar  el video con atención en </a:t>
            </a:r>
            <a:r>
              <a:rPr lang="es-419" sz="1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s-419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1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Tube</a:t>
            </a:r>
            <a:r>
              <a:rPr lang="es-419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  “Peques Aprenden Jugando “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419" sz="1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419" sz="1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419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Confeccionar un banderín con los números ordinales para  decorar la pieza , sacar una foto y enviar por el buzón de tareas de matemáticas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419" sz="1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419" sz="16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419" sz="1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408" y="862633"/>
            <a:ext cx="2587412" cy="337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1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1" y="877007"/>
            <a:ext cx="10380370" cy="5505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ángulo 4"/>
          <p:cNvSpPr/>
          <p:nvPr/>
        </p:nvSpPr>
        <p:spPr>
          <a:xfrm>
            <a:off x="2128181" y="230676"/>
            <a:ext cx="76694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419" dirty="0" smtClean="0"/>
              <a:t>BUSCAR EN </a:t>
            </a:r>
            <a:r>
              <a:rPr lang="es-419" dirty="0" smtClean="0"/>
              <a:t>YOUTUBE</a:t>
            </a:r>
            <a:r>
              <a:rPr lang="es-419" dirty="0" smtClean="0"/>
              <a:t>:  </a:t>
            </a:r>
            <a:r>
              <a:rPr lang="es-ES" dirty="0" smtClean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www.youtube.com/watch?v=wIJnchzAj1k&amp;t=24s</a:t>
            </a:r>
            <a:endParaRPr lang="es-419" dirty="0" smtClean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168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01825" y="-2080691"/>
            <a:ext cx="6044915" cy="1068946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57589" y="1473834"/>
            <a:ext cx="77015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smtClean="0"/>
              <a:t>Tarea:</a:t>
            </a:r>
          </a:p>
          <a:p>
            <a:endParaRPr lang="es-419" dirty="0"/>
          </a:p>
          <a:p>
            <a:r>
              <a:rPr lang="es-419" dirty="0" smtClean="0"/>
              <a:t>Escribir los números ordinales  del 1° al 10° en cartulinas u hojas de colores recortar como banderines y colgar en tu pieza cómo decoración , puedes agregar colores y formas a tu elección , aquí les envió unos modelos de banderines para tener una idea, pero le faltan los números </a:t>
            </a:r>
            <a:r>
              <a:rPr lang="es-419" u="sng" dirty="0" smtClean="0"/>
              <a:t>ORDINALES</a:t>
            </a:r>
            <a:r>
              <a:rPr lang="es-419" dirty="0" smtClean="0"/>
              <a:t>:1°   2°   3°   4° ………</a:t>
            </a:r>
          </a:p>
          <a:p>
            <a:r>
              <a:rPr lang="es-419" dirty="0" smtClean="0"/>
              <a:t>Recuerda sacar una foto y enviar por el buzón de matemáticas.</a:t>
            </a:r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663" y="3551251"/>
            <a:ext cx="2017154" cy="201715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044" y="3500272"/>
            <a:ext cx="2119111" cy="211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82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105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contreras</dc:creator>
  <cp:lastModifiedBy>belen contreras</cp:lastModifiedBy>
  <cp:revision>6</cp:revision>
  <dcterms:created xsi:type="dcterms:W3CDTF">2020-07-11T01:57:17Z</dcterms:created>
  <dcterms:modified xsi:type="dcterms:W3CDTF">2020-07-11T16:43:34Z</dcterms:modified>
</cp:coreProperties>
</file>