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70" r:id="rId10"/>
    <p:sldId id="261" r:id="rId11"/>
    <p:sldId id="268" r:id="rId12"/>
    <p:sldId id="269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647" autoAdjust="0"/>
    <p:restoredTop sz="94660"/>
  </p:normalViewPr>
  <p:slideViewPr>
    <p:cSldViewPr>
      <p:cViewPr varScale="1">
        <p:scale>
          <a:sx n="68" d="100"/>
          <a:sy n="68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283F-D86B-49E3-BE9D-B4457A60CC59}" type="datetimeFigureOut">
              <a:rPr lang="es-CL" smtClean="0"/>
              <a:pPr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0BA6-45AD-49D5-80B8-063196EEC1A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416264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283F-D86B-49E3-BE9D-B4457A60CC59}" type="datetimeFigureOut">
              <a:rPr lang="es-CL" smtClean="0"/>
              <a:pPr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0BA6-45AD-49D5-80B8-063196EEC1A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704111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283F-D86B-49E3-BE9D-B4457A60CC59}" type="datetimeFigureOut">
              <a:rPr lang="es-CL" smtClean="0"/>
              <a:pPr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0BA6-45AD-49D5-80B8-063196EEC1A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05421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283F-D86B-49E3-BE9D-B4457A60CC59}" type="datetimeFigureOut">
              <a:rPr lang="es-CL" smtClean="0"/>
              <a:pPr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0BA6-45AD-49D5-80B8-063196EEC1A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68688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283F-D86B-49E3-BE9D-B4457A60CC59}" type="datetimeFigureOut">
              <a:rPr lang="es-CL" smtClean="0"/>
              <a:pPr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0BA6-45AD-49D5-80B8-063196EEC1A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861902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283F-D86B-49E3-BE9D-B4457A60CC59}" type="datetimeFigureOut">
              <a:rPr lang="es-CL" smtClean="0"/>
              <a:pPr/>
              <a:t>10-07-2020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0BA6-45AD-49D5-80B8-063196EEC1A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074450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283F-D86B-49E3-BE9D-B4457A60CC59}" type="datetimeFigureOut">
              <a:rPr lang="es-CL" smtClean="0"/>
              <a:pPr/>
              <a:t>10-07-2020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0BA6-45AD-49D5-80B8-063196EEC1A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621457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283F-D86B-49E3-BE9D-B4457A60CC59}" type="datetimeFigureOut">
              <a:rPr lang="es-CL" smtClean="0"/>
              <a:pPr/>
              <a:t>10-07-2020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0BA6-45AD-49D5-80B8-063196EEC1A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58479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283F-D86B-49E3-BE9D-B4457A60CC59}" type="datetimeFigureOut">
              <a:rPr lang="es-CL" smtClean="0"/>
              <a:pPr/>
              <a:t>10-07-2020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0BA6-45AD-49D5-80B8-063196EEC1A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604879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283F-D86B-49E3-BE9D-B4457A60CC59}" type="datetimeFigureOut">
              <a:rPr lang="es-CL" smtClean="0"/>
              <a:pPr/>
              <a:t>10-07-2020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0BA6-45AD-49D5-80B8-063196EEC1A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75628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283F-D86B-49E3-BE9D-B4457A60CC59}" type="datetimeFigureOut">
              <a:rPr lang="es-CL" smtClean="0"/>
              <a:pPr/>
              <a:t>10-07-2020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0BA6-45AD-49D5-80B8-063196EEC1A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90568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3283F-D86B-49E3-BE9D-B4457A60CC59}" type="datetimeFigureOut">
              <a:rPr lang="es-CL" smtClean="0"/>
              <a:pPr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10BA6-45AD-49D5-80B8-063196EEC1A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28677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206680" cy="18002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6600" b="1" dirty="0" smtClean="0">
                <a:solidFill>
                  <a:schemeClr val="tx1"/>
                </a:solidFill>
              </a:rPr>
              <a:t>WHAT HAPPENED FIRST?</a:t>
            </a:r>
            <a:endParaRPr lang="es-CL" sz="66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75446"/>
            <a:ext cx="4168626" cy="416862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9909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000" b="1" dirty="0" smtClean="0"/>
              <a:t>EXERCISES</a:t>
            </a:r>
            <a:endParaRPr lang="es-CL" sz="6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MX" dirty="0" err="1" smtClean="0"/>
              <a:t>After</a:t>
            </a:r>
            <a:r>
              <a:rPr lang="es-MX" dirty="0" smtClean="0"/>
              <a:t> I ______ (</a:t>
            </a:r>
            <a:r>
              <a:rPr lang="es-MX" dirty="0" err="1" smtClean="0"/>
              <a:t>finish</a:t>
            </a:r>
            <a:r>
              <a:rPr lang="es-MX" dirty="0" smtClean="0"/>
              <a:t>) </a:t>
            </a:r>
            <a:r>
              <a:rPr lang="es-MX" dirty="0" err="1" smtClean="0"/>
              <a:t>my</a:t>
            </a:r>
            <a:r>
              <a:rPr lang="es-MX" dirty="0" smtClean="0"/>
              <a:t> lunch, I </a:t>
            </a:r>
            <a:r>
              <a:rPr lang="es-MX" dirty="0" err="1" smtClean="0"/>
              <a:t>went</a:t>
            </a:r>
            <a:r>
              <a:rPr lang="es-MX" dirty="0" smtClean="0"/>
              <a:t> back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work</a:t>
            </a:r>
            <a:r>
              <a:rPr lang="es-MX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George ________ (</a:t>
            </a:r>
            <a:r>
              <a:rPr lang="es-MX" dirty="0" err="1" smtClean="0"/>
              <a:t>repair</a:t>
            </a:r>
            <a:r>
              <a:rPr lang="es-MX" dirty="0" smtClean="0"/>
              <a:t>) </a:t>
            </a:r>
            <a:r>
              <a:rPr lang="es-MX" dirty="0" err="1" smtClean="0"/>
              <a:t>his</a:t>
            </a:r>
            <a:r>
              <a:rPr lang="es-MX" dirty="0" smtClean="0"/>
              <a:t> car </a:t>
            </a:r>
            <a:r>
              <a:rPr lang="es-MX" dirty="0" err="1" smtClean="0"/>
              <a:t>before</a:t>
            </a:r>
            <a:r>
              <a:rPr lang="es-MX" dirty="0" smtClean="0"/>
              <a:t> he </a:t>
            </a:r>
            <a:r>
              <a:rPr lang="es-MX" dirty="0" err="1" smtClean="0"/>
              <a:t>went</a:t>
            </a:r>
            <a:r>
              <a:rPr lang="es-MX" dirty="0" smtClean="0"/>
              <a:t> </a:t>
            </a:r>
            <a:r>
              <a:rPr lang="es-MX" dirty="0" err="1" smtClean="0"/>
              <a:t>fishing</a:t>
            </a:r>
            <a:r>
              <a:rPr lang="es-MX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err="1" smtClean="0"/>
              <a:t>She</a:t>
            </a:r>
            <a:r>
              <a:rPr lang="es-MX" dirty="0" smtClean="0"/>
              <a:t> _______ (</a:t>
            </a:r>
            <a:r>
              <a:rPr lang="es-MX" dirty="0" err="1" smtClean="0"/>
              <a:t>tell</a:t>
            </a:r>
            <a:r>
              <a:rPr lang="es-MX" dirty="0" smtClean="0"/>
              <a:t>) me </a:t>
            </a:r>
            <a:r>
              <a:rPr lang="es-MX" dirty="0" err="1" smtClean="0"/>
              <a:t>she</a:t>
            </a:r>
            <a:r>
              <a:rPr lang="es-MX" dirty="0" smtClean="0"/>
              <a:t> _________ (</a:t>
            </a:r>
            <a:r>
              <a:rPr lang="es-MX" dirty="0" err="1" smtClean="0"/>
              <a:t>buy</a:t>
            </a:r>
            <a:r>
              <a:rPr lang="es-MX" dirty="0" smtClean="0"/>
              <a:t>) a new car. 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I _____(</a:t>
            </a:r>
            <a:r>
              <a:rPr lang="es-MX" dirty="0" err="1" smtClean="0"/>
              <a:t>buy</a:t>
            </a:r>
            <a:r>
              <a:rPr lang="es-MX" dirty="0" smtClean="0"/>
              <a:t>) a new car </a:t>
            </a:r>
            <a:r>
              <a:rPr lang="es-MX" dirty="0" err="1" smtClean="0"/>
              <a:t>because</a:t>
            </a:r>
            <a:r>
              <a:rPr lang="es-MX" dirty="0" smtClean="0"/>
              <a:t> </a:t>
            </a:r>
            <a:r>
              <a:rPr lang="es-MX" dirty="0" err="1" smtClean="0"/>
              <a:t>some</a:t>
            </a:r>
            <a:r>
              <a:rPr lang="es-MX" dirty="0" smtClean="0"/>
              <a:t> </a:t>
            </a:r>
            <a:r>
              <a:rPr lang="es-MX" dirty="0" err="1" smtClean="0"/>
              <a:t>thieves</a:t>
            </a:r>
            <a:r>
              <a:rPr lang="es-MX" dirty="0" smtClean="0"/>
              <a:t> __________ (</a:t>
            </a:r>
            <a:r>
              <a:rPr lang="es-MX" dirty="0" err="1" smtClean="0"/>
              <a:t>steal</a:t>
            </a:r>
            <a:r>
              <a:rPr lang="es-MX" dirty="0" smtClean="0"/>
              <a:t>) </a:t>
            </a:r>
            <a:r>
              <a:rPr lang="es-MX" dirty="0" err="1" smtClean="0"/>
              <a:t>my</a:t>
            </a:r>
            <a:r>
              <a:rPr lang="es-MX" dirty="0" smtClean="0"/>
              <a:t> </a:t>
            </a:r>
            <a:r>
              <a:rPr lang="es-MX" dirty="0" err="1" smtClean="0"/>
              <a:t>old</a:t>
            </a:r>
            <a:r>
              <a:rPr lang="es-MX" dirty="0" smtClean="0"/>
              <a:t> </a:t>
            </a:r>
            <a:r>
              <a:rPr lang="es-MX" dirty="0" err="1" smtClean="0"/>
              <a:t>one</a:t>
            </a:r>
            <a:r>
              <a:rPr lang="es-MX" dirty="0" smtClean="0"/>
              <a:t>.  </a:t>
            </a:r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344151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EXERCISES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5- After the company _____Joe, he began to work on his first project. (hire)</a:t>
            </a:r>
          </a:p>
          <a:p>
            <a:pPr>
              <a:buNone/>
            </a:pPr>
            <a:r>
              <a:rPr lang="en-US" dirty="0" smtClean="0"/>
              <a:t>6- _____you _______ the news before you saw it on TV? (hear)</a:t>
            </a:r>
          </a:p>
          <a:p>
            <a:pPr>
              <a:buNone/>
            </a:pPr>
            <a:r>
              <a:rPr lang="en-US" dirty="0" smtClean="0"/>
              <a:t>7- Michael didn’t want to see the movie because he _______ the book yet. (not read)</a:t>
            </a:r>
          </a:p>
          <a:p>
            <a:pPr>
              <a:buNone/>
            </a:pPr>
            <a:r>
              <a:rPr lang="en-US" dirty="0" smtClean="0"/>
              <a:t>8-The concert ______ </a:t>
            </a:r>
            <a:r>
              <a:rPr lang="en-US" b="1" dirty="0" smtClean="0"/>
              <a:t>already</a:t>
            </a:r>
            <a:r>
              <a:rPr lang="en-US" dirty="0" smtClean="0"/>
              <a:t> _______when we _______ the stadium. (begin/ enter)</a:t>
            </a:r>
          </a:p>
          <a:p>
            <a:pPr>
              <a:buNone/>
            </a:pPr>
            <a:r>
              <a:rPr lang="en-US" dirty="0" smtClean="0"/>
              <a:t>9- Until Anne ________ Mark, she ____ </a:t>
            </a:r>
            <a:r>
              <a:rPr lang="en-US" b="1" dirty="0" smtClean="0"/>
              <a:t>never</a:t>
            </a:r>
            <a:r>
              <a:rPr lang="en-US" dirty="0" smtClean="0"/>
              <a:t> ______in love. (meet, be)</a:t>
            </a:r>
          </a:p>
          <a:p>
            <a:pPr>
              <a:buNone/>
            </a:pP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EXERCISES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10- Bill __________</a:t>
            </a:r>
            <a:r>
              <a:rPr lang="en-US" b="1" dirty="0" smtClean="0"/>
              <a:t> for </a:t>
            </a:r>
            <a:r>
              <a:rPr lang="en-US" dirty="0" smtClean="0"/>
              <a:t>years before he finally _______. (smoke/ quit)</a:t>
            </a:r>
          </a:p>
          <a:p>
            <a:pPr>
              <a:buNone/>
            </a:pPr>
            <a:r>
              <a:rPr lang="en-US" dirty="0" smtClean="0"/>
              <a:t>11- _______ Sara </a:t>
            </a:r>
            <a:r>
              <a:rPr lang="en-US" b="1" dirty="0" smtClean="0"/>
              <a:t>ever</a:t>
            </a:r>
            <a:r>
              <a:rPr lang="en-US" dirty="0" smtClean="0"/>
              <a:t> _______to London by herself before October? (drive)</a:t>
            </a:r>
          </a:p>
          <a:p>
            <a:pPr>
              <a:buNone/>
            </a:pPr>
            <a:r>
              <a:rPr lang="en-US" dirty="0" smtClean="0"/>
              <a:t>12- How many fish ______ the boys _____ by the time it started raining? (catch)</a:t>
            </a:r>
          </a:p>
          <a:p>
            <a:pPr>
              <a:buNone/>
            </a:pPr>
            <a:r>
              <a:rPr lang="en-US" dirty="0" smtClean="0"/>
              <a:t>13- You ________ them to go to the beach, hadn’t you? (forbid)</a:t>
            </a:r>
          </a:p>
          <a:p>
            <a:pPr>
              <a:buNone/>
            </a:pPr>
            <a:r>
              <a:rPr lang="en-US" dirty="0" smtClean="0"/>
              <a:t>14- The girls _______ in weeks. That’s why they ______ so much afterwards. (not exercise / hurt)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/>
          </a:bodyPr>
          <a:lstStyle/>
          <a:p>
            <a:r>
              <a:rPr lang="es-MX" b="1" dirty="0" err="1" smtClean="0"/>
              <a:t>Circle</a:t>
            </a:r>
            <a:r>
              <a:rPr lang="es-MX" b="1" dirty="0" smtClean="0"/>
              <a:t> </a:t>
            </a:r>
            <a:r>
              <a:rPr lang="es-MX" b="1" dirty="0" err="1" smtClean="0"/>
              <a:t>the</a:t>
            </a:r>
            <a:r>
              <a:rPr lang="es-MX" b="1" dirty="0" smtClean="0"/>
              <a:t> </a:t>
            </a:r>
            <a:r>
              <a:rPr lang="es-MX" b="1" dirty="0" err="1" smtClean="0"/>
              <a:t>correct</a:t>
            </a:r>
            <a:r>
              <a:rPr lang="es-MX" b="1" dirty="0" smtClean="0"/>
              <a:t> </a:t>
            </a:r>
            <a:r>
              <a:rPr lang="es-MX" b="1" dirty="0" err="1" smtClean="0"/>
              <a:t>answers</a:t>
            </a:r>
            <a:r>
              <a:rPr lang="es-MX" b="1" dirty="0" smtClean="0"/>
              <a:t>. In </a:t>
            </a:r>
            <a:r>
              <a:rPr lang="es-MX" b="1" dirty="0" err="1" smtClean="0"/>
              <a:t>some</a:t>
            </a:r>
            <a:r>
              <a:rPr lang="es-MX" b="1" dirty="0" smtClean="0"/>
              <a:t> cases </a:t>
            </a:r>
            <a:r>
              <a:rPr lang="es-MX" b="1" dirty="0" err="1" smtClean="0"/>
              <a:t>only</a:t>
            </a:r>
            <a:r>
              <a:rPr lang="es-MX" b="1" dirty="0" smtClean="0"/>
              <a:t> </a:t>
            </a:r>
            <a:r>
              <a:rPr lang="es-MX" b="1" dirty="0" err="1" smtClean="0"/>
              <a:t>one</a:t>
            </a:r>
            <a:r>
              <a:rPr lang="es-MX" b="1" dirty="0" smtClean="0"/>
              <a:t> </a:t>
            </a:r>
            <a:r>
              <a:rPr lang="es-MX" b="1" dirty="0" err="1" smtClean="0"/>
              <a:t>is</a:t>
            </a:r>
            <a:r>
              <a:rPr lang="es-MX" b="1" dirty="0" smtClean="0"/>
              <a:t> </a:t>
            </a:r>
            <a:r>
              <a:rPr lang="es-MX" b="1" dirty="0" err="1" smtClean="0"/>
              <a:t>correct</a:t>
            </a:r>
            <a:r>
              <a:rPr lang="es-MX" b="1" dirty="0" smtClean="0"/>
              <a:t>, and in </a:t>
            </a:r>
            <a:r>
              <a:rPr lang="es-MX" b="1" dirty="0" err="1" smtClean="0"/>
              <a:t>others</a:t>
            </a:r>
            <a:r>
              <a:rPr lang="es-MX" b="1" dirty="0" smtClean="0"/>
              <a:t> </a:t>
            </a:r>
            <a:r>
              <a:rPr lang="es-MX" b="1" dirty="0" err="1" smtClean="0"/>
              <a:t>both</a:t>
            </a:r>
            <a:r>
              <a:rPr lang="es-MX" b="1" dirty="0" smtClean="0"/>
              <a:t> are </a:t>
            </a:r>
            <a:r>
              <a:rPr lang="es-MX" b="1" dirty="0" err="1" smtClean="0"/>
              <a:t>correct</a:t>
            </a:r>
            <a:r>
              <a:rPr lang="es-MX" b="1" dirty="0" smtClean="0"/>
              <a:t>. 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sz="3600" dirty="0" smtClean="0"/>
              <a:t>As James </a:t>
            </a:r>
            <a:r>
              <a:rPr lang="es-MX" sz="3600" dirty="0" err="1" smtClean="0"/>
              <a:t>was</a:t>
            </a:r>
            <a:r>
              <a:rPr lang="es-MX" sz="3600" dirty="0" smtClean="0"/>
              <a:t> </a:t>
            </a:r>
            <a:r>
              <a:rPr lang="es-MX" sz="3600" dirty="0" err="1" smtClean="0"/>
              <a:t>introduced</a:t>
            </a:r>
            <a:r>
              <a:rPr lang="es-MX" sz="3600" dirty="0" smtClean="0"/>
              <a:t> </a:t>
            </a:r>
            <a:r>
              <a:rPr lang="es-MX" sz="3600" dirty="0" err="1" smtClean="0"/>
              <a:t>to</a:t>
            </a:r>
            <a:r>
              <a:rPr lang="es-MX" sz="3600" dirty="0" smtClean="0"/>
              <a:t> Mrs. </a:t>
            </a:r>
            <a:r>
              <a:rPr lang="es-MX" sz="3600" dirty="0" err="1" smtClean="0"/>
              <a:t>Snape</a:t>
            </a:r>
            <a:r>
              <a:rPr lang="es-MX" sz="3600" dirty="0" smtClean="0"/>
              <a:t>, he </a:t>
            </a:r>
            <a:r>
              <a:rPr lang="es-MX" sz="3600" dirty="0" err="1" smtClean="0"/>
              <a:t>realized</a:t>
            </a:r>
            <a:r>
              <a:rPr lang="es-MX" sz="3600" dirty="0" smtClean="0"/>
              <a:t> </a:t>
            </a:r>
            <a:r>
              <a:rPr lang="es-MX" sz="3600" dirty="0" err="1" smtClean="0"/>
              <a:t>that</a:t>
            </a:r>
            <a:r>
              <a:rPr lang="es-MX" sz="3600" dirty="0" smtClean="0"/>
              <a:t> he </a:t>
            </a:r>
            <a:r>
              <a:rPr lang="es-MX" sz="3600" i="1" u="sng" dirty="0" err="1" smtClean="0"/>
              <a:t>had</a:t>
            </a:r>
            <a:r>
              <a:rPr lang="es-MX" sz="3600" i="1" u="sng" dirty="0" smtClean="0"/>
              <a:t> </a:t>
            </a:r>
            <a:r>
              <a:rPr lang="es-MX" sz="3600" i="1" u="sng" dirty="0" err="1" smtClean="0"/>
              <a:t>met</a:t>
            </a:r>
            <a:r>
              <a:rPr lang="es-MX" sz="3600" i="1" u="sng" dirty="0" smtClean="0"/>
              <a:t> / </a:t>
            </a:r>
            <a:r>
              <a:rPr lang="es-MX" sz="3600" i="1" u="sng" dirty="0" err="1" smtClean="0"/>
              <a:t>met</a:t>
            </a:r>
            <a:r>
              <a:rPr lang="es-MX" sz="3600" i="1" dirty="0" smtClean="0"/>
              <a:t> </a:t>
            </a:r>
            <a:r>
              <a:rPr lang="es-MX" sz="3600" i="1" dirty="0" err="1" smtClean="0"/>
              <a:t>her</a:t>
            </a:r>
            <a:r>
              <a:rPr lang="es-MX" sz="3600" dirty="0" smtClean="0"/>
              <a:t> </a:t>
            </a:r>
            <a:r>
              <a:rPr lang="es-MX" sz="3600" dirty="0" err="1" smtClean="0"/>
              <a:t>before</a:t>
            </a:r>
            <a:r>
              <a:rPr lang="es-MX" sz="3600" dirty="0" smtClean="0"/>
              <a:t>. </a:t>
            </a:r>
            <a:endParaRPr lang="es-CL" sz="3600" dirty="0"/>
          </a:p>
        </p:txBody>
      </p:sp>
    </p:spTree>
    <p:extLst>
      <p:ext uri="{BB962C8B-B14F-4D97-AF65-F5344CB8AC3E}">
        <p14:creationId xmlns="" xmlns:p14="http://schemas.microsoft.com/office/powerpoint/2010/main" val="195394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189"/>
            <a:ext cx="8229600" cy="6254155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2. </a:t>
            </a:r>
            <a:r>
              <a:rPr lang="es-MX" dirty="0" err="1" smtClean="0"/>
              <a:t>During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previous</a:t>
            </a:r>
            <a:r>
              <a:rPr lang="es-MX" dirty="0" smtClean="0"/>
              <a:t> </a:t>
            </a:r>
            <a:r>
              <a:rPr lang="es-MX" dirty="0" err="1" smtClean="0"/>
              <a:t>week</a:t>
            </a:r>
            <a:r>
              <a:rPr lang="es-MX" dirty="0" smtClean="0"/>
              <a:t>, </a:t>
            </a:r>
            <a:r>
              <a:rPr lang="es-MX" i="1" dirty="0" smtClean="0"/>
              <a:t>I </a:t>
            </a:r>
            <a:r>
              <a:rPr lang="es-MX" i="1" u="sng" dirty="0" err="1" smtClean="0"/>
              <a:t>had</a:t>
            </a:r>
            <a:r>
              <a:rPr lang="es-MX" i="1" u="sng" dirty="0" smtClean="0"/>
              <a:t> </a:t>
            </a:r>
            <a:r>
              <a:rPr lang="es-MX" i="1" u="sng" dirty="0" err="1" smtClean="0"/>
              <a:t>been</a:t>
            </a:r>
            <a:r>
              <a:rPr lang="es-MX" i="1" u="sng" dirty="0" smtClean="0"/>
              <a:t> / </a:t>
            </a:r>
            <a:r>
              <a:rPr lang="es-MX" i="1" u="sng" dirty="0" err="1" smtClean="0"/>
              <a:t>went</a:t>
            </a:r>
            <a:r>
              <a:rPr lang="es-MX" u="sng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gym</a:t>
            </a:r>
            <a:r>
              <a:rPr lang="es-MX" dirty="0" smtClean="0"/>
              <a:t> </a:t>
            </a:r>
            <a:r>
              <a:rPr lang="es-MX" dirty="0" err="1" smtClean="0"/>
              <a:t>every</a:t>
            </a:r>
            <a:r>
              <a:rPr lang="es-MX" dirty="0" smtClean="0"/>
              <a:t> </a:t>
            </a:r>
            <a:r>
              <a:rPr lang="es-MX" dirty="0" err="1" smtClean="0"/>
              <a:t>evening</a:t>
            </a:r>
            <a:r>
              <a:rPr lang="es-MX" dirty="0" smtClean="0"/>
              <a:t>. </a:t>
            </a:r>
          </a:p>
          <a:p>
            <a:pPr marL="0" indent="0">
              <a:buNone/>
            </a:pPr>
            <a:r>
              <a:rPr lang="es-MX" dirty="0" smtClean="0"/>
              <a:t>3. He </a:t>
            </a:r>
            <a:r>
              <a:rPr lang="es-MX" dirty="0" err="1" smtClean="0"/>
              <a:t>denied</a:t>
            </a:r>
            <a:r>
              <a:rPr lang="es-MX" dirty="0" smtClean="0"/>
              <a:t> </a:t>
            </a:r>
            <a:r>
              <a:rPr lang="es-MX" dirty="0" err="1" smtClean="0"/>
              <a:t>that</a:t>
            </a:r>
            <a:r>
              <a:rPr lang="es-MX" dirty="0" smtClean="0"/>
              <a:t> he </a:t>
            </a:r>
            <a:r>
              <a:rPr lang="es-MX" i="1" u="sng" dirty="0" err="1" smtClean="0"/>
              <a:t>had</a:t>
            </a:r>
            <a:r>
              <a:rPr lang="es-MX" i="1" u="sng" dirty="0" smtClean="0"/>
              <a:t> </a:t>
            </a:r>
            <a:r>
              <a:rPr lang="es-MX" i="1" u="sng" dirty="0" err="1" smtClean="0"/>
              <a:t>taken</a:t>
            </a:r>
            <a:r>
              <a:rPr lang="es-MX" i="1" u="sng" dirty="0" smtClean="0"/>
              <a:t> / </a:t>
            </a:r>
            <a:r>
              <a:rPr lang="es-MX" i="1" u="sng" dirty="0" err="1" smtClean="0"/>
              <a:t>took</a:t>
            </a:r>
            <a:r>
              <a:rPr lang="es-MX" i="1" u="sng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money</a:t>
            </a:r>
            <a:r>
              <a:rPr lang="es-MX" dirty="0" smtClean="0"/>
              <a:t> </a:t>
            </a:r>
            <a:r>
              <a:rPr lang="es-MX" dirty="0" err="1" smtClean="0"/>
              <a:t>from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office. </a:t>
            </a:r>
          </a:p>
          <a:p>
            <a:pPr marL="0" indent="0">
              <a:buNone/>
            </a:pPr>
            <a:r>
              <a:rPr lang="es-MX" dirty="0" smtClean="0"/>
              <a:t>4. I </a:t>
            </a:r>
            <a:r>
              <a:rPr lang="es-MX" dirty="0" err="1" smtClean="0"/>
              <a:t>didn’t</a:t>
            </a:r>
            <a:r>
              <a:rPr lang="es-MX" dirty="0" smtClean="0"/>
              <a:t> </a:t>
            </a:r>
            <a:r>
              <a:rPr lang="es-MX" dirty="0" err="1" smtClean="0"/>
              <a:t>know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marking</a:t>
            </a:r>
            <a:r>
              <a:rPr lang="es-MX" dirty="0" smtClean="0"/>
              <a:t> </a:t>
            </a:r>
            <a:r>
              <a:rPr lang="es-MX" dirty="0" err="1" smtClean="0"/>
              <a:t>would</a:t>
            </a:r>
            <a:r>
              <a:rPr lang="es-MX" dirty="0" smtClean="0"/>
              <a:t> </a:t>
            </a:r>
            <a:r>
              <a:rPr lang="es-MX" dirty="0" err="1" smtClean="0"/>
              <a:t>take</a:t>
            </a:r>
            <a:r>
              <a:rPr lang="es-MX" dirty="0" smtClean="0"/>
              <a:t> so </a:t>
            </a:r>
            <a:r>
              <a:rPr lang="es-MX" dirty="0" err="1" smtClean="0"/>
              <a:t>long</a:t>
            </a:r>
            <a:r>
              <a:rPr lang="es-MX" dirty="0" smtClean="0"/>
              <a:t> </a:t>
            </a:r>
            <a:r>
              <a:rPr lang="es-MX" dirty="0" err="1" smtClean="0"/>
              <a:t>until</a:t>
            </a:r>
            <a:r>
              <a:rPr lang="es-MX" dirty="0" smtClean="0"/>
              <a:t> I </a:t>
            </a:r>
            <a:r>
              <a:rPr lang="es-MX" i="1" u="sng" dirty="0" err="1" smtClean="0"/>
              <a:t>had</a:t>
            </a:r>
            <a:r>
              <a:rPr lang="es-MX" i="1" u="sng" dirty="0" smtClean="0"/>
              <a:t> </a:t>
            </a:r>
            <a:r>
              <a:rPr lang="es-MX" i="1" u="sng" dirty="0" err="1" smtClean="0"/>
              <a:t>read</a:t>
            </a:r>
            <a:r>
              <a:rPr lang="es-MX" i="1" u="sng" dirty="0" smtClean="0"/>
              <a:t> / </a:t>
            </a:r>
            <a:r>
              <a:rPr lang="es-MX" i="1" u="sng" dirty="0" err="1" smtClean="0"/>
              <a:t>read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first</a:t>
            </a:r>
            <a:r>
              <a:rPr lang="es-MX" dirty="0" smtClean="0"/>
              <a:t> </a:t>
            </a:r>
            <a:r>
              <a:rPr lang="es-MX" dirty="0" err="1" smtClean="0"/>
              <a:t>couple</a:t>
            </a:r>
            <a:r>
              <a:rPr lang="es-MX" dirty="0" smtClean="0"/>
              <a:t> of </a:t>
            </a:r>
            <a:r>
              <a:rPr lang="es-MX" dirty="0" err="1" smtClean="0"/>
              <a:t>essays</a:t>
            </a:r>
            <a:r>
              <a:rPr lang="es-MX" dirty="0" smtClean="0"/>
              <a:t>. </a:t>
            </a:r>
          </a:p>
          <a:p>
            <a:pPr marL="0" indent="0">
              <a:buNone/>
            </a:pPr>
            <a:r>
              <a:rPr lang="es-MX" dirty="0" smtClean="0"/>
              <a:t>5.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boy</a:t>
            </a:r>
            <a:r>
              <a:rPr lang="es-MX" dirty="0" smtClean="0"/>
              <a:t> </a:t>
            </a:r>
            <a:r>
              <a:rPr lang="es-MX" dirty="0" err="1" smtClean="0"/>
              <a:t>told</a:t>
            </a:r>
            <a:r>
              <a:rPr lang="es-MX" dirty="0" smtClean="0"/>
              <a:t> me </a:t>
            </a:r>
            <a:r>
              <a:rPr lang="es-MX" dirty="0" err="1" smtClean="0"/>
              <a:t>that</a:t>
            </a:r>
            <a:r>
              <a:rPr lang="es-MX" dirty="0" smtClean="0"/>
              <a:t> </a:t>
            </a:r>
            <a:r>
              <a:rPr lang="es-MX" i="1" dirty="0" smtClean="0"/>
              <a:t>he </a:t>
            </a:r>
            <a:r>
              <a:rPr lang="es-MX" i="1" u="sng" dirty="0" err="1" smtClean="0"/>
              <a:t>had</a:t>
            </a:r>
            <a:r>
              <a:rPr lang="es-MX" i="1" u="sng" dirty="0" smtClean="0"/>
              <a:t> </a:t>
            </a:r>
            <a:r>
              <a:rPr lang="es-MX" i="1" u="sng" dirty="0" err="1" smtClean="0"/>
              <a:t>lost</a:t>
            </a:r>
            <a:r>
              <a:rPr lang="es-MX" i="1" u="sng" dirty="0" smtClean="0"/>
              <a:t> / </a:t>
            </a:r>
            <a:r>
              <a:rPr lang="es-MX" i="1" u="sng" dirty="0" err="1" smtClean="0"/>
              <a:t>lost</a:t>
            </a:r>
            <a:r>
              <a:rPr lang="es-MX" i="1" dirty="0" smtClean="0"/>
              <a:t> </a:t>
            </a:r>
            <a:r>
              <a:rPr lang="es-MX" dirty="0" err="1" smtClean="0"/>
              <a:t>his</a:t>
            </a:r>
            <a:r>
              <a:rPr lang="es-MX" dirty="0" smtClean="0"/>
              <a:t> </a:t>
            </a:r>
            <a:r>
              <a:rPr lang="es-MX" dirty="0" err="1" smtClean="0"/>
              <a:t>train</a:t>
            </a:r>
            <a:r>
              <a:rPr lang="es-MX" dirty="0" smtClean="0"/>
              <a:t> ticket and </a:t>
            </a:r>
            <a:r>
              <a:rPr lang="es-MX" dirty="0" err="1" smtClean="0"/>
              <a:t>didn’t</a:t>
            </a:r>
            <a:r>
              <a:rPr lang="es-MX" dirty="0" smtClean="0"/>
              <a:t> </a:t>
            </a:r>
            <a:r>
              <a:rPr lang="es-MX" dirty="0" err="1" smtClean="0"/>
              <a:t>know</a:t>
            </a:r>
            <a:r>
              <a:rPr lang="es-MX" dirty="0" smtClean="0"/>
              <a:t> </a:t>
            </a:r>
            <a:r>
              <a:rPr lang="es-MX" dirty="0" err="1" smtClean="0"/>
              <a:t>how</a:t>
            </a:r>
            <a:r>
              <a:rPr lang="es-MX" dirty="0" smtClean="0"/>
              <a:t> he </a:t>
            </a:r>
            <a:r>
              <a:rPr lang="es-MX" dirty="0" err="1" smtClean="0"/>
              <a:t>would</a:t>
            </a:r>
            <a:r>
              <a:rPr lang="es-MX" dirty="0" smtClean="0"/>
              <a:t> </a:t>
            </a:r>
            <a:r>
              <a:rPr lang="es-MX" dirty="0" err="1" smtClean="0"/>
              <a:t>get</a:t>
            </a:r>
            <a:r>
              <a:rPr lang="es-MX" dirty="0" smtClean="0"/>
              <a:t> home. </a:t>
            </a:r>
          </a:p>
          <a:p>
            <a:pPr marL="0" indent="0">
              <a:buNone/>
            </a:pPr>
            <a:r>
              <a:rPr lang="es-MX" dirty="0" smtClean="0"/>
              <a:t>6. At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conference</a:t>
            </a:r>
            <a:r>
              <a:rPr lang="es-MX" dirty="0" smtClean="0"/>
              <a:t>, </a:t>
            </a:r>
            <a:r>
              <a:rPr lang="es-MX" dirty="0" err="1" smtClean="0"/>
              <a:t>scientists</a:t>
            </a:r>
            <a:r>
              <a:rPr lang="es-MX" dirty="0" smtClean="0"/>
              <a:t> </a:t>
            </a:r>
            <a:r>
              <a:rPr lang="es-MX" dirty="0" err="1" smtClean="0"/>
              <a:t>reported</a:t>
            </a:r>
            <a:r>
              <a:rPr lang="es-MX" dirty="0" smtClean="0"/>
              <a:t> </a:t>
            </a:r>
            <a:r>
              <a:rPr lang="es-MX" dirty="0" err="1" smtClean="0"/>
              <a:t>that</a:t>
            </a:r>
            <a:r>
              <a:rPr lang="es-MX" dirty="0" smtClean="0"/>
              <a:t> </a:t>
            </a:r>
            <a:r>
              <a:rPr lang="es-MX" dirty="0" err="1" smtClean="0"/>
              <a:t>they</a:t>
            </a:r>
            <a:r>
              <a:rPr lang="es-MX" dirty="0" smtClean="0"/>
              <a:t> </a:t>
            </a:r>
            <a:r>
              <a:rPr lang="es-MX" i="1" u="sng" dirty="0" err="1" smtClean="0"/>
              <a:t>had</a:t>
            </a:r>
            <a:r>
              <a:rPr lang="es-MX" i="1" u="sng" dirty="0" smtClean="0"/>
              <a:t> </a:t>
            </a:r>
            <a:r>
              <a:rPr lang="es-MX" i="1" u="sng" dirty="0" err="1" smtClean="0"/>
              <a:t>found</a:t>
            </a:r>
            <a:r>
              <a:rPr lang="es-MX" i="1" u="sng" dirty="0" smtClean="0"/>
              <a:t> / </a:t>
            </a:r>
            <a:r>
              <a:rPr lang="es-MX" i="1" u="sng" dirty="0" err="1" smtClean="0"/>
              <a:t>found</a:t>
            </a:r>
            <a:r>
              <a:rPr lang="es-MX" i="1" dirty="0" smtClean="0"/>
              <a:t> </a:t>
            </a:r>
            <a:r>
              <a:rPr lang="es-MX" dirty="0" smtClean="0"/>
              <a:t>a cure </a:t>
            </a:r>
            <a:r>
              <a:rPr lang="es-MX" dirty="0" err="1" smtClean="0"/>
              <a:t>for</a:t>
            </a:r>
            <a:r>
              <a:rPr lang="es-MX" dirty="0" smtClean="0"/>
              <a:t> malaria. </a:t>
            </a:r>
          </a:p>
          <a:p>
            <a:pPr marL="514350" indent="-514350">
              <a:buFont typeface="+mj-lt"/>
              <a:buAutoNum type="arabicPeriod" startAt="3"/>
            </a:pPr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140682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672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7.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teacher</a:t>
            </a:r>
            <a:r>
              <a:rPr lang="es-MX" dirty="0" smtClean="0"/>
              <a:t> </a:t>
            </a:r>
            <a:r>
              <a:rPr lang="es-MX" dirty="0" err="1" smtClean="0"/>
              <a:t>guessed</a:t>
            </a:r>
            <a:r>
              <a:rPr lang="es-MX" dirty="0" smtClean="0"/>
              <a:t> </a:t>
            </a:r>
            <a:r>
              <a:rPr lang="es-MX" dirty="0" err="1" smtClean="0"/>
              <a:t>that</a:t>
            </a:r>
            <a:r>
              <a:rPr lang="es-MX" dirty="0" smtClean="0"/>
              <a:t> </a:t>
            </a:r>
            <a:r>
              <a:rPr lang="es-MX" dirty="0" err="1" smtClean="0"/>
              <a:t>some</a:t>
            </a:r>
            <a:r>
              <a:rPr lang="es-MX" dirty="0" smtClean="0"/>
              <a:t> of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children</a:t>
            </a:r>
            <a:r>
              <a:rPr lang="es-MX" dirty="0" smtClean="0"/>
              <a:t> </a:t>
            </a:r>
            <a:r>
              <a:rPr lang="es-MX" i="1" u="sng" dirty="0" err="1" smtClean="0"/>
              <a:t>had</a:t>
            </a:r>
            <a:r>
              <a:rPr lang="es-MX" i="1" u="sng" dirty="0" smtClean="0"/>
              <a:t> </a:t>
            </a:r>
            <a:r>
              <a:rPr lang="es-MX" i="1" u="sng" dirty="0" err="1" smtClean="0"/>
              <a:t>cheated</a:t>
            </a:r>
            <a:r>
              <a:rPr lang="es-MX" i="1" u="sng" dirty="0" smtClean="0"/>
              <a:t> / </a:t>
            </a:r>
            <a:r>
              <a:rPr lang="es-MX" i="1" u="sng" dirty="0" err="1" smtClean="0"/>
              <a:t>cheated</a:t>
            </a:r>
            <a:r>
              <a:rPr lang="es-MX" i="1" dirty="0" smtClean="0"/>
              <a:t> </a:t>
            </a:r>
            <a:r>
              <a:rPr lang="es-MX" dirty="0" smtClean="0"/>
              <a:t>in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exam</a:t>
            </a:r>
            <a:r>
              <a:rPr lang="es-MX" dirty="0" smtClean="0"/>
              <a:t>.  </a:t>
            </a:r>
          </a:p>
          <a:p>
            <a:pPr marL="0" indent="0">
              <a:buNone/>
            </a:pPr>
            <a:r>
              <a:rPr lang="es-MX" dirty="0" smtClean="0"/>
              <a:t>8. Thomas </a:t>
            </a:r>
            <a:r>
              <a:rPr lang="es-MX" dirty="0" err="1" smtClean="0"/>
              <a:t>explained</a:t>
            </a:r>
            <a:r>
              <a:rPr lang="es-MX" dirty="0" smtClean="0"/>
              <a:t> </a:t>
            </a:r>
            <a:r>
              <a:rPr lang="es-MX" dirty="0" err="1" smtClean="0"/>
              <a:t>that</a:t>
            </a:r>
            <a:r>
              <a:rPr lang="es-MX" dirty="0" smtClean="0"/>
              <a:t> he </a:t>
            </a:r>
            <a:r>
              <a:rPr lang="es-MX" i="1" u="sng" dirty="0" err="1" smtClean="0"/>
              <a:t>had</a:t>
            </a:r>
            <a:r>
              <a:rPr lang="es-MX" i="1" u="sng" dirty="0" smtClean="0"/>
              <a:t> </a:t>
            </a:r>
            <a:r>
              <a:rPr lang="es-MX" i="1" u="sng" dirty="0" err="1" smtClean="0"/>
              <a:t>gone</a:t>
            </a:r>
            <a:r>
              <a:rPr lang="es-MX" i="1" u="sng" dirty="0" smtClean="0"/>
              <a:t> / </a:t>
            </a:r>
            <a:r>
              <a:rPr lang="es-MX" i="1" u="sng" dirty="0" err="1" smtClean="0"/>
              <a:t>went</a:t>
            </a:r>
            <a:r>
              <a:rPr lang="es-MX" i="1" dirty="0" smtClean="0"/>
              <a:t> </a:t>
            </a:r>
            <a:r>
              <a:rPr lang="es-MX" dirty="0" smtClean="0"/>
              <a:t>home </a:t>
            </a:r>
            <a:r>
              <a:rPr lang="es-MX" dirty="0" err="1" smtClean="0"/>
              <a:t>early</a:t>
            </a:r>
            <a:r>
              <a:rPr lang="es-MX" dirty="0" smtClean="0"/>
              <a:t> </a:t>
            </a:r>
            <a:r>
              <a:rPr lang="es-MX" dirty="0" err="1" smtClean="0"/>
              <a:t>because</a:t>
            </a:r>
            <a:r>
              <a:rPr lang="es-MX" dirty="0" smtClean="0"/>
              <a:t> he </a:t>
            </a:r>
            <a:r>
              <a:rPr lang="es-MX" dirty="0" err="1" smtClean="0"/>
              <a:t>felt</a:t>
            </a:r>
            <a:r>
              <a:rPr lang="es-MX" dirty="0" smtClean="0"/>
              <a:t> </a:t>
            </a:r>
            <a:r>
              <a:rPr lang="es-MX" dirty="0" err="1" smtClean="0"/>
              <a:t>ill</a:t>
            </a:r>
            <a:r>
              <a:rPr lang="es-MX" dirty="0" smtClean="0"/>
              <a:t>. </a:t>
            </a:r>
          </a:p>
          <a:p>
            <a:pPr marL="0" indent="0">
              <a:buNone/>
            </a:pPr>
            <a:r>
              <a:rPr lang="es-MX" dirty="0" smtClean="0"/>
              <a:t>9.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waiter</a:t>
            </a:r>
            <a:r>
              <a:rPr lang="es-MX" dirty="0" smtClean="0"/>
              <a:t> </a:t>
            </a:r>
            <a:r>
              <a:rPr lang="es-MX" dirty="0" err="1" smtClean="0"/>
              <a:t>took</a:t>
            </a:r>
            <a:r>
              <a:rPr lang="es-MX" dirty="0" smtClean="0"/>
              <a:t> </a:t>
            </a:r>
            <a:r>
              <a:rPr lang="es-MX" dirty="0" err="1" smtClean="0"/>
              <a:t>my</a:t>
            </a:r>
            <a:r>
              <a:rPr lang="es-MX" dirty="0" smtClean="0"/>
              <a:t> </a:t>
            </a:r>
            <a:r>
              <a:rPr lang="es-MX" dirty="0" err="1" smtClean="0"/>
              <a:t>plate</a:t>
            </a:r>
            <a:r>
              <a:rPr lang="es-MX" dirty="0" smtClean="0"/>
              <a:t> </a:t>
            </a:r>
            <a:r>
              <a:rPr lang="es-MX" dirty="0" err="1" smtClean="0"/>
              <a:t>away</a:t>
            </a:r>
            <a:r>
              <a:rPr lang="es-MX" dirty="0" smtClean="0"/>
              <a:t> </a:t>
            </a:r>
            <a:r>
              <a:rPr lang="es-MX" dirty="0" err="1" smtClean="0"/>
              <a:t>before</a:t>
            </a:r>
            <a:r>
              <a:rPr lang="es-MX" dirty="0" smtClean="0"/>
              <a:t> I </a:t>
            </a:r>
            <a:r>
              <a:rPr lang="es-MX" i="1" u="sng" dirty="0" err="1" smtClean="0"/>
              <a:t>had</a:t>
            </a:r>
            <a:r>
              <a:rPr lang="es-MX" i="1" u="sng" dirty="0" smtClean="0"/>
              <a:t> </a:t>
            </a:r>
            <a:r>
              <a:rPr lang="es-MX" i="1" u="sng" dirty="0" err="1" smtClean="0"/>
              <a:t>finished</a:t>
            </a:r>
            <a:r>
              <a:rPr lang="es-MX" i="1" u="sng" dirty="0" smtClean="0"/>
              <a:t> / </a:t>
            </a:r>
            <a:r>
              <a:rPr lang="es-MX" i="1" u="sng" dirty="0" err="1" smtClean="0"/>
              <a:t>finished</a:t>
            </a:r>
            <a:r>
              <a:rPr lang="es-MX" dirty="0" smtClean="0"/>
              <a:t> </a:t>
            </a:r>
            <a:r>
              <a:rPr lang="es-MX" dirty="0" err="1" smtClean="0"/>
              <a:t>eating</a:t>
            </a:r>
            <a:r>
              <a:rPr lang="es-MX" dirty="0" smtClean="0"/>
              <a:t>. </a:t>
            </a:r>
          </a:p>
          <a:p>
            <a:pPr marL="0" indent="0">
              <a:buNone/>
            </a:pPr>
            <a:r>
              <a:rPr lang="es-MX" dirty="0" smtClean="0"/>
              <a:t>10. Jane </a:t>
            </a:r>
            <a:r>
              <a:rPr lang="es-MX" dirty="0" err="1" smtClean="0"/>
              <a:t>didn’t</a:t>
            </a:r>
            <a:r>
              <a:rPr lang="es-MX" dirty="0" smtClean="0"/>
              <a:t> </a:t>
            </a:r>
            <a:r>
              <a:rPr lang="es-MX" dirty="0" err="1" smtClean="0"/>
              <a:t>want</a:t>
            </a:r>
            <a:r>
              <a:rPr lang="es-MX" dirty="0" smtClean="0"/>
              <a:t> </a:t>
            </a:r>
            <a:r>
              <a:rPr lang="es-MX" dirty="0" err="1" smtClean="0"/>
              <a:t>any</a:t>
            </a:r>
            <a:r>
              <a:rPr lang="es-MX" dirty="0" smtClean="0"/>
              <a:t> </a:t>
            </a:r>
            <a:r>
              <a:rPr lang="es-MX" dirty="0" err="1" smtClean="0"/>
              <a:t>dinner</a:t>
            </a:r>
            <a:r>
              <a:rPr lang="es-MX" dirty="0" smtClean="0"/>
              <a:t>. </a:t>
            </a:r>
            <a:r>
              <a:rPr lang="es-MX" dirty="0" err="1" smtClean="0"/>
              <a:t>She</a:t>
            </a:r>
            <a:r>
              <a:rPr lang="es-MX" dirty="0" smtClean="0"/>
              <a:t> </a:t>
            </a:r>
            <a:r>
              <a:rPr lang="es-MX" i="1" u="sng" dirty="0" err="1" smtClean="0"/>
              <a:t>had</a:t>
            </a:r>
            <a:r>
              <a:rPr lang="es-MX" i="1" u="sng" dirty="0" smtClean="0"/>
              <a:t> </a:t>
            </a:r>
            <a:r>
              <a:rPr lang="es-MX" i="1" u="sng" dirty="0" err="1" smtClean="0"/>
              <a:t>eaten</a:t>
            </a:r>
            <a:r>
              <a:rPr lang="es-MX" i="1" u="sng" dirty="0" smtClean="0"/>
              <a:t> / ate</a:t>
            </a:r>
            <a:r>
              <a:rPr lang="es-MX" dirty="0" smtClean="0"/>
              <a:t> </a:t>
            </a:r>
            <a:r>
              <a:rPr lang="es-MX" dirty="0" err="1" smtClean="0"/>
              <a:t>already</a:t>
            </a:r>
            <a:r>
              <a:rPr lang="es-MX" dirty="0" smtClean="0"/>
              <a:t>. </a:t>
            </a:r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358518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6856" y="260648"/>
            <a:ext cx="8229600" cy="1728192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MX" sz="4800" b="1" dirty="0" err="1" smtClean="0"/>
              <a:t>When</a:t>
            </a:r>
            <a:r>
              <a:rPr lang="es-MX" sz="4800" b="1" dirty="0" smtClean="0"/>
              <a:t> Kevin </a:t>
            </a:r>
            <a:r>
              <a:rPr lang="es-MX" sz="4800" b="1" u="sng" dirty="0" err="1" smtClean="0">
                <a:solidFill>
                  <a:schemeClr val="accent3">
                    <a:lumMod val="75000"/>
                  </a:schemeClr>
                </a:solidFill>
              </a:rPr>
              <a:t>arrived</a:t>
            </a:r>
            <a:r>
              <a:rPr lang="es-MX" sz="4800" b="1" dirty="0" smtClean="0"/>
              <a:t> </a:t>
            </a:r>
            <a:r>
              <a:rPr lang="es-MX" sz="4800" b="1" dirty="0" err="1" smtClean="0"/>
              <a:t>to</a:t>
            </a:r>
            <a:r>
              <a:rPr lang="es-MX" sz="4800" b="1" dirty="0" smtClean="0"/>
              <a:t> </a:t>
            </a:r>
            <a:r>
              <a:rPr lang="es-MX" sz="4800" b="1" dirty="0" err="1" smtClean="0"/>
              <a:t>school</a:t>
            </a:r>
            <a:r>
              <a:rPr lang="es-MX" sz="4800" b="1" dirty="0" smtClean="0"/>
              <a:t> </a:t>
            </a:r>
            <a:r>
              <a:rPr lang="es-MX" sz="4800" b="1" dirty="0" err="1" smtClean="0"/>
              <a:t>the</a:t>
            </a:r>
            <a:r>
              <a:rPr lang="es-MX" sz="4800" b="1" dirty="0" smtClean="0"/>
              <a:t> </a:t>
            </a:r>
            <a:r>
              <a:rPr lang="es-MX" sz="4800" b="1" dirty="0" err="1" smtClean="0"/>
              <a:t>class</a:t>
            </a:r>
            <a:r>
              <a:rPr lang="es-MX" sz="4800" b="1" dirty="0" smtClean="0"/>
              <a:t> </a:t>
            </a:r>
            <a:r>
              <a:rPr lang="es-MX" sz="4800" b="1" u="sng" dirty="0" err="1" smtClean="0">
                <a:solidFill>
                  <a:schemeClr val="accent6">
                    <a:lumMod val="75000"/>
                  </a:schemeClr>
                </a:solidFill>
              </a:rPr>
              <a:t>had</a:t>
            </a:r>
            <a:r>
              <a:rPr lang="es-MX" sz="4800" b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MX" sz="4800" b="1" u="sng" dirty="0" err="1" smtClean="0">
                <a:solidFill>
                  <a:schemeClr val="accent6">
                    <a:lumMod val="75000"/>
                  </a:schemeClr>
                </a:solidFill>
              </a:rPr>
              <a:t>already</a:t>
            </a:r>
            <a:r>
              <a:rPr lang="es-MX" sz="4800" b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MX" sz="4800" b="1" u="sng" dirty="0" err="1" smtClean="0">
                <a:solidFill>
                  <a:schemeClr val="accent6">
                    <a:lumMod val="75000"/>
                  </a:schemeClr>
                </a:solidFill>
              </a:rPr>
              <a:t>started</a:t>
            </a:r>
            <a:r>
              <a:rPr lang="es-MX" sz="4800" b="1" dirty="0" smtClean="0"/>
              <a:t>. </a:t>
            </a:r>
            <a:endParaRPr lang="es-CL" sz="4800" b="1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420" y="2873286"/>
            <a:ext cx="1361264" cy="25023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960945"/>
            <a:ext cx="3361286" cy="46684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8" name="7 Conector curvado"/>
          <p:cNvCxnSpPr/>
          <p:nvPr/>
        </p:nvCxnSpPr>
        <p:spPr>
          <a:xfrm>
            <a:off x="2838624" y="4043143"/>
            <a:ext cx="1080120" cy="252028"/>
          </a:xfrm>
          <a:prstGeom prst="curvedConnector3">
            <a:avLst>
              <a:gd name="adj1" fmla="val 35890"/>
            </a:avLst>
          </a:prstGeom>
          <a:ln w="63500">
            <a:solidFill>
              <a:schemeClr val="tx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2561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363272" cy="180019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MX" sz="4800" b="1" dirty="0" err="1" smtClean="0"/>
              <a:t>When</a:t>
            </a:r>
            <a:r>
              <a:rPr lang="es-MX" sz="4800" b="1" dirty="0" smtClean="0"/>
              <a:t> he </a:t>
            </a:r>
            <a:r>
              <a:rPr lang="es-MX" sz="4800" b="1" u="sng" dirty="0" err="1" smtClean="0">
                <a:solidFill>
                  <a:schemeClr val="accent3">
                    <a:lumMod val="75000"/>
                  </a:schemeClr>
                </a:solidFill>
              </a:rPr>
              <a:t>turned</a:t>
            </a:r>
            <a:r>
              <a:rPr lang="es-MX" sz="4800" b="1" u="sng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MX" sz="4800" b="1" u="sng" dirty="0" err="1" smtClean="0">
                <a:solidFill>
                  <a:schemeClr val="accent3">
                    <a:lumMod val="75000"/>
                  </a:schemeClr>
                </a:solidFill>
              </a:rPr>
              <a:t>on</a:t>
            </a:r>
            <a:r>
              <a:rPr lang="es-MX" sz="4800" b="1" u="sng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MX" sz="4800" b="1" dirty="0" err="1" smtClean="0"/>
              <a:t>the</a:t>
            </a:r>
            <a:r>
              <a:rPr lang="es-MX" sz="4800" b="1" dirty="0" smtClean="0"/>
              <a:t> TV, </a:t>
            </a:r>
            <a:r>
              <a:rPr lang="es-MX" sz="4800" b="1" dirty="0" err="1" smtClean="0"/>
              <a:t>the</a:t>
            </a:r>
            <a:r>
              <a:rPr lang="es-MX" sz="4800" b="1" dirty="0" smtClean="0"/>
              <a:t> </a:t>
            </a:r>
            <a:r>
              <a:rPr lang="es-MX" sz="4800" b="1" dirty="0" err="1" smtClean="0"/>
              <a:t>program</a:t>
            </a:r>
            <a:r>
              <a:rPr lang="es-MX" sz="4800" b="1" dirty="0" smtClean="0"/>
              <a:t> </a:t>
            </a:r>
            <a:r>
              <a:rPr lang="es-MX" sz="4800" b="1" u="sng" dirty="0" err="1" smtClean="0">
                <a:solidFill>
                  <a:schemeClr val="accent6">
                    <a:lumMod val="75000"/>
                  </a:schemeClr>
                </a:solidFill>
              </a:rPr>
              <a:t>had</a:t>
            </a:r>
            <a:r>
              <a:rPr lang="es-MX" sz="4800" b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MX" sz="4800" b="1" u="sng" dirty="0" err="1" smtClean="0">
                <a:solidFill>
                  <a:schemeClr val="accent6">
                    <a:lumMod val="75000"/>
                  </a:schemeClr>
                </a:solidFill>
              </a:rPr>
              <a:t>already</a:t>
            </a:r>
            <a:r>
              <a:rPr lang="es-MX" sz="4800" b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MX" sz="4800" b="1" u="sng" dirty="0" err="1" smtClean="0">
                <a:solidFill>
                  <a:schemeClr val="accent6">
                    <a:lumMod val="75000"/>
                  </a:schemeClr>
                </a:solidFill>
              </a:rPr>
              <a:t>started</a:t>
            </a:r>
            <a:r>
              <a:rPr lang="es-MX" sz="4800" b="1" dirty="0" smtClean="0"/>
              <a:t>. </a:t>
            </a:r>
            <a:endParaRPr lang="es-CL" sz="4800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83443"/>
            <a:ext cx="4320480" cy="4285917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="" xmlns:p14="http://schemas.microsoft.com/office/powerpoint/2010/main" val="110541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230425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MX" sz="4800" b="1" dirty="0" err="1" smtClean="0"/>
              <a:t>When</a:t>
            </a:r>
            <a:r>
              <a:rPr lang="es-MX" sz="4800" b="1" dirty="0" smtClean="0"/>
              <a:t> Paul </a:t>
            </a:r>
            <a:r>
              <a:rPr lang="es-MX" sz="4800" b="1" u="sng" dirty="0" err="1" smtClean="0">
                <a:solidFill>
                  <a:schemeClr val="accent3">
                    <a:lumMod val="75000"/>
                  </a:schemeClr>
                </a:solidFill>
              </a:rPr>
              <a:t>got</a:t>
            </a:r>
            <a:r>
              <a:rPr lang="es-MX" sz="4800" b="1" u="sng" dirty="0" smtClean="0">
                <a:solidFill>
                  <a:schemeClr val="accent3">
                    <a:lumMod val="75000"/>
                  </a:schemeClr>
                </a:solidFill>
              </a:rPr>
              <a:t> home , </a:t>
            </a:r>
            <a:r>
              <a:rPr lang="es-MX" sz="4800" b="1" dirty="0" smtClean="0"/>
              <a:t>he </a:t>
            </a:r>
            <a:r>
              <a:rPr lang="es-MX" sz="4800" b="1" dirty="0" err="1" smtClean="0"/>
              <a:t>realized</a:t>
            </a:r>
            <a:r>
              <a:rPr lang="es-MX" sz="4800" b="1" dirty="0" smtClean="0"/>
              <a:t> he </a:t>
            </a:r>
            <a:r>
              <a:rPr lang="es-MX" sz="4800" b="1" u="sng" dirty="0" err="1" smtClean="0">
                <a:solidFill>
                  <a:schemeClr val="accent6">
                    <a:lumMod val="75000"/>
                  </a:schemeClr>
                </a:solidFill>
              </a:rPr>
              <a:t>had</a:t>
            </a:r>
            <a:r>
              <a:rPr lang="es-MX" sz="4800" b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MX" sz="4800" b="1" u="sng" dirty="0" err="1" smtClean="0">
                <a:solidFill>
                  <a:schemeClr val="accent6">
                    <a:lumMod val="75000"/>
                  </a:schemeClr>
                </a:solidFill>
              </a:rPr>
              <a:t>left</a:t>
            </a:r>
            <a:r>
              <a:rPr lang="es-MX" sz="4800" b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MX" sz="4800" b="1" dirty="0" err="1" smtClean="0">
                <a:solidFill>
                  <a:schemeClr val="tx1"/>
                </a:solidFill>
              </a:rPr>
              <a:t>the</a:t>
            </a:r>
            <a:r>
              <a:rPr lang="es-MX" sz="4800" b="1" dirty="0" smtClean="0">
                <a:solidFill>
                  <a:schemeClr val="tx1"/>
                </a:solidFill>
              </a:rPr>
              <a:t> </a:t>
            </a:r>
            <a:r>
              <a:rPr lang="es-MX" sz="4800" b="1" dirty="0" err="1" smtClean="0">
                <a:solidFill>
                  <a:schemeClr val="tx1"/>
                </a:solidFill>
              </a:rPr>
              <a:t>door</a:t>
            </a:r>
            <a:r>
              <a:rPr lang="es-MX" sz="4800" b="1" dirty="0" smtClean="0">
                <a:solidFill>
                  <a:schemeClr val="tx1"/>
                </a:solidFill>
              </a:rPr>
              <a:t> open. </a:t>
            </a:r>
            <a:endParaRPr lang="es-CL" sz="4800" b="1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28652"/>
            <a:ext cx="3175000" cy="350520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1513">
            <a:off x="4499992" y="3081064"/>
            <a:ext cx="2419350" cy="300037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="" xmlns:p14="http://schemas.microsoft.com/office/powerpoint/2010/main" val="131016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172819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MX" sz="4800" b="1" dirty="0" err="1" smtClean="0"/>
              <a:t>After</a:t>
            </a:r>
            <a:r>
              <a:rPr lang="es-MX" sz="4800" b="1" dirty="0" smtClean="0"/>
              <a:t> </a:t>
            </a:r>
            <a:r>
              <a:rPr lang="es-MX" sz="4800" b="1" dirty="0" err="1" smtClean="0"/>
              <a:t>my</a:t>
            </a:r>
            <a:r>
              <a:rPr lang="es-MX" sz="4800" b="1" dirty="0" smtClean="0"/>
              <a:t> son </a:t>
            </a:r>
            <a:r>
              <a:rPr lang="es-MX" sz="4800" b="1" dirty="0" err="1" smtClean="0">
                <a:solidFill>
                  <a:schemeClr val="accent6">
                    <a:lumMod val="75000"/>
                  </a:schemeClr>
                </a:solidFill>
              </a:rPr>
              <a:t>had</a:t>
            </a:r>
            <a:r>
              <a:rPr lang="es-MX" sz="4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MX" sz="4800" b="1" dirty="0" err="1" smtClean="0">
                <a:solidFill>
                  <a:schemeClr val="accent6">
                    <a:lumMod val="75000"/>
                  </a:schemeClr>
                </a:solidFill>
              </a:rPr>
              <a:t>gone</a:t>
            </a:r>
            <a:r>
              <a:rPr lang="es-MX" sz="4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MX" sz="4800" b="1" dirty="0" err="1" smtClean="0"/>
              <a:t>to</a:t>
            </a:r>
            <a:r>
              <a:rPr lang="es-MX" sz="4800" b="1" dirty="0" smtClean="0"/>
              <a:t> </a:t>
            </a:r>
            <a:r>
              <a:rPr lang="es-MX" sz="4800" b="1" dirty="0" err="1" smtClean="0"/>
              <a:t>bed</a:t>
            </a:r>
            <a:r>
              <a:rPr lang="es-MX" sz="4800" b="1" dirty="0" smtClean="0"/>
              <a:t>, I </a:t>
            </a:r>
            <a:r>
              <a:rPr lang="es-MX" sz="4800" b="1" dirty="0" err="1" smtClean="0">
                <a:solidFill>
                  <a:schemeClr val="accent3">
                    <a:lumMod val="75000"/>
                  </a:schemeClr>
                </a:solidFill>
              </a:rPr>
              <a:t>watched</a:t>
            </a:r>
            <a:r>
              <a:rPr lang="es-MX" sz="4800" b="1" dirty="0" smtClean="0"/>
              <a:t> a </a:t>
            </a:r>
            <a:r>
              <a:rPr lang="es-MX" sz="4800" b="1" dirty="0" err="1" smtClean="0"/>
              <a:t>movie</a:t>
            </a:r>
            <a:r>
              <a:rPr lang="es-MX" sz="4800" b="1" dirty="0" smtClean="0"/>
              <a:t>. </a:t>
            </a:r>
            <a:endParaRPr lang="es-CL" sz="4800" b="1" dirty="0">
              <a:solidFill>
                <a:schemeClr val="tx1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4899309" cy="323354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01008"/>
            <a:ext cx="4626954" cy="307556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4711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TIME EXPRESSIONS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u="sng" dirty="0" err="1" smtClean="0"/>
              <a:t>By</a:t>
            </a:r>
            <a:r>
              <a:rPr lang="es-MX" b="1" u="sng" dirty="0" smtClean="0"/>
              <a:t> </a:t>
            </a:r>
            <a:r>
              <a:rPr lang="es-MX" b="1" u="sng" dirty="0" err="1" smtClean="0"/>
              <a:t>the</a:t>
            </a:r>
            <a:r>
              <a:rPr lang="es-MX" b="1" u="sng" dirty="0" smtClean="0"/>
              <a:t> time </a:t>
            </a:r>
            <a:r>
              <a:rPr lang="es-MX" dirty="0" smtClean="0"/>
              <a:t>– Ex: </a:t>
            </a:r>
            <a:r>
              <a:rPr lang="es-MX" b="1" dirty="0" err="1" smtClean="0"/>
              <a:t>By</a:t>
            </a:r>
            <a:r>
              <a:rPr lang="es-MX" b="1" dirty="0" smtClean="0"/>
              <a:t> </a:t>
            </a:r>
            <a:r>
              <a:rPr lang="es-MX" b="1" dirty="0" err="1" smtClean="0"/>
              <a:t>the</a:t>
            </a:r>
            <a:r>
              <a:rPr lang="es-MX" b="1" dirty="0" smtClean="0"/>
              <a:t> time</a:t>
            </a:r>
            <a:r>
              <a:rPr lang="es-MX" dirty="0" smtClean="0"/>
              <a:t> Doris </a:t>
            </a:r>
            <a:r>
              <a:rPr lang="es-MX" dirty="0" err="1" smtClean="0"/>
              <a:t>got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party</a:t>
            </a:r>
            <a:r>
              <a:rPr lang="es-MX" dirty="0" smtClean="0"/>
              <a:t>, </a:t>
            </a:r>
            <a:r>
              <a:rPr lang="es-MX" dirty="0" err="1" smtClean="0"/>
              <a:t>everyone</a:t>
            </a:r>
            <a:r>
              <a:rPr lang="es-MX" dirty="0" smtClean="0"/>
              <a:t> </a:t>
            </a:r>
            <a:r>
              <a:rPr lang="es-MX" dirty="0" err="1" smtClean="0"/>
              <a:t>had</a:t>
            </a:r>
            <a:r>
              <a:rPr lang="es-MX" dirty="0" smtClean="0"/>
              <a:t> </a:t>
            </a:r>
            <a:r>
              <a:rPr lang="es-MX" dirty="0" err="1" smtClean="0"/>
              <a:t>gone</a:t>
            </a:r>
            <a:r>
              <a:rPr lang="es-MX" dirty="0" smtClean="0"/>
              <a:t> home. </a:t>
            </a:r>
          </a:p>
          <a:p>
            <a:r>
              <a:rPr lang="es-MX" b="1" dirty="0" err="1" smtClean="0"/>
              <a:t>After</a:t>
            </a:r>
            <a:r>
              <a:rPr lang="es-MX" dirty="0" smtClean="0"/>
              <a:t> – Ex: I </a:t>
            </a:r>
            <a:r>
              <a:rPr lang="es-MX" dirty="0" err="1" smtClean="0"/>
              <a:t>arrived</a:t>
            </a:r>
            <a:r>
              <a:rPr lang="es-MX" dirty="0" smtClean="0"/>
              <a:t> </a:t>
            </a:r>
            <a:r>
              <a:rPr lang="es-MX" b="1" dirty="0" err="1" smtClean="0"/>
              <a:t>after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teacher</a:t>
            </a:r>
            <a:r>
              <a:rPr lang="es-MX" dirty="0" smtClean="0"/>
              <a:t> </a:t>
            </a:r>
            <a:r>
              <a:rPr lang="es-MX" dirty="0" err="1" smtClean="0"/>
              <a:t>had</a:t>
            </a:r>
            <a:r>
              <a:rPr lang="es-MX" dirty="0" smtClean="0"/>
              <a:t> </a:t>
            </a:r>
            <a:r>
              <a:rPr lang="es-MX" dirty="0" err="1" smtClean="0"/>
              <a:t>called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roll. </a:t>
            </a:r>
          </a:p>
          <a:p>
            <a:r>
              <a:rPr lang="es-MX" b="1" dirty="0" err="1" smtClean="0"/>
              <a:t>Before</a:t>
            </a:r>
            <a:r>
              <a:rPr lang="es-MX" dirty="0" smtClean="0"/>
              <a:t> – Ex: </a:t>
            </a:r>
            <a:r>
              <a:rPr lang="es-MX" dirty="0" err="1" smtClean="0"/>
              <a:t>She</a:t>
            </a:r>
            <a:r>
              <a:rPr lang="es-MX" dirty="0" smtClean="0"/>
              <a:t> </a:t>
            </a:r>
            <a:r>
              <a:rPr lang="es-MX" dirty="0" err="1" smtClean="0"/>
              <a:t>had</a:t>
            </a:r>
            <a:r>
              <a:rPr lang="es-MX" dirty="0" smtClean="0"/>
              <a:t> </a:t>
            </a:r>
            <a:r>
              <a:rPr lang="es-MX" dirty="0" err="1" smtClean="0"/>
              <a:t>seen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movie</a:t>
            </a:r>
            <a:r>
              <a:rPr lang="es-MX" dirty="0" smtClean="0"/>
              <a:t> </a:t>
            </a:r>
            <a:r>
              <a:rPr lang="es-MX" b="1" dirty="0" err="1" smtClean="0"/>
              <a:t>before</a:t>
            </a:r>
            <a:r>
              <a:rPr lang="es-MX" dirty="0" smtClean="0"/>
              <a:t> </a:t>
            </a:r>
            <a:r>
              <a:rPr lang="es-MX" dirty="0" err="1" smtClean="0"/>
              <a:t>she</a:t>
            </a:r>
            <a:r>
              <a:rPr lang="es-MX" dirty="0" smtClean="0"/>
              <a:t> </a:t>
            </a:r>
            <a:r>
              <a:rPr lang="es-MX" dirty="0" err="1" smtClean="0"/>
              <a:t>went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bed</a:t>
            </a:r>
            <a:r>
              <a:rPr lang="es-MX" dirty="0" smtClean="0"/>
              <a:t>. </a:t>
            </a:r>
          </a:p>
          <a:p>
            <a:r>
              <a:rPr lang="es-MX" b="1" dirty="0" err="1" smtClean="0"/>
              <a:t>When</a:t>
            </a:r>
            <a:r>
              <a:rPr lang="es-MX" dirty="0" smtClean="0"/>
              <a:t> – Ex: I </a:t>
            </a:r>
            <a:r>
              <a:rPr lang="es-MX" dirty="0" err="1" smtClean="0"/>
              <a:t>went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bed</a:t>
            </a:r>
            <a:r>
              <a:rPr lang="es-MX" dirty="0" smtClean="0"/>
              <a:t> </a:t>
            </a:r>
            <a:r>
              <a:rPr lang="es-MX" b="1" dirty="0" err="1" smtClean="0"/>
              <a:t>when</a:t>
            </a:r>
            <a:r>
              <a:rPr lang="es-MX" dirty="0" smtClean="0"/>
              <a:t> I </a:t>
            </a:r>
            <a:r>
              <a:rPr lang="es-MX" dirty="0" err="1" smtClean="0"/>
              <a:t>had</a:t>
            </a:r>
            <a:r>
              <a:rPr lang="es-MX" dirty="0" smtClean="0"/>
              <a:t> </a:t>
            </a:r>
            <a:r>
              <a:rPr lang="es-MX" dirty="0" err="1" smtClean="0"/>
              <a:t>finished</a:t>
            </a:r>
            <a:r>
              <a:rPr lang="es-MX" dirty="0" smtClean="0"/>
              <a:t> my </a:t>
            </a:r>
            <a:r>
              <a:rPr lang="es-MX" dirty="0" err="1" smtClean="0"/>
              <a:t>homework</a:t>
            </a:r>
            <a:r>
              <a:rPr lang="es-MX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TIME EXPRESSIONS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Use </a:t>
            </a:r>
            <a:r>
              <a:rPr lang="en-US" sz="4000" i="1" u="sng" dirty="0" smtClean="0"/>
              <a:t>after</a:t>
            </a:r>
            <a:r>
              <a:rPr lang="en-US" sz="4000" dirty="0" smtClean="0"/>
              <a:t>, </a:t>
            </a:r>
            <a:r>
              <a:rPr lang="en-US" sz="4000" i="1" u="sng" dirty="0" smtClean="0"/>
              <a:t>as soon as</a:t>
            </a:r>
            <a:r>
              <a:rPr lang="en-US" sz="4000" dirty="0" smtClean="0"/>
              <a:t>, </a:t>
            </a:r>
            <a:r>
              <a:rPr lang="en-US" sz="4000" i="1" u="sng" dirty="0" smtClean="0"/>
              <a:t>until </a:t>
            </a:r>
            <a:r>
              <a:rPr lang="en-US" sz="4000" dirty="0" smtClean="0"/>
              <a:t>before using the </a:t>
            </a:r>
            <a:r>
              <a:rPr lang="en-US" sz="4000" b="1" i="1" u="sng" dirty="0" smtClean="0"/>
              <a:t>PAST PERFECT SIMPLE</a:t>
            </a:r>
            <a:r>
              <a:rPr lang="en-US" sz="4000" dirty="0" smtClean="0"/>
              <a:t>.</a:t>
            </a:r>
            <a:br>
              <a:rPr lang="en-US" sz="4000" dirty="0" smtClean="0"/>
            </a:br>
            <a:r>
              <a:rPr lang="en-US" sz="4000" dirty="0" smtClean="0"/>
              <a:t>Ex: </a:t>
            </a:r>
            <a:r>
              <a:rPr lang="en-US" sz="4000" b="1" dirty="0" smtClean="0"/>
              <a:t>After</a:t>
            </a:r>
            <a:r>
              <a:rPr lang="en-US" sz="4000" dirty="0" smtClean="0"/>
              <a:t> she </a:t>
            </a:r>
            <a:r>
              <a:rPr lang="en-US" sz="4000" b="1" dirty="0" smtClean="0"/>
              <a:t>had moved out</a:t>
            </a:r>
            <a:r>
              <a:rPr lang="en-US" sz="4000" dirty="0" smtClean="0"/>
              <a:t>, I found her notes./ I didn’t say anything </a:t>
            </a:r>
            <a:r>
              <a:rPr lang="en-US" sz="4000" b="1" dirty="0" smtClean="0"/>
              <a:t>until</a:t>
            </a:r>
            <a:r>
              <a:rPr lang="en-US" sz="4000" dirty="0" smtClean="0"/>
              <a:t> she </a:t>
            </a:r>
            <a:r>
              <a:rPr lang="en-US" sz="4000" b="1" dirty="0" smtClean="0"/>
              <a:t>had finished</a:t>
            </a:r>
            <a:r>
              <a:rPr lang="en-US" sz="4000" dirty="0" smtClean="0"/>
              <a:t> talking. / </a:t>
            </a:r>
            <a:r>
              <a:rPr lang="en-US" sz="4000" b="1" dirty="0" smtClean="0"/>
              <a:t>As soon as </a:t>
            </a:r>
            <a:r>
              <a:rPr lang="en-US" sz="4000" dirty="0" smtClean="0"/>
              <a:t>I had finished my homework, I went to bed.</a:t>
            </a:r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TIME EXPRESSIONS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Use before, when, by the time before the </a:t>
            </a:r>
            <a:r>
              <a:rPr lang="en-US" sz="4000" b="1" i="1" u="sng" dirty="0" smtClean="0"/>
              <a:t>PAST SIMPLE: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Ex. </a:t>
            </a:r>
            <a:r>
              <a:rPr lang="en-US" sz="4000" b="1" dirty="0" smtClean="0"/>
              <a:t>Before</a:t>
            </a:r>
            <a:r>
              <a:rPr lang="en-US" sz="4000" dirty="0" smtClean="0"/>
              <a:t> I </a:t>
            </a:r>
            <a:r>
              <a:rPr lang="en-US" sz="4000" b="1" dirty="0" smtClean="0"/>
              <a:t>knew</a:t>
            </a:r>
            <a:r>
              <a:rPr lang="en-US" sz="4000" dirty="0" smtClean="0"/>
              <a:t> it, she had run out the door. / </a:t>
            </a:r>
            <a:r>
              <a:rPr lang="en-US" sz="4000" b="1" dirty="0" smtClean="0"/>
              <a:t>By the time</a:t>
            </a:r>
            <a:r>
              <a:rPr lang="en-US" sz="4000" dirty="0" smtClean="0"/>
              <a:t> he </a:t>
            </a:r>
            <a:r>
              <a:rPr lang="en-US" sz="4000" b="1" dirty="0" smtClean="0"/>
              <a:t>phoned</a:t>
            </a:r>
            <a:r>
              <a:rPr lang="en-US" sz="4000" dirty="0" smtClean="0"/>
              <a:t> her, she had turned off her </a:t>
            </a:r>
            <a:r>
              <a:rPr lang="en-US" sz="4000" dirty="0" err="1" smtClean="0"/>
              <a:t>cellphone</a:t>
            </a:r>
            <a:r>
              <a:rPr lang="en-US" sz="4000" dirty="0" smtClean="0"/>
              <a:t>.  / She had left </a:t>
            </a:r>
            <a:r>
              <a:rPr lang="en-US" sz="4000" b="1" dirty="0" smtClean="0"/>
              <a:t>when</a:t>
            </a:r>
            <a:r>
              <a:rPr lang="en-US" sz="4000" dirty="0" smtClean="0"/>
              <a:t> I got home.</a:t>
            </a:r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err="1" smtClean="0"/>
              <a:t>Translate</a:t>
            </a:r>
            <a:r>
              <a:rPr lang="es-CL" dirty="0" smtClean="0"/>
              <a:t> </a:t>
            </a:r>
            <a:r>
              <a:rPr lang="es-CL" dirty="0" err="1" smtClean="0"/>
              <a:t>these</a:t>
            </a:r>
            <a:r>
              <a:rPr lang="es-CL" dirty="0" smtClean="0"/>
              <a:t> </a:t>
            </a:r>
            <a:r>
              <a:rPr lang="es-CL" dirty="0" err="1" smtClean="0"/>
              <a:t>sentences</a:t>
            </a:r>
            <a:r>
              <a:rPr lang="es-CL" dirty="0" smtClean="0"/>
              <a:t> </a:t>
            </a:r>
            <a:r>
              <a:rPr lang="es-CL" dirty="0" err="1" smtClean="0"/>
              <a:t>into</a:t>
            </a:r>
            <a:r>
              <a:rPr lang="es-CL" dirty="0" smtClean="0"/>
              <a:t> </a:t>
            </a:r>
            <a:r>
              <a:rPr lang="es-CL" dirty="0" err="1" smtClean="0"/>
              <a:t>English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1. Él había creído en ella toda su vida </a:t>
            </a:r>
          </a:p>
          <a:p>
            <a:r>
              <a:rPr lang="es-CL" dirty="0" smtClean="0"/>
              <a:t>2. Yo había limpiado toda la habitación </a:t>
            </a:r>
          </a:p>
          <a:p>
            <a:r>
              <a:rPr lang="es-CL" dirty="0" smtClean="0"/>
              <a:t>3. Antes que yo hubiese dicho algo, ella comenzó a llorar </a:t>
            </a:r>
          </a:p>
          <a:p>
            <a:r>
              <a:rPr lang="es-CL" dirty="0" smtClean="0"/>
              <a:t>4. Él cocinó el pastel perfecto ya que yo había comprado todos los ingredientes antes </a:t>
            </a:r>
          </a:p>
          <a:p>
            <a:r>
              <a:rPr lang="es-CL" dirty="0" smtClean="0"/>
              <a:t>5. Cuando ella llegó, yo ya me había ido. </a:t>
            </a:r>
            <a:endParaRPr lang="es-C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658</Words>
  <Application>Microsoft Office PowerPoint</Application>
  <PresentationFormat>Presentación en pantalla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WHAT HAPPENED FIRST?</vt:lpstr>
      <vt:lpstr>Diapositiva 2</vt:lpstr>
      <vt:lpstr>Diapositiva 3</vt:lpstr>
      <vt:lpstr>Diapositiva 4</vt:lpstr>
      <vt:lpstr>Diapositiva 5</vt:lpstr>
      <vt:lpstr>TIME EXPRESSIONS</vt:lpstr>
      <vt:lpstr>TIME EXPRESSIONS</vt:lpstr>
      <vt:lpstr>TIME EXPRESSIONS</vt:lpstr>
      <vt:lpstr>Translate these sentences into English</vt:lpstr>
      <vt:lpstr>EXERCISES</vt:lpstr>
      <vt:lpstr>EXERCISES</vt:lpstr>
      <vt:lpstr>EXERCISES</vt:lpstr>
      <vt:lpstr>Circle the correct answers. In some cases only one is correct, and in others both are correct. 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HAPPENED FIRST?</dc:title>
  <dc:creator>Flaka</dc:creator>
  <cp:lastModifiedBy>Maria Teresa Reyes</cp:lastModifiedBy>
  <cp:revision>42</cp:revision>
  <dcterms:created xsi:type="dcterms:W3CDTF">2011-09-27T01:36:51Z</dcterms:created>
  <dcterms:modified xsi:type="dcterms:W3CDTF">2020-07-10T17:03:53Z</dcterms:modified>
</cp:coreProperties>
</file>