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07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7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96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58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87201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755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904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36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56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850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19DBF0B-A43A-4899-8A16-F8924D8C3CA1}" type="datetimeFigureOut">
              <a:rPr lang="es-CL" smtClean="0"/>
              <a:t>04-07-2020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F36EA3-2861-4E6F-B038-3C04FB5059C8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261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E32EC-AC44-4156-9000-BD48FCF8D9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Transición hacia nueva unidad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CFDB2D-0DB5-4F33-961A-0FEC5C315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17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745DF-8756-4997-BE72-3E7E2CBC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7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Informaciones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088207-96CA-4A72-993E-965F3D1C7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>
                <a:solidFill>
                  <a:schemeClr val="tx1"/>
                </a:solidFill>
              </a:rPr>
              <a:t>1. Esta semana no habrá buzón de tareas, será un trabajo personal en casa de cada uno, pero no tendrá revisión.</a:t>
            </a:r>
          </a:p>
          <a:p>
            <a:r>
              <a:rPr lang="es-CL" sz="3200" dirty="0">
                <a:solidFill>
                  <a:schemeClr val="tx1"/>
                </a:solidFill>
              </a:rPr>
              <a:t>2. La evaluación del libro se corre para el fin de mes de julio.</a:t>
            </a:r>
          </a:p>
          <a:p>
            <a:r>
              <a:rPr lang="es-CL" sz="3200" dirty="0">
                <a:solidFill>
                  <a:schemeClr val="tx1"/>
                </a:solidFill>
              </a:rPr>
              <a:t>3. Pueden ver este video cuántas veces quieran para comprender mejor el texto.</a:t>
            </a:r>
          </a:p>
        </p:txBody>
      </p:sp>
    </p:spTree>
    <p:extLst>
      <p:ext uri="{BB962C8B-B14F-4D97-AF65-F5344CB8AC3E}">
        <p14:creationId xmlns:p14="http://schemas.microsoft.com/office/powerpoint/2010/main" val="342230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Grinch - Dr. Seuss Wiki | Grinch, Grinch navidad, Fiesta de grinch">
            <a:extLst>
              <a:ext uri="{FF2B5EF4-FFF2-40B4-BE49-F238E27FC236}">
                <a16:creationId xmlns:a16="http://schemas.microsoft.com/office/drawing/2014/main" id="{2C735029-7C19-40C9-B9CD-6DF76DE7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2" y="1700969"/>
            <a:ext cx="3106057" cy="476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5C0F98-560F-4D2A-8623-A9C96A48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6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Dr. Seuss</a:t>
            </a:r>
            <a:endParaRPr lang="es-CL" sz="6600" b="1" cap="none" spc="0" dirty="0">
              <a:ln w="2222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pic>
        <p:nvPicPr>
          <p:cNvPr id="1026" name="Picture 2" descr="Libro Huevos: Verdes con Jamon, Dr. Seuss, ISBN 9786124305085 ...">
            <a:extLst>
              <a:ext uri="{FF2B5EF4-FFF2-40B4-BE49-F238E27FC236}">
                <a16:creationId xmlns:a16="http://schemas.microsoft.com/office/drawing/2014/main" id="{CE953E37-7469-418A-A69B-A8F408BC9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28" y="1874517"/>
            <a:ext cx="4751141" cy="475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DE0315B-5A4C-467F-B972-6BD2346FD9EE}"/>
              </a:ext>
            </a:extLst>
          </p:cNvPr>
          <p:cNvSpPr txBox="1">
            <a:spLocks/>
          </p:cNvSpPr>
          <p:nvPr/>
        </p:nvSpPr>
        <p:spPr>
          <a:xfrm>
            <a:off x="762000" y="5317163"/>
            <a:ext cx="3262265" cy="1308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Grinch</a:t>
            </a:r>
          </a:p>
        </p:txBody>
      </p:sp>
      <p:pic>
        <p:nvPicPr>
          <p:cNvPr id="2052" name="Picture 4" descr="Lee Esto si Eres un Grinch | Especial Navidad | Ludiana">
            <a:extLst>
              <a:ext uri="{FF2B5EF4-FFF2-40B4-BE49-F238E27FC236}">
                <a16:creationId xmlns:a16="http://schemas.microsoft.com/office/drawing/2014/main" id="{94784318-D276-4694-B722-8AD112471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4589">
            <a:off x="175293" y="637079"/>
            <a:ext cx="2984263" cy="14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l Gato Ensombrerado (The Cat in the Hat Spanish Edition) eBook by ...">
            <a:extLst>
              <a:ext uri="{FF2B5EF4-FFF2-40B4-BE49-F238E27FC236}">
                <a16:creationId xmlns:a16="http://schemas.microsoft.com/office/drawing/2014/main" id="{8947ECB9-16E3-4D36-9313-8DB0D5AD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090" y="1700969"/>
            <a:ext cx="2975119" cy="407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15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Grinch - Dr. Seuss Wiki | Grinch, Grinch navidad, Fiesta de grinch">
            <a:extLst>
              <a:ext uri="{FF2B5EF4-FFF2-40B4-BE49-F238E27FC236}">
                <a16:creationId xmlns:a16="http://schemas.microsoft.com/office/drawing/2014/main" id="{2C735029-7C19-40C9-B9CD-6DF76DE7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2" y="1700969"/>
            <a:ext cx="3106057" cy="476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5C0F98-560F-4D2A-8623-A9C96A48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Huevos verdes con jamón</a:t>
            </a:r>
            <a:b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s-CL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Dr. Seuss</a:t>
            </a:r>
            <a:endParaRPr lang="es-CL" b="1" cap="none" spc="0" dirty="0">
              <a:ln w="2222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pic>
        <p:nvPicPr>
          <p:cNvPr id="1026" name="Picture 2" descr="Libro Huevos: Verdes con Jamon, Dr. Seuss, ISBN 9786124305085 ...">
            <a:extLst>
              <a:ext uri="{FF2B5EF4-FFF2-40B4-BE49-F238E27FC236}">
                <a16:creationId xmlns:a16="http://schemas.microsoft.com/office/drawing/2014/main" id="{CE953E37-7469-418A-A69B-A8F408BC9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28" y="1874517"/>
            <a:ext cx="4751141" cy="475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DE0315B-5A4C-467F-B972-6BD2346FD9EE}"/>
              </a:ext>
            </a:extLst>
          </p:cNvPr>
          <p:cNvSpPr txBox="1">
            <a:spLocks/>
          </p:cNvSpPr>
          <p:nvPr/>
        </p:nvSpPr>
        <p:spPr>
          <a:xfrm>
            <a:off x="762000" y="5317163"/>
            <a:ext cx="3262265" cy="1308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Grinch</a:t>
            </a:r>
          </a:p>
        </p:txBody>
      </p:sp>
      <p:pic>
        <p:nvPicPr>
          <p:cNvPr id="2052" name="Picture 4" descr="Lee Esto si Eres un Grinch | Especial Navidad | Ludiana">
            <a:extLst>
              <a:ext uri="{FF2B5EF4-FFF2-40B4-BE49-F238E27FC236}">
                <a16:creationId xmlns:a16="http://schemas.microsoft.com/office/drawing/2014/main" id="{94784318-D276-4694-B722-8AD112471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4589">
            <a:off x="175293" y="637079"/>
            <a:ext cx="2984263" cy="14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l Gato Ensombrerado (The Cat in the Hat Spanish Edition) eBook by ...">
            <a:extLst>
              <a:ext uri="{FF2B5EF4-FFF2-40B4-BE49-F238E27FC236}">
                <a16:creationId xmlns:a16="http://schemas.microsoft.com/office/drawing/2014/main" id="{8947ECB9-16E3-4D36-9313-8DB0D5AD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090" y="1700969"/>
            <a:ext cx="2975119" cy="407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77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Grinch - Dr. Seuss Wiki | Grinch, Grinch navidad, Fiesta de grinch">
            <a:extLst>
              <a:ext uri="{FF2B5EF4-FFF2-40B4-BE49-F238E27FC236}">
                <a16:creationId xmlns:a16="http://schemas.microsoft.com/office/drawing/2014/main" id="{2C735029-7C19-40C9-B9CD-6DF76DE7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2" y="1700969"/>
            <a:ext cx="3106057" cy="476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05C0F98-560F-4D2A-8623-A9C96A48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Huevos verdes con jamón</a:t>
            </a:r>
            <a:b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s-CL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Dr. Seuss</a:t>
            </a:r>
            <a:endParaRPr lang="es-CL" b="1" cap="none" spc="0" dirty="0">
              <a:ln w="2222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pic>
        <p:nvPicPr>
          <p:cNvPr id="1026" name="Picture 2" descr="Libro Huevos: Verdes con Jamon, Dr. Seuss, ISBN 9786124305085 ...">
            <a:extLst>
              <a:ext uri="{FF2B5EF4-FFF2-40B4-BE49-F238E27FC236}">
                <a16:creationId xmlns:a16="http://schemas.microsoft.com/office/drawing/2014/main" id="{CE953E37-7469-418A-A69B-A8F408BC9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28" y="1874517"/>
            <a:ext cx="4751141" cy="475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DE0315B-5A4C-467F-B972-6BD2346FD9EE}"/>
              </a:ext>
            </a:extLst>
          </p:cNvPr>
          <p:cNvSpPr txBox="1">
            <a:spLocks/>
          </p:cNvSpPr>
          <p:nvPr/>
        </p:nvSpPr>
        <p:spPr>
          <a:xfrm>
            <a:off x="762000" y="5317163"/>
            <a:ext cx="3262265" cy="13084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Grinch</a:t>
            </a:r>
          </a:p>
        </p:txBody>
      </p:sp>
      <p:pic>
        <p:nvPicPr>
          <p:cNvPr id="2052" name="Picture 4" descr="Lee Esto si Eres un Grinch | Especial Navidad | Ludiana">
            <a:extLst>
              <a:ext uri="{FF2B5EF4-FFF2-40B4-BE49-F238E27FC236}">
                <a16:creationId xmlns:a16="http://schemas.microsoft.com/office/drawing/2014/main" id="{94784318-D276-4694-B722-8AD112471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4589">
            <a:off x="175293" y="637079"/>
            <a:ext cx="2984263" cy="14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l Gato Ensombrerado (The Cat in the Hat Spanish Edition) eBook by ...">
            <a:extLst>
              <a:ext uri="{FF2B5EF4-FFF2-40B4-BE49-F238E27FC236}">
                <a16:creationId xmlns:a16="http://schemas.microsoft.com/office/drawing/2014/main" id="{8947ECB9-16E3-4D36-9313-8DB0D5AD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090" y="1700969"/>
            <a:ext cx="2975119" cy="407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l Lorax (dr. Seuss) Creadores De Mi Villano Favorito. Dvd ...">
            <a:extLst>
              <a:ext uri="{FF2B5EF4-FFF2-40B4-BE49-F238E27FC236}">
                <a16:creationId xmlns:a16="http://schemas.microsoft.com/office/drawing/2014/main" id="{C429EE4C-57FB-41C0-8059-1732D99F7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818" y="2231217"/>
            <a:ext cx="3309391" cy="453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he Lorax - Dr. Seuss: Amazon.es: Appstore para Android">
            <a:extLst>
              <a:ext uri="{FF2B5EF4-FFF2-40B4-BE49-F238E27FC236}">
                <a16:creationId xmlns:a16="http://schemas.microsoft.com/office/drawing/2014/main" id="{E2ADB753-8C60-4B16-86FC-C73311AB4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71" y="4144730"/>
            <a:ext cx="4751141" cy="231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14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C0F98-560F-4D2A-8623-A9C96A48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Huevos verdes con jamón</a:t>
            </a:r>
            <a:b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s-CL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Dr. Seuss</a:t>
            </a:r>
            <a:endParaRPr lang="es-CL" b="1" cap="none" spc="0" dirty="0">
              <a:ln w="2222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92D05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A4300E-1C4C-4FF5-BC60-151C22E11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Libro Huevos: Verdes con Jamon, Dr. Seuss, ISBN 9786124305085 ...">
            <a:extLst>
              <a:ext uri="{FF2B5EF4-FFF2-40B4-BE49-F238E27FC236}">
                <a16:creationId xmlns:a16="http://schemas.microsoft.com/office/drawing/2014/main" id="{CE953E37-7469-418A-A69B-A8F408BC9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328" y="1874517"/>
            <a:ext cx="4751141" cy="475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07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E7F52-743D-4F19-B0D0-D836BD11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Preguntas de comprensión oral</a:t>
            </a:r>
            <a:b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</a:br>
            <a:r>
              <a:rPr lang="es-CL" b="1" cap="none" spc="0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(Responder en el cuaderno</a:t>
            </a:r>
            <a:r>
              <a:rPr lang="es-CL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8D5B6-5454-4831-B30D-B3675F14A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sz="2800" dirty="0">
                <a:solidFill>
                  <a:schemeClr val="tx1"/>
                </a:solidFill>
              </a:rPr>
              <a:t>1. ¿Cuáles son las características de Juan Ramón?</a:t>
            </a:r>
          </a:p>
          <a:p>
            <a:r>
              <a:rPr lang="es-CL" sz="2800" dirty="0">
                <a:solidFill>
                  <a:schemeClr val="tx1"/>
                </a:solidFill>
              </a:rPr>
              <a:t>2. ¿Cómo es el personaje que rechaza siempre los huevos verdes con jamón?</a:t>
            </a:r>
          </a:p>
          <a:p>
            <a:r>
              <a:rPr lang="es-CL" sz="2800" dirty="0">
                <a:solidFill>
                  <a:schemeClr val="tx1"/>
                </a:solidFill>
              </a:rPr>
              <a:t>3. ¿Por qué este libro se considera gracioso o cómico? ¿Qué es lo que hace así?</a:t>
            </a:r>
          </a:p>
          <a:p>
            <a:r>
              <a:rPr lang="es-CL" sz="2800" dirty="0">
                <a:solidFill>
                  <a:schemeClr val="tx1"/>
                </a:solidFill>
              </a:rPr>
              <a:t>4. ¿Qué le pasó al personaje luego de probar los huevos verdes con jamón?</a:t>
            </a:r>
          </a:p>
          <a:p>
            <a:r>
              <a:rPr lang="es-CL" sz="2800" dirty="0">
                <a:solidFill>
                  <a:schemeClr val="tx1"/>
                </a:solidFill>
              </a:rPr>
              <a:t>5. Crea un nuevo diálogo utilizando rimas que contengan lo siguiente:</a:t>
            </a:r>
          </a:p>
          <a:p>
            <a:r>
              <a:rPr lang="es-CL" sz="2800" dirty="0">
                <a:solidFill>
                  <a:schemeClr val="tx1"/>
                </a:solidFill>
              </a:rPr>
              <a:t>a. Una comida muy extraña que Juan Ramón va a ofrecer.</a:t>
            </a:r>
          </a:p>
          <a:p>
            <a:r>
              <a:rPr lang="es-CL" sz="2800" dirty="0">
                <a:solidFill>
                  <a:schemeClr val="tx1"/>
                </a:solidFill>
              </a:rPr>
              <a:t>b. La respuesta negativa del otro personaje.</a:t>
            </a:r>
          </a:p>
        </p:txBody>
      </p:sp>
    </p:spTree>
    <p:extLst>
      <p:ext uri="{BB962C8B-B14F-4D97-AF65-F5344CB8AC3E}">
        <p14:creationId xmlns:p14="http://schemas.microsoft.com/office/powerpoint/2010/main" val="347670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77513-2DAC-4034-9B8A-F03894AC4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733121"/>
          </a:xfrm>
        </p:spPr>
        <p:txBody>
          <a:bodyPr>
            <a:normAutofit/>
          </a:bodyPr>
          <a:lstStyle/>
          <a:p>
            <a:r>
              <a:rPr lang="es-CL" sz="44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92D050"/>
                </a:solidFill>
              </a:rPr>
              <a:t>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A63775-DC16-4E82-BC20-4C1CB93EE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661" y="1632204"/>
            <a:ext cx="4948147" cy="4580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rgbClr val="000000"/>
                </a:solidFill>
              </a:rPr>
              <a:t>Comida: Aletas de pescado con chocolate.</a:t>
            </a:r>
          </a:p>
          <a:p>
            <a:pPr marL="0" indent="0">
              <a:buNone/>
            </a:pPr>
            <a:endParaRPr lang="es-CL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es-CL" sz="2800" dirty="0">
                <a:solidFill>
                  <a:srgbClr val="000000"/>
                </a:solidFill>
              </a:rPr>
              <a:t>¿Te gustan las aletas de pescado con chocolate? ¿Las comerías en un yate?</a:t>
            </a:r>
          </a:p>
          <a:p>
            <a:pPr marL="0" indent="0">
              <a:buNone/>
            </a:pPr>
            <a:br>
              <a:rPr lang="es-CL" sz="2800" dirty="0">
                <a:solidFill>
                  <a:srgbClr val="000000"/>
                </a:solidFill>
              </a:rPr>
            </a:br>
            <a:r>
              <a:rPr lang="es-CL" sz="2800" dirty="0">
                <a:solidFill>
                  <a:srgbClr val="000000"/>
                </a:solidFill>
              </a:rPr>
              <a:t>- No </a:t>
            </a:r>
            <a:r>
              <a:rPr lang="es-CL" sz="2800" dirty="0" err="1">
                <a:solidFill>
                  <a:srgbClr val="000000"/>
                </a:solidFill>
              </a:rPr>
              <a:t>no</a:t>
            </a:r>
            <a:r>
              <a:rPr lang="es-CL" sz="2800" dirty="0">
                <a:solidFill>
                  <a:srgbClr val="000000"/>
                </a:solidFill>
              </a:rPr>
              <a:t> me gustan, no las comería en un yate, ¡qué disparate!</a:t>
            </a:r>
          </a:p>
        </p:txBody>
      </p:sp>
      <p:pic>
        <p:nvPicPr>
          <p:cNvPr id="5122" name="Picture 2" descr="Wonderland: Huevos verdes con jamón">
            <a:extLst>
              <a:ext uri="{FF2B5EF4-FFF2-40B4-BE49-F238E27FC236}">
                <a16:creationId xmlns:a16="http://schemas.microsoft.com/office/drawing/2014/main" id="{05D4DF0E-3296-41A9-8127-8BB11F6D5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193" y="866699"/>
            <a:ext cx="5176744" cy="515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479762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210</Words>
  <Application>Microsoft Office PowerPoint</Application>
  <PresentationFormat>Panorámica</PresentationFormat>
  <Paragraphs>25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Distintivo</vt:lpstr>
      <vt:lpstr>Transición hacia nueva unidad</vt:lpstr>
      <vt:lpstr>Informaciones generales</vt:lpstr>
      <vt:lpstr>Dr. Seuss</vt:lpstr>
      <vt:lpstr>Huevos verdes con jamón Dr. Seuss</vt:lpstr>
      <vt:lpstr>Huevos verdes con jamón Dr. Seuss</vt:lpstr>
      <vt:lpstr>Huevos verdes con jamón Dr. Seuss</vt:lpstr>
      <vt:lpstr>Preguntas de comprensión oral (Responder en el cuaderno)</vt:lpstr>
      <vt:lpstr>EJEMPLO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Transición hacia nueva unidad</dc:title>
  <dc:creator>Manuela Esperanza Abarca Ferrando (manuela.abarca)</dc:creator>
  <cp:lastModifiedBy>Manuela Esperanza Abarca Ferrando (manuela.abarca)</cp:lastModifiedBy>
  <cp:revision>2</cp:revision>
  <dcterms:created xsi:type="dcterms:W3CDTF">2020-07-04T17:15:15Z</dcterms:created>
  <dcterms:modified xsi:type="dcterms:W3CDTF">2020-07-04T17:37:52Z</dcterms:modified>
</cp:coreProperties>
</file>