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2C145B9-D2BA-4701-B419-CB19C6B30CE6}" type="datetimeFigureOut">
              <a:rPr lang="pl-PL" smtClean="0"/>
              <a:pPr/>
              <a:t>2020-06-22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8717EE-339E-4B9C-ACA2-DF2E98025927}" type="slidenum">
              <a:rPr lang="pl-PL" smtClean="0"/>
              <a:pPr/>
              <a:t>‹Nº›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67744" y="2782436"/>
            <a:ext cx="6480048" cy="2301240"/>
          </a:xfrm>
        </p:spPr>
        <p:txBody>
          <a:bodyPr/>
          <a:lstStyle/>
          <a:p>
            <a:r>
              <a:rPr lang="pl-PL" dirty="0"/>
              <a:t>Places in the city</a:t>
            </a:r>
          </a:p>
        </p:txBody>
      </p:sp>
      <p:pic>
        <p:nvPicPr>
          <p:cNvPr id="1028" name="Picture 4" descr="http://abkldesigns.com/hs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539682" cy="27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3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pl-PL" dirty="0" smtClean="0"/>
              <a:t>hairdresser’s</a:t>
            </a:r>
            <a:r>
              <a:rPr lang="es-CL" dirty="0" smtClean="0"/>
              <a:t> </a:t>
            </a:r>
            <a:r>
              <a:rPr lang="es-CL" dirty="0" err="1" smtClean="0"/>
              <a:t>or</a:t>
            </a:r>
            <a:r>
              <a:rPr lang="es-CL" dirty="0" smtClean="0"/>
              <a:t> </a:t>
            </a:r>
            <a:r>
              <a:rPr lang="es-CL" dirty="0" err="1" smtClean="0"/>
              <a:t>beauty</a:t>
            </a:r>
            <a:r>
              <a:rPr lang="es-CL" dirty="0" smtClean="0"/>
              <a:t> </a:t>
            </a:r>
            <a:r>
              <a:rPr lang="es-CL" dirty="0" err="1" smtClean="0"/>
              <a:t>salons</a:t>
            </a:r>
            <a:r>
              <a:rPr lang="es-CL" dirty="0" smtClean="0"/>
              <a:t> </a:t>
            </a:r>
            <a:endParaRPr lang="pl-PL" dirty="0"/>
          </a:p>
        </p:txBody>
      </p:sp>
      <p:pic>
        <p:nvPicPr>
          <p:cNvPr id="10242" name="Picture 2" descr="https://ppaccentral.files.wordpress.com/2014/03/hairdress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24675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5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barber shop</a:t>
            </a:r>
            <a:r>
              <a:rPr lang="es-CL" dirty="0" smtClean="0"/>
              <a:t>s</a:t>
            </a:r>
            <a:endParaRPr lang="pl-PL" dirty="0"/>
          </a:p>
        </p:txBody>
      </p:sp>
      <p:pic>
        <p:nvPicPr>
          <p:cNvPr id="11266" name="Picture 2" descr="http://img1.wikia.nocookie.net/__cb20120530170934/touchpedia/es/images/6/65/4.16.10-Barbershop-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7"/>
            <a:ext cx="5904656" cy="3932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74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pl-PL" dirty="0" smtClean="0"/>
              <a:t>jail/prison</a:t>
            </a:r>
            <a:endParaRPr lang="pl-PL" dirty="0"/>
          </a:p>
        </p:txBody>
      </p:sp>
      <p:pic>
        <p:nvPicPr>
          <p:cNvPr id="13314" name="Picture 2" descr="http://sarahscarbrough.com/wp/wp-content/uploads/2013/09/Jail-v-prison-800x5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18997"/>
            <a:ext cx="7620000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52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laundrette</a:t>
            </a:r>
            <a:r>
              <a:rPr lang="es-CL" dirty="0" smtClean="0"/>
              <a:t>s</a:t>
            </a:r>
            <a:endParaRPr lang="pl-PL" dirty="0"/>
          </a:p>
        </p:txBody>
      </p:sp>
      <p:pic>
        <p:nvPicPr>
          <p:cNvPr id="14338" name="Picture 2" descr="http://www.pwslaundrywest.com/files/images/build/main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19975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41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pl-PL" dirty="0" smtClean="0"/>
              <a:t>pharmacy</a:t>
            </a:r>
            <a:r>
              <a:rPr lang="pl-PL" dirty="0"/>
              <a:t>/ drugstore</a:t>
            </a:r>
          </a:p>
        </p:txBody>
      </p:sp>
      <p:pic>
        <p:nvPicPr>
          <p:cNvPr id="15362" name="Picture 2" descr="http://russianlearn.com/images/photos/apt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84" y="1718267"/>
            <a:ext cx="5688632" cy="3937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8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C6FD5-160F-CD47-83D8-98E30616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There are parks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115616-64B4-D84F-9D00-E5AF9FE3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22" y="1944688"/>
            <a:ext cx="4489978" cy="3367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B84F69-C9B4-D04E-A50C-A1777BE2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2" y="1874950"/>
            <a:ext cx="4489978" cy="33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94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square</a:t>
            </a:r>
            <a:r>
              <a:rPr lang="es-CL" dirty="0" smtClean="0"/>
              <a:t>s</a:t>
            </a:r>
            <a:endParaRPr lang="pl-PL" dirty="0"/>
          </a:p>
        </p:txBody>
      </p:sp>
      <p:pic>
        <p:nvPicPr>
          <p:cNvPr id="16386" name="Picture 2" descr="http://upload.wikimedia.org/wikipedia/commons/e/ed/London_MMB_29_Trafalgar_Squ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320"/>
            <a:ext cx="7776864" cy="4667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39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C699E-257A-DF45-91FC-5535B368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2" descr="C:\Users\alexia\AppData\Local\Microsoft\Windows\Temporary Internet Files\Content.IE5\QQMJ1ZSL\MP900399275[1].jpg">
            <a:extLst>
              <a:ext uri="{FF2B5EF4-FFF2-40B4-BE49-F238E27FC236}">
                <a16:creationId xmlns:a16="http://schemas.microsoft.com/office/drawing/2014/main" xmlns="" id="{D37AA4AD-BABF-9941-BE92-58F7A74F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  <p:sp>
        <p:nvSpPr>
          <p:cNvPr id="6" name="CasellaDiTesto 4">
            <a:extLst>
              <a:ext uri="{FF2B5EF4-FFF2-40B4-BE49-F238E27FC236}">
                <a16:creationId xmlns:a16="http://schemas.microsoft.com/office/drawing/2014/main" xmlns="" id="{99087C94-BB0A-0748-9FEB-E540B55D8E33}"/>
              </a:ext>
            </a:extLst>
          </p:cNvPr>
          <p:cNvSpPr txBox="1"/>
          <p:nvPr/>
        </p:nvSpPr>
        <p:spPr>
          <a:xfrm>
            <a:off x="2195736" y="1569566"/>
            <a:ext cx="5233784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5400" dirty="0" smtClean="0">
                <a:latin typeface="Jokerman" pitchFamily="82" charset="0"/>
              </a:rPr>
              <a:t>There are CINEMAS</a:t>
            </a:r>
            <a:endParaRPr lang="it-IT" sz="5400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2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773232-7118-B842-96F5-68EABBDAB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66B955E-1D51-F147-A64F-853ABA03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55" y="312985"/>
            <a:ext cx="7917657" cy="62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4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E2292-DBC6-E646-9717-531364EB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65D56DC-5A07-A94E-8C0A-1C068164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-22123"/>
            <a:ext cx="8229600" cy="690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80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err="1" smtClean="0"/>
              <a:t>an</a:t>
            </a:r>
            <a:r>
              <a:rPr lang="es-CL" dirty="0" smtClean="0"/>
              <a:t> </a:t>
            </a:r>
            <a:r>
              <a:rPr lang="pl-PL" dirty="0" smtClean="0"/>
              <a:t>airport</a:t>
            </a:r>
            <a:endParaRPr lang="pl-PL" dirty="0"/>
          </a:p>
        </p:txBody>
      </p:sp>
      <p:pic>
        <p:nvPicPr>
          <p:cNvPr id="2050" name="Picture 2" descr="http://www.boston-airport.net/src/images/boston-airpor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382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8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F5E92-CABA-044A-87C2-0F762706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9D61CCAD-3971-F044-BB3E-08BD02855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472" y="274320"/>
            <a:ext cx="854105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22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FE451-215F-204C-879B-CB3DD0510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6CDCB56-9E6D-684A-9F36-BAEA4F163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6927"/>
            <a:ext cx="8229600" cy="68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5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1CA685-5A8A-7841-9CAA-EB3B741E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CED667A-740E-204E-9095-6F9CB5449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21" y="274320"/>
            <a:ext cx="8705693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0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B19B7-8A0E-5A4C-A70A-1C35339A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/>
              <a:t>There are subway/underground stations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CD4480-F1FE-5740-9030-FBE4506A0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6" y="1595914"/>
            <a:ext cx="7021512" cy="468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82D44-154F-484B-8425-1465EE9B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There are grocery stores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62F2DF2-0A5F-EF41-8DEC-4733EFC88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20" y="1417320"/>
            <a:ext cx="4114799" cy="27432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374CE75-3873-9B44-A9FA-376A9CAC1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83" y="2446017"/>
            <a:ext cx="4114800" cy="395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5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7A4D4C-F073-634F-B378-4E6E66C45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/>
              <a:t>There are bus stations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21B5A1-F661-3A47-ABD1-ADA2CDEF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9509"/>
            <a:ext cx="3353594" cy="3036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393D150-DB7B-0047-BF05-0583FD068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25" y="4186554"/>
            <a:ext cx="3355848" cy="236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123198-6A28-CB47-B77C-51C1FC1B7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524" y="1139508"/>
            <a:ext cx="4128946" cy="3036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9414DB-A8B0-B44D-B551-5A4362BF79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2156"/>
            <a:ext cx="4128946" cy="23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3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5C5D32-2C0A-734B-BEC3-D4C222BE6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1210469"/>
            <a:ext cx="7470648" cy="2790031"/>
          </a:xfrm>
        </p:spPr>
        <p:txBody>
          <a:bodyPr>
            <a:normAutofit/>
          </a:bodyPr>
          <a:lstStyle/>
          <a:p>
            <a:r>
              <a:rPr lang="x-none" dirty="0"/>
              <a:t>Write in your notebook the names of the places in the city for this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1142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559A1E-480E-DC4A-A657-91885E6B1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99" y="1801816"/>
            <a:ext cx="6614601" cy="1627183"/>
          </a:xfrm>
        </p:spPr>
        <p:txBody>
          <a:bodyPr>
            <a:noAutofit/>
          </a:bodyPr>
          <a:lstStyle/>
          <a:p>
            <a:r>
              <a:rPr lang="x-none" sz="3200" dirty="0"/>
              <a:t>In your notebook write a short description of the places in your neighborhood</a:t>
            </a:r>
            <a:r>
              <a:rPr lang="en-US" sz="3200" dirty="0"/>
              <a:t> (use there is and there are), make a drawing of it an </a:t>
            </a:r>
            <a:r>
              <a:rPr lang="en-US" sz="3200" dirty="0" err="1"/>
              <a:t>colour</a:t>
            </a:r>
            <a:r>
              <a:rPr lang="en-US" sz="3200" dirty="0"/>
              <a:t> it.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In my neighborhood, there is…. </a:t>
            </a:r>
            <a:r>
              <a:rPr lang="x-non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6598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pl-PL" dirty="0" smtClean="0"/>
              <a:t>bakery</a:t>
            </a:r>
            <a:endParaRPr lang="pl-PL" dirty="0"/>
          </a:p>
        </p:txBody>
      </p:sp>
      <p:pic>
        <p:nvPicPr>
          <p:cNvPr id="3074" name="Picture 2" descr="http://upload.wikimedia.org/wikipedia/commons/9/93/HOMEMADE_BREAD_AND_SWEET_ROLLS_ARE_MADE_DAILY_BY_JIM_TILLMAN_OF_TILLMAN%27S_BAKERY._IT_IS_THE_ONLY_ONE_REMAINING_THAT..._-_NARA_-_558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247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4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bookstore</a:t>
            </a:r>
            <a:r>
              <a:rPr lang="es-CL" dirty="0" smtClean="0"/>
              <a:t>s</a:t>
            </a:r>
            <a:endParaRPr lang="pl-PL" dirty="0"/>
          </a:p>
        </p:txBody>
      </p:sp>
      <p:pic>
        <p:nvPicPr>
          <p:cNvPr id="4098" name="Picture 2" descr="https://lelobooks.files.wordpress.com/2014/09/book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012" y="1717576"/>
            <a:ext cx="7623770" cy="3889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3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butcher’s</a:t>
            </a:r>
            <a:endParaRPr lang="pl-PL" dirty="0"/>
          </a:p>
        </p:txBody>
      </p:sp>
      <p:pic>
        <p:nvPicPr>
          <p:cNvPr id="5122" name="Picture 2" descr="http://www.robinmaycockbutchers.co.uk/images/father%26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904656" cy="3922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0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pl-PL" dirty="0" smtClean="0"/>
              <a:t>court</a:t>
            </a:r>
            <a:endParaRPr lang="pl-PL" dirty="0"/>
          </a:p>
        </p:txBody>
      </p:sp>
      <p:pic>
        <p:nvPicPr>
          <p:cNvPr id="6146" name="Picture 2" descr="http://www.fairfield-city.org/siteimages/slide/courts_s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893" y="2060847"/>
            <a:ext cx="7636363" cy="31478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396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department store</a:t>
            </a:r>
            <a:r>
              <a:rPr lang="es-CL" dirty="0" smtClean="0"/>
              <a:t>s and shopping </a:t>
            </a:r>
            <a:r>
              <a:rPr lang="es-CL" dirty="0" err="1" smtClean="0"/>
              <a:t>malls</a:t>
            </a:r>
            <a:r>
              <a:rPr lang="es-CL" dirty="0" smtClean="0"/>
              <a:t> </a:t>
            </a:r>
            <a:endParaRPr lang="pl-PL" dirty="0"/>
          </a:p>
        </p:txBody>
      </p:sp>
      <p:pic>
        <p:nvPicPr>
          <p:cNvPr id="7170" name="Picture 2" descr="http://collegeof2020.com/wp-content/uploads/2014/04/depst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840760" cy="3420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7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a </a:t>
            </a:r>
            <a:r>
              <a:rPr lang="pl-PL" dirty="0" smtClean="0"/>
              <a:t>fire </a:t>
            </a:r>
            <a:r>
              <a:rPr lang="pl-PL" dirty="0"/>
              <a:t>station</a:t>
            </a:r>
          </a:p>
        </p:txBody>
      </p:sp>
      <p:pic>
        <p:nvPicPr>
          <p:cNvPr id="8196" name="Picture 4" descr="https://www.wmfs.net/sites/default/files/styles/large-640x480/public/Coventry%2034.jpg?itok=rec3hT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76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There</a:t>
            </a:r>
            <a:r>
              <a:rPr lang="es-CL" dirty="0" smtClean="0"/>
              <a:t> are </a:t>
            </a:r>
            <a:r>
              <a:rPr lang="pl-PL" dirty="0" smtClean="0"/>
              <a:t>gas</a:t>
            </a:r>
            <a:r>
              <a:rPr lang="pl-PL" dirty="0"/>
              <a:t>/ petrol </a:t>
            </a:r>
            <a:r>
              <a:rPr lang="pl-PL" dirty="0" smtClean="0"/>
              <a:t>station</a:t>
            </a:r>
            <a:r>
              <a:rPr lang="es-CL" dirty="0" smtClean="0"/>
              <a:t>s</a:t>
            </a:r>
            <a:endParaRPr lang="pl-PL" dirty="0"/>
          </a:p>
        </p:txBody>
      </p:sp>
      <p:pic>
        <p:nvPicPr>
          <p:cNvPr id="9218" name="Picture 2" descr="http://www.kessel.com/typo3temp/pics/0473af2b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314" y="1412776"/>
            <a:ext cx="7486650" cy="493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4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</TotalTime>
  <Words>134</Words>
  <Application>Microsoft Office PowerPoint</Application>
  <PresentationFormat>Presentación en pantalla (4:3)</PresentationFormat>
  <Paragraphs>22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Techniczny</vt:lpstr>
      <vt:lpstr>Places in the city</vt:lpstr>
      <vt:lpstr>There is an airport</vt:lpstr>
      <vt:lpstr>There is a bakery</vt:lpstr>
      <vt:lpstr>There are bookstores</vt:lpstr>
      <vt:lpstr>There are butcher’s</vt:lpstr>
      <vt:lpstr>There is a court</vt:lpstr>
      <vt:lpstr>There are department stores and shopping malls </vt:lpstr>
      <vt:lpstr>There is a fire station</vt:lpstr>
      <vt:lpstr>There are gas/ petrol stations</vt:lpstr>
      <vt:lpstr>There hairdresser’s or beauty salons </vt:lpstr>
      <vt:lpstr>There are barber shops</vt:lpstr>
      <vt:lpstr>There is a jail/prison</vt:lpstr>
      <vt:lpstr>There are laundrettes</vt:lpstr>
      <vt:lpstr>There is a pharmacy/ drugstore</vt:lpstr>
      <vt:lpstr>There are parks</vt:lpstr>
      <vt:lpstr>There are squares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There are subway/underground stations</vt:lpstr>
      <vt:lpstr>There are grocery stores </vt:lpstr>
      <vt:lpstr>There are bus stations </vt:lpstr>
      <vt:lpstr>Write in your notebook the names of the places in the city for this presentation</vt:lpstr>
      <vt:lpstr>In your notebook write a short description of the places in your neighborhood (use there is and there are), make a drawing of it an colour it.   In my neighborhood, there is….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in the city</dc:title>
  <dc:creator>Olga Madejowska</dc:creator>
  <cp:lastModifiedBy>Maria Teresa Reyes</cp:lastModifiedBy>
  <cp:revision>9</cp:revision>
  <dcterms:created xsi:type="dcterms:W3CDTF">2015-05-06T12:38:40Z</dcterms:created>
  <dcterms:modified xsi:type="dcterms:W3CDTF">2020-06-22T21:06:07Z</dcterms:modified>
</cp:coreProperties>
</file>