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8" r:id="rId8"/>
    <p:sldId id="269" r:id="rId9"/>
    <p:sldId id="263" r:id="rId10"/>
    <p:sldId id="266" r:id="rId11"/>
    <p:sldId id="267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EF601-708B-49F6-BE82-4485F8C9D4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CL"/>
        </a:p>
      </dgm:t>
    </dgm:pt>
    <dgm:pt modelId="{05D5DDA4-874B-48D8-A635-CD306CE11EEC}">
      <dgm:prSet/>
      <dgm:spPr/>
      <dgm:t>
        <a:bodyPr/>
        <a:lstStyle/>
        <a:p>
          <a:r>
            <a:rPr lang="es-CL"/>
            <a:t>¿Por qué es importante opinar?</a:t>
          </a:r>
        </a:p>
      </dgm:t>
    </dgm:pt>
    <dgm:pt modelId="{C86413DF-D25B-46F8-8112-1B5524FF86D5}" type="parTrans" cxnId="{BA79C630-B1B0-43E0-936D-C3A51D1321A9}">
      <dgm:prSet/>
      <dgm:spPr/>
      <dgm:t>
        <a:bodyPr/>
        <a:lstStyle/>
        <a:p>
          <a:endParaRPr lang="es-CL"/>
        </a:p>
      </dgm:t>
    </dgm:pt>
    <dgm:pt modelId="{B7CD2220-E144-4AD8-85FF-FB92AE28D0FF}" type="sibTrans" cxnId="{BA79C630-B1B0-43E0-936D-C3A51D1321A9}">
      <dgm:prSet/>
      <dgm:spPr/>
      <dgm:t>
        <a:bodyPr/>
        <a:lstStyle/>
        <a:p>
          <a:endParaRPr lang="es-CL"/>
        </a:p>
      </dgm:t>
    </dgm:pt>
    <dgm:pt modelId="{56D7EF2D-C16E-4072-B4F9-C7A635CA4293}">
      <dgm:prSet/>
      <dgm:spPr/>
      <dgm:t>
        <a:bodyPr/>
        <a:lstStyle/>
        <a:p>
          <a:r>
            <a:rPr lang="es-CL"/>
            <a:t>¿Puedo presentar de cualquier manera mi opinión?</a:t>
          </a:r>
        </a:p>
      </dgm:t>
    </dgm:pt>
    <dgm:pt modelId="{3D7BE67F-7500-400D-87C2-C4C67D0891BC}" type="parTrans" cxnId="{63247301-45A1-40D6-904E-87D24851C272}">
      <dgm:prSet/>
      <dgm:spPr/>
      <dgm:t>
        <a:bodyPr/>
        <a:lstStyle/>
        <a:p>
          <a:endParaRPr lang="es-CL"/>
        </a:p>
      </dgm:t>
    </dgm:pt>
    <dgm:pt modelId="{90A88BB8-F23C-486E-BB2B-E8CD794BA69C}" type="sibTrans" cxnId="{63247301-45A1-40D6-904E-87D24851C272}">
      <dgm:prSet/>
      <dgm:spPr/>
      <dgm:t>
        <a:bodyPr/>
        <a:lstStyle/>
        <a:p>
          <a:endParaRPr lang="es-CL"/>
        </a:p>
      </dgm:t>
    </dgm:pt>
    <dgm:pt modelId="{A10B011D-B599-415C-B8CD-2C1A9122E90F}">
      <dgm:prSet/>
      <dgm:spPr/>
      <dgm:t>
        <a:bodyPr/>
        <a:lstStyle/>
        <a:p>
          <a:r>
            <a:rPr lang="es-CL"/>
            <a:t>¿Qué sería importante considerar antes de opinar?</a:t>
          </a:r>
        </a:p>
      </dgm:t>
    </dgm:pt>
    <dgm:pt modelId="{34E395AC-585B-4DCA-9309-CA17263033E8}" type="parTrans" cxnId="{E2B56502-D846-404F-9039-A0028CCEED46}">
      <dgm:prSet/>
      <dgm:spPr/>
      <dgm:t>
        <a:bodyPr/>
        <a:lstStyle/>
        <a:p>
          <a:endParaRPr lang="es-CL"/>
        </a:p>
      </dgm:t>
    </dgm:pt>
    <dgm:pt modelId="{26FDC7BB-37C4-4386-A341-27A029EF010E}" type="sibTrans" cxnId="{E2B56502-D846-404F-9039-A0028CCEED46}">
      <dgm:prSet/>
      <dgm:spPr/>
      <dgm:t>
        <a:bodyPr/>
        <a:lstStyle/>
        <a:p>
          <a:endParaRPr lang="es-CL"/>
        </a:p>
      </dgm:t>
    </dgm:pt>
    <dgm:pt modelId="{1CC98366-1902-480B-ACB4-0D8192C551E6}" type="pres">
      <dgm:prSet presAssocID="{57BEF601-708B-49F6-BE82-4485F8C9D4A1}" presName="linear" presStyleCnt="0">
        <dgm:presLayoutVars>
          <dgm:animLvl val="lvl"/>
          <dgm:resizeHandles val="exact"/>
        </dgm:presLayoutVars>
      </dgm:prSet>
      <dgm:spPr/>
    </dgm:pt>
    <dgm:pt modelId="{D0BBDB8B-F624-414B-96FD-6A475CAC3DCE}" type="pres">
      <dgm:prSet presAssocID="{05D5DDA4-874B-48D8-A635-CD306CE11E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178A07-4140-4CC9-94C7-2CD2BCAFC4D4}" type="pres">
      <dgm:prSet presAssocID="{B7CD2220-E144-4AD8-85FF-FB92AE28D0FF}" presName="spacer" presStyleCnt="0"/>
      <dgm:spPr/>
    </dgm:pt>
    <dgm:pt modelId="{E0AD4570-5B14-4610-94D4-3077C7AF1A72}" type="pres">
      <dgm:prSet presAssocID="{56D7EF2D-C16E-4072-B4F9-C7A635CA42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92C118-691B-46A0-8620-E3DC073D236C}" type="pres">
      <dgm:prSet presAssocID="{90A88BB8-F23C-486E-BB2B-E8CD794BA69C}" presName="spacer" presStyleCnt="0"/>
      <dgm:spPr/>
    </dgm:pt>
    <dgm:pt modelId="{0F5B2F59-D3C5-442C-944A-7D523169406B}" type="pres">
      <dgm:prSet presAssocID="{A10B011D-B599-415C-B8CD-2C1A9122E9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247301-45A1-40D6-904E-87D24851C272}" srcId="{57BEF601-708B-49F6-BE82-4485F8C9D4A1}" destId="{56D7EF2D-C16E-4072-B4F9-C7A635CA4293}" srcOrd="1" destOrd="0" parTransId="{3D7BE67F-7500-400D-87C2-C4C67D0891BC}" sibTransId="{90A88BB8-F23C-486E-BB2B-E8CD794BA69C}"/>
    <dgm:cxn modelId="{E2B56502-D846-404F-9039-A0028CCEED46}" srcId="{57BEF601-708B-49F6-BE82-4485F8C9D4A1}" destId="{A10B011D-B599-415C-B8CD-2C1A9122E90F}" srcOrd="2" destOrd="0" parTransId="{34E395AC-585B-4DCA-9309-CA17263033E8}" sibTransId="{26FDC7BB-37C4-4386-A341-27A029EF010E}"/>
    <dgm:cxn modelId="{519D0A2A-CD87-4B23-81EE-0FCD66B96780}" type="presOf" srcId="{57BEF601-708B-49F6-BE82-4485F8C9D4A1}" destId="{1CC98366-1902-480B-ACB4-0D8192C551E6}" srcOrd="0" destOrd="0" presId="urn:microsoft.com/office/officeart/2005/8/layout/vList2"/>
    <dgm:cxn modelId="{BA79C630-B1B0-43E0-936D-C3A51D1321A9}" srcId="{57BEF601-708B-49F6-BE82-4485F8C9D4A1}" destId="{05D5DDA4-874B-48D8-A635-CD306CE11EEC}" srcOrd="0" destOrd="0" parTransId="{C86413DF-D25B-46F8-8112-1B5524FF86D5}" sibTransId="{B7CD2220-E144-4AD8-85FF-FB92AE28D0FF}"/>
    <dgm:cxn modelId="{CF7CC643-CBD1-4FE6-9AB9-9FA9C21F7E67}" type="presOf" srcId="{56D7EF2D-C16E-4072-B4F9-C7A635CA4293}" destId="{E0AD4570-5B14-4610-94D4-3077C7AF1A72}" srcOrd="0" destOrd="0" presId="urn:microsoft.com/office/officeart/2005/8/layout/vList2"/>
    <dgm:cxn modelId="{E32FDDE2-790F-4424-80AB-66CA1865EE45}" type="presOf" srcId="{A10B011D-B599-415C-B8CD-2C1A9122E90F}" destId="{0F5B2F59-D3C5-442C-944A-7D523169406B}" srcOrd="0" destOrd="0" presId="urn:microsoft.com/office/officeart/2005/8/layout/vList2"/>
    <dgm:cxn modelId="{B2739BFA-AD96-4EF7-B471-7D6C7B620BE8}" type="presOf" srcId="{05D5DDA4-874B-48D8-A635-CD306CE11EEC}" destId="{D0BBDB8B-F624-414B-96FD-6A475CAC3DCE}" srcOrd="0" destOrd="0" presId="urn:microsoft.com/office/officeart/2005/8/layout/vList2"/>
    <dgm:cxn modelId="{30A5EFB7-07E9-4825-ABB0-B5AD7B0EB089}" type="presParOf" srcId="{1CC98366-1902-480B-ACB4-0D8192C551E6}" destId="{D0BBDB8B-F624-414B-96FD-6A475CAC3DCE}" srcOrd="0" destOrd="0" presId="urn:microsoft.com/office/officeart/2005/8/layout/vList2"/>
    <dgm:cxn modelId="{66976F72-FE66-48CB-BA91-E1861E06944A}" type="presParOf" srcId="{1CC98366-1902-480B-ACB4-0D8192C551E6}" destId="{17178A07-4140-4CC9-94C7-2CD2BCAFC4D4}" srcOrd="1" destOrd="0" presId="urn:microsoft.com/office/officeart/2005/8/layout/vList2"/>
    <dgm:cxn modelId="{8A17492F-6BE0-4372-9BBA-63443E0E780B}" type="presParOf" srcId="{1CC98366-1902-480B-ACB4-0D8192C551E6}" destId="{E0AD4570-5B14-4610-94D4-3077C7AF1A72}" srcOrd="2" destOrd="0" presId="urn:microsoft.com/office/officeart/2005/8/layout/vList2"/>
    <dgm:cxn modelId="{2E7E5B3B-0F3D-4A5D-935E-899291C6A6E2}" type="presParOf" srcId="{1CC98366-1902-480B-ACB4-0D8192C551E6}" destId="{7192C118-691B-46A0-8620-E3DC073D236C}" srcOrd="3" destOrd="0" presId="urn:microsoft.com/office/officeart/2005/8/layout/vList2"/>
    <dgm:cxn modelId="{900E4060-A5D8-4FF3-A89D-33A0166A145B}" type="presParOf" srcId="{1CC98366-1902-480B-ACB4-0D8192C551E6}" destId="{0F5B2F59-D3C5-442C-944A-7D52316940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8603A-D542-4328-8A9D-D9F42611CA0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s-CL"/>
        </a:p>
      </dgm:t>
    </dgm:pt>
    <dgm:pt modelId="{CF6BE107-5C58-484E-996E-F850D7329459}">
      <dgm:prSet/>
      <dgm:spPr/>
      <dgm:t>
        <a:bodyPr/>
        <a:lstStyle/>
        <a:p>
          <a:pPr algn="just"/>
          <a:r>
            <a:rPr lang="en-US" dirty="0"/>
            <a:t>Texto no literario que </a:t>
          </a:r>
          <a:r>
            <a:rPr lang="en-US" dirty="0" err="1"/>
            <a:t>expresa</a:t>
          </a:r>
          <a:r>
            <a:rPr lang="en-US" dirty="0"/>
            <a:t> la opinion o punto de vista de una sola persona, por lo </a:t>
          </a:r>
          <a:r>
            <a:rPr lang="en-US" dirty="0" err="1"/>
            <a:t>cual</a:t>
          </a:r>
          <a:r>
            <a:rPr lang="en-US" dirty="0"/>
            <a:t> </a:t>
          </a:r>
          <a:r>
            <a:rPr lang="en-US" dirty="0" err="1"/>
            <a:t>suele</a:t>
          </a:r>
          <a:r>
            <a:rPr lang="en-US" dirty="0"/>
            <a:t> </a:t>
          </a:r>
          <a:r>
            <a:rPr lang="en-US" dirty="0" err="1"/>
            <a:t>llevar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firma</a:t>
          </a:r>
          <a:r>
            <a:rPr lang="en-US" dirty="0"/>
            <a:t>.</a:t>
          </a:r>
          <a:endParaRPr lang="es-CL" dirty="0"/>
        </a:p>
      </dgm:t>
    </dgm:pt>
    <dgm:pt modelId="{91ED59CE-D579-42E7-844A-85F37BE45829}" type="parTrans" cxnId="{4EF15441-D5F0-4292-90EF-1D722615B214}">
      <dgm:prSet/>
      <dgm:spPr/>
      <dgm:t>
        <a:bodyPr/>
        <a:lstStyle/>
        <a:p>
          <a:endParaRPr lang="es-CL"/>
        </a:p>
      </dgm:t>
    </dgm:pt>
    <dgm:pt modelId="{21E93726-FDB6-42AD-84FF-9819F00B6B6F}" type="sibTrans" cxnId="{4EF15441-D5F0-4292-90EF-1D722615B214}">
      <dgm:prSet/>
      <dgm:spPr/>
      <dgm:t>
        <a:bodyPr/>
        <a:lstStyle/>
        <a:p>
          <a:endParaRPr lang="es-CL"/>
        </a:p>
      </dgm:t>
    </dgm:pt>
    <dgm:pt modelId="{A304AC64-44C7-412F-8E35-16976EFDE9DE}" type="pres">
      <dgm:prSet presAssocID="{90F8603A-D542-4328-8A9D-D9F42611CA07}" presName="linear" presStyleCnt="0">
        <dgm:presLayoutVars>
          <dgm:animLvl val="lvl"/>
          <dgm:resizeHandles val="exact"/>
        </dgm:presLayoutVars>
      </dgm:prSet>
      <dgm:spPr/>
    </dgm:pt>
    <dgm:pt modelId="{0762F1A1-7A24-4C59-B6D9-24D0B6D2E7A2}" type="pres">
      <dgm:prSet presAssocID="{CF6BE107-5C58-484E-996E-F850D73294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F15441-D5F0-4292-90EF-1D722615B214}" srcId="{90F8603A-D542-4328-8A9D-D9F42611CA07}" destId="{CF6BE107-5C58-484E-996E-F850D7329459}" srcOrd="0" destOrd="0" parTransId="{91ED59CE-D579-42E7-844A-85F37BE45829}" sibTransId="{21E93726-FDB6-42AD-84FF-9819F00B6B6F}"/>
    <dgm:cxn modelId="{AE358081-D897-4179-A7FA-1976D4050B93}" type="presOf" srcId="{CF6BE107-5C58-484E-996E-F850D7329459}" destId="{0762F1A1-7A24-4C59-B6D9-24D0B6D2E7A2}" srcOrd="0" destOrd="0" presId="urn:microsoft.com/office/officeart/2005/8/layout/vList2"/>
    <dgm:cxn modelId="{7B12B1F7-474D-44E4-8859-F6C549F20C1E}" type="presOf" srcId="{90F8603A-D542-4328-8A9D-D9F42611CA07}" destId="{A304AC64-44C7-412F-8E35-16976EFDE9DE}" srcOrd="0" destOrd="0" presId="urn:microsoft.com/office/officeart/2005/8/layout/vList2"/>
    <dgm:cxn modelId="{5EF0130F-34A4-49F4-BD15-85E5ED51EBF3}" type="presParOf" srcId="{A304AC64-44C7-412F-8E35-16976EFDE9DE}" destId="{0762F1A1-7A24-4C59-B6D9-24D0B6D2E7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213E1-453E-445E-99AE-0C8080A53FE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62EC882-28AD-4756-9D74-6940CE8C1A07}">
      <dgm:prSet/>
      <dgm:spPr/>
      <dgm:t>
        <a:bodyPr/>
        <a:lstStyle/>
        <a:p>
          <a:r>
            <a:rPr lang="es-CL" dirty="0"/>
            <a:t>Subjetividad</a:t>
          </a:r>
        </a:p>
      </dgm:t>
    </dgm:pt>
    <dgm:pt modelId="{A14EF893-FD6D-473D-832D-7B5998279077}" type="parTrans" cxnId="{0EF08CF0-DDDE-4BB9-B1E6-C5C720B810C6}">
      <dgm:prSet/>
      <dgm:spPr/>
      <dgm:t>
        <a:bodyPr/>
        <a:lstStyle/>
        <a:p>
          <a:endParaRPr lang="es-CL"/>
        </a:p>
      </dgm:t>
    </dgm:pt>
    <dgm:pt modelId="{FAC5B3EA-5FCF-4FBC-A6D5-08654FDE5A6D}" type="sibTrans" cxnId="{0EF08CF0-DDDE-4BB9-B1E6-C5C720B810C6}">
      <dgm:prSet/>
      <dgm:spPr/>
      <dgm:t>
        <a:bodyPr/>
        <a:lstStyle/>
        <a:p>
          <a:endParaRPr lang="es-CL"/>
        </a:p>
      </dgm:t>
    </dgm:pt>
    <dgm:pt modelId="{E26DF9BB-D75C-4136-8B0D-EE697C6CC4D9}">
      <dgm:prSet/>
      <dgm:spPr/>
      <dgm:t>
        <a:bodyPr/>
        <a:lstStyle/>
        <a:p>
          <a:r>
            <a:rPr lang="es-CL"/>
            <a:t>Actualidad</a:t>
          </a:r>
        </a:p>
      </dgm:t>
    </dgm:pt>
    <dgm:pt modelId="{43C78CFE-85D3-4E4B-B044-2552405BAA4F}" type="parTrans" cxnId="{7033627B-FF5E-4100-AB61-0DB795BF4D4A}">
      <dgm:prSet/>
      <dgm:spPr/>
      <dgm:t>
        <a:bodyPr/>
        <a:lstStyle/>
        <a:p>
          <a:endParaRPr lang="es-CL"/>
        </a:p>
      </dgm:t>
    </dgm:pt>
    <dgm:pt modelId="{F09551CF-263E-4B85-9540-6BD9CB2C506E}" type="sibTrans" cxnId="{7033627B-FF5E-4100-AB61-0DB795BF4D4A}">
      <dgm:prSet/>
      <dgm:spPr/>
      <dgm:t>
        <a:bodyPr/>
        <a:lstStyle/>
        <a:p>
          <a:endParaRPr lang="es-CL"/>
        </a:p>
      </dgm:t>
    </dgm:pt>
    <dgm:pt modelId="{20ED4441-B7BD-44C1-B612-780DE10B34F5}">
      <dgm:prSet/>
      <dgm:spPr/>
      <dgm:t>
        <a:bodyPr/>
        <a:lstStyle/>
        <a:p>
          <a:r>
            <a:rPr lang="es-CL" dirty="0"/>
            <a:t>Personalidad (estilo)</a:t>
          </a:r>
        </a:p>
      </dgm:t>
    </dgm:pt>
    <dgm:pt modelId="{F65BAFF5-585C-48E4-9D58-6FBD43AB0FB5}" type="parTrans" cxnId="{BB58F163-5E3A-4760-AB2F-7A9AC4500C9C}">
      <dgm:prSet/>
      <dgm:spPr/>
      <dgm:t>
        <a:bodyPr/>
        <a:lstStyle/>
        <a:p>
          <a:endParaRPr lang="es-CL"/>
        </a:p>
      </dgm:t>
    </dgm:pt>
    <dgm:pt modelId="{12AB3F66-F689-46B7-94FE-BB3EBFA12717}" type="sibTrans" cxnId="{BB58F163-5E3A-4760-AB2F-7A9AC4500C9C}">
      <dgm:prSet/>
      <dgm:spPr/>
      <dgm:t>
        <a:bodyPr/>
        <a:lstStyle/>
        <a:p>
          <a:endParaRPr lang="es-CL"/>
        </a:p>
      </dgm:t>
    </dgm:pt>
    <dgm:pt modelId="{838DA68F-1731-421B-815B-50413A6B7472}">
      <dgm:prSet/>
      <dgm:spPr/>
      <dgm:t>
        <a:bodyPr/>
        <a:lstStyle/>
        <a:p>
          <a:r>
            <a:rPr lang="es-CL"/>
            <a:t>Brevedad (economía de palabras)</a:t>
          </a:r>
        </a:p>
      </dgm:t>
    </dgm:pt>
    <dgm:pt modelId="{715D4C1E-3103-448D-AE0D-797AC572BDD3}" type="parTrans" cxnId="{9F2F97A9-37B7-40BC-8977-11913117A82B}">
      <dgm:prSet/>
      <dgm:spPr/>
      <dgm:t>
        <a:bodyPr/>
        <a:lstStyle/>
        <a:p>
          <a:endParaRPr lang="es-CL"/>
        </a:p>
      </dgm:t>
    </dgm:pt>
    <dgm:pt modelId="{D123E9FC-CA53-49C2-B53F-850B8A21FEA7}" type="sibTrans" cxnId="{9F2F97A9-37B7-40BC-8977-11913117A82B}">
      <dgm:prSet/>
      <dgm:spPr/>
      <dgm:t>
        <a:bodyPr/>
        <a:lstStyle/>
        <a:p>
          <a:endParaRPr lang="es-CL"/>
        </a:p>
      </dgm:t>
    </dgm:pt>
    <dgm:pt modelId="{475D3213-235C-4A60-94F9-2645F2316020}" type="pres">
      <dgm:prSet presAssocID="{179213E1-453E-445E-99AE-0C8080A53FE5}" presName="linear" presStyleCnt="0">
        <dgm:presLayoutVars>
          <dgm:animLvl val="lvl"/>
          <dgm:resizeHandles val="exact"/>
        </dgm:presLayoutVars>
      </dgm:prSet>
      <dgm:spPr/>
    </dgm:pt>
    <dgm:pt modelId="{2B26087B-7BEE-4823-9BC9-B2CF9A71FDCE}" type="pres">
      <dgm:prSet presAssocID="{662EC882-28AD-4756-9D74-6940CE8C1A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F9C4A8-0CDC-40D3-A801-FD29E99F7243}" type="pres">
      <dgm:prSet presAssocID="{FAC5B3EA-5FCF-4FBC-A6D5-08654FDE5A6D}" presName="spacer" presStyleCnt="0"/>
      <dgm:spPr/>
    </dgm:pt>
    <dgm:pt modelId="{AE2403CF-28AC-4FFA-A420-9C988B861CA2}" type="pres">
      <dgm:prSet presAssocID="{E26DF9BB-D75C-4136-8B0D-EE697C6CC4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2B4DFA-F292-4D85-A618-96A428217D1C}" type="pres">
      <dgm:prSet presAssocID="{F09551CF-263E-4B85-9540-6BD9CB2C506E}" presName="spacer" presStyleCnt="0"/>
      <dgm:spPr/>
    </dgm:pt>
    <dgm:pt modelId="{6566ABBE-15A6-475D-B172-767CA71AD6FD}" type="pres">
      <dgm:prSet presAssocID="{20ED4441-B7BD-44C1-B612-780DE10B34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4A8527-BE8B-473E-A536-923E8CD6A388}" type="pres">
      <dgm:prSet presAssocID="{12AB3F66-F689-46B7-94FE-BB3EBFA12717}" presName="spacer" presStyleCnt="0"/>
      <dgm:spPr/>
    </dgm:pt>
    <dgm:pt modelId="{B444D62C-0525-4CAA-AC4C-93007323DF7F}" type="pres">
      <dgm:prSet presAssocID="{838DA68F-1731-421B-815B-50413A6B74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BCAF0F-EA3A-423B-89CF-33B746005CED}" type="presOf" srcId="{20ED4441-B7BD-44C1-B612-780DE10B34F5}" destId="{6566ABBE-15A6-475D-B172-767CA71AD6FD}" srcOrd="0" destOrd="0" presId="urn:microsoft.com/office/officeart/2005/8/layout/vList2"/>
    <dgm:cxn modelId="{BB58F163-5E3A-4760-AB2F-7A9AC4500C9C}" srcId="{179213E1-453E-445E-99AE-0C8080A53FE5}" destId="{20ED4441-B7BD-44C1-B612-780DE10B34F5}" srcOrd="2" destOrd="0" parTransId="{F65BAFF5-585C-48E4-9D58-6FBD43AB0FB5}" sibTransId="{12AB3F66-F689-46B7-94FE-BB3EBFA12717}"/>
    <dgm:cxn modelId="{4B448847-C17C-4011-9E36-4429AD1110EA}" type="presOf" srcId="{179213E1-453E-445E-99AE-0C8080A53FE5}" destId="{475D3213-235C-4A60-94F9-2645F2316020}" srcOrd="0" destOrd="0" presId="urn:microsoft.com/office/officeart/2005/8/layout/vList2"/>
    <dgm:cxn modelId="{7033627B-FF5E-4100-AB61-0DB795BF4D4A}" srcId="{179213E1-453E-445E-99AE-0C8080A53FE5}" destId="{E26DF9BB-D75C-4136-8B0D-EE697C6CC4D9}" srcOrd="1" destOrd="0" parTransId="{43C78CFE-85D3-4E4B-B044-2552405BAA4F}" sibTransId="{F09551CF-263E-4B85-9540-6BD9CB2C506E}"/>
    <dgm:cxn modelId="{5685AD7D-4BC6-4179-B450-6DE1B6A9FD41}" type="presOf" srcId="{E26DF9BB-D75C-4136-8B0D-EE697C6CC4D9}" destId="{AE2403CF-28AC-4FFA-A420-9C988B861CA2}" srcOrd="0" destOrd="0" presId="urn:microsoft.com/office/officeart/2005/8/layout/vList2"/>
    <dgm:cxn modelId="{9F2F97A9-37B7-40BC-8977-11913117A82B}" srcId="{179213E1-453E-445E-99AE-0C8080A53FE5}" destId="{838DA68F-1731-421B-815B-50413A6B7472}" srcOrd="3" destOrd="0" parTransId="{715D4C1E-3103-448D-AE0D-797AC572BDD3}" sibTransId="{D123E9FC-CA53-49C2-B53F-850B8A21FEA7}"/>
    <dgm:cxn modelId="{EB2EB6BB-2FDE-4A39-AD64-67BAD188F36F}" type="presOf" srcId="{838DA68F-1731-421B-815B-50413A6B7472}" destId="{B444D62C-0525-4CAA-AC4C-93007323DF7F}" srcOrd="0" destOrd="0" presId="urn:microsoft.com/office/officeart/2005/8/layout/vList2"/>
    <dgm:cxn modelId="{0EF08CF0-DDDE-4BB9-B1E6-C5C720B810C6}" srcId="{179213E1-453E-445E-99AE-0C8080A53FE5}" destId="{662EC882-28AD-4756-9D74-6940CE8C1A07}" srcOrd="0" destOrd="0" parTransId="{A14EF893-FD6D-473D-832D-7B5998279077}" sibTransId="{FAC5B3EA-5FCF-4FBC-A6D5-08654FDE5A6D}"/>
    <dgm:cxn modelId="{DB0411F7-28A3-4DDA-BB55-23886D753FD3}" type="presOf" srcId="{662EC882-28AD-4756-9D74-6940CE8C1A07}" destId="{2B26087B-7BEE-4823-9BC9-B2CF9A71FDCE}" srcOrd="0" destOrd="0" presId="urn:microsoft.com/office/officeart/2005/8/layout/vList2"/>
    <dgm:cxn modelId="{E251F02C-2D6A-470D-8671-F6C2095967F0}" type="presParOf" srcId="{475D3213-235C-4A60-94F9-2645F2316020}" destId="{2B26087B-7BEE-4823-9BC9-B2CF9A71FDCE}" srcOrd="0" destOrd="0" presId="urn:microsoft.com/office/officeart/2005/8/layout/vList2"/>
    <dgm:cxn modelId="{950B50D3-9A27-4D38-9C1B-0A2E7718E2B6}" type="presParOf" srcId="{475D3213-235C-4A60-94F9-2645F2316020}" destId="{50F9C4A8-0CDC-40D3-A801-FD29E99F7243}" srcOrd="1" destOrd="0" presId="urn:microsoft.com/office/officeart/2005/8/layout/vList2"/>
    <dgm:cxn modelId="{FD5F7913-D5E4-4E32-8275-44C9A2B8E668}" type="presParOf" srcId="{475D3213-235C-4A60-94F9-2645F2316020}" destId="{AE2403CF-28AC-4FFA-A420-9C988B861CA2}" srcOrd="2" destOrd="0" presId="urn:microsoft.com/office/officeart/2005/8/layout/vList2"/>
    <dgm:cxn modelId="{A3E1D408-DCE6-4F59-9F33-0678B274776A}" type="presParOf" srcId="{475D3213-235C-4A60-94F9-2645F2316020}" destId="{862B4DFA-F292-4D85-A618-96A428217D1C}" srcOrd="3" destOrd="0" presId="urn:microsoft.com/office/officeart/2005/8/layout/vList2"/>
    <dgm:cxn modelId="{F01D394A-78A6-4927-9E1C-7F3BD9400557}" type="presParOf" srcId="{475D3213-235C-4A60-94F9-2645F2316020}" destId="{6566ABBE-15A6-475D-B172-767CA71AD6FD}" srcOrd="4" destOrd="0" presId="urn:microsoft.com/office/officeart/2005/8/layout/vList2"/>
    <dgm:cxn modelId="{2BF3B494-1E5C-478B-8948-43500E7A3AF6}" type="presParOf" srcId="{475D3213-235C-4A60-94F9-2645F2316020}" destId="{1C4A8527-BE8B-473E-A536-923E8CD6A388}" srcOrd="5" destOrd="0" presId="urn:microsoft.com/office/officeart/2005/8/layout/vList2"/>
    <dgm:cxn modelId="{92273E24-FA9A-4B88-901A-B7419C26A91C}" type="presParOf" srcId="{475D3213-235C-4A60-94F9-2645F2316020}" destId="{B444D62C-0525-4CAA-AC4C-93007323DF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DB8B-F624-414B-96FD-6A475CAC3DCE}">
      <dsp:nvSpPr>
        <dsp:cNvPr id="0" name=""/>
        <dsp:cNvSpPr/>
      </dsp:nvSpPr>
      <dsp:spPr>
        <a:xfrm>
          <a:off x="0" y="110864"/>
          <a:ext cx="4604657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¿Por qué es importante opinar?</a:t>
          </a:r>
        </a:p>
      </dsp:txBody>
      <dsp:txXfrm>
        <a:off x="52774" y="163638"/>
        <a:ext cx="4499109" cy="975532"/>
      </dsp:txXfrm>
    </dsp:sp>
    <dsp:sp modelId="{E0AD4570-5B14-4610-94D4-3077C7AF1A72}">
      <dsp:nvSpPr>
        <dsp:cNvPr id="0" name=""/>
        <dsp:cNvSpPr/>
      </dsp:nvSpPr>
      <dsp:spPr>
        <a:xfrm>
          <a:off x="0" y="1272584"/>
          <a:ext cx="4604657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¿Puedo presentar de cualquier manera mi opinión?</a:t>
          </a:r>
        </a:p>
      </dsp:txBody>
      <dsp:txXfrm>
        <a:off x="52774" y="1325358"/>
        <a:ext cx="4499109" cy="975532"/>
      </dsp:txXfrm>
    </dsp:sp>
    <dsp:sp modelId="{0F5B2F59-D3C5-442C-944A-7D523169406B}">
      <dsp:nvSpPr>
        <dsp:cNvPr id="0" name=""/>
        <dsp:cNvSpPr/>
      </dsp:nvSpPr>
      <dsp:spPr>
        <a:xfrm>
          <a:off x="0" y="2434304"/>
          <a:ext cx="4604657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¿Qué sería importante considerar antes de opinar?</a:t>
          </a:r>
        </a:p>
      </dsp:txBody>
      <dsp:txXfrm>
        <a:off x="52774" y="2487078"/>
        <a:ext cx="4499109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2F1A1-7A24-4C59-B6D9-24D0B6D2E7A2}">
      <dsp:nvSpPr>
        <dsp:cNvPr id="0" name=""/>
        <dsp:cNvSpPr/>
      </dsp:nvSpPr>
      <dsp:spPr>
        <a:xfrm>
          <a:off x="0" y="146848"/>
          <a:ext cx="4800600" cy="2702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Texto no literario que </a:t>
          </a:r>
          <a:r>
            <a:rPr lang="en-US" sz="3300" kern="1200" dirty="0" err="1"/>
            <a:t>expresa</a:t>
          </a:r>
          <a:r>
            <a:rPr lang="en-US" sz="3300" kern="1200" dirty="0"/>
            <a:t> la opinion o punto de vista de una sola persona, por lo </a:t>
          </a:r>
          <a:r>
            <a:rPr lang="en-US" sz="3300" kern="1200" dirty="0" err="1"/>
            <a:t>cual</a:t>
          </a:r>
          <a:r>
            <a:rPr lang="en-US" sz="3300" kern="1200" dirty="0"/>
            <a:t> </a:t>
          </a:r>
          <a:r>
            <a:rPr lang="en-US" sz="3300" kern="1200" dirty="0" err="1"/>
            <a:t>suele</a:t>
          </a:r>
          <a:r>
            <a:rPr lang="en-US" sz="3300" kern="1200" dirty="0"/>
            <a:t> </a:t>
          </a:r>
          <a:r>
            <a:rPr lang="en-US" sz="3300" kern="1200" dirty="0" err="1"/>
            <a:t>llevar</a:t>
          </a:r>
          <a:r>
            <a:rPr lang="en-US" sz="3300" kern="1200" dirty="0"/>
            <a:t> </a:t>
          </a:r>
          <a:r>
            <a:rPr lang="en-US" sz="3300" kern="1200" dirty="0" err="1"/>
            <a:t>su</a:t>
          </a:r>
          <a:r>
            <a:rPr lang="en-US" sz="3300" kern="1200" dirty="0"/>
            <a:t> </a:t>
          </a:r>
          <a:r>
            <a:rPr lang="en-US" sz="3300" kern="1200" dirty="0" err="1"/>
            <a:t>firma</a:t>
          </a:r>
          <a:r>
            <a:rPr lang="en-US" sz="3300" kern="1200" dirty="0"/>
            <a:t>.</a:t>
          </a:r>
          <a:endParaRPr lang="es-CL" sz="3300" kern="1200" dirty="0"/>
        </a:p>
      </dsp:txBody>
      <dsp:txXfrm>
        <a:off x="131935" y="278783"/>
        <a:ext cx="4536730" cy="243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6087B-7BEE-4823-9BC9-B2CF9A71FDCE}">
      <dsp:nvSpPr>
        <dsp:cNvPr id="0" name=""/>
        <dsp:cNvSpPr/>
      </dsp:nvSpPr>
      <dsp:spPr>
        <a:xfrm>
          <a:off x="0" y="43911"/>
          <a:ext cx="6765157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Subjetividad</a:t>
          </a:r>
        </a:p>
      </dsp:txBody>
      <dsp:txXfrm>
        <a:off x="38838" y="82749"/>
        <a:ext cx="6687481" cy="717924"/>
      </dsp:txXfrm>
    </dsp:sp>
    <dsp:sp modelId="{AE2403CF-28AC-4FFA-A420-9C988B861CA2}">
      <dsp:nvSpPr>
        <dsp:cNvPr id="0" name=""/>
        <dsp:cNvSpPr/>
      </dsp:nvSpPr>
      <dsp:spPr>
        <a:xfrm>
          <a:off x="0" y="937431"/>
          <a:ext cx="6765157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/>
            <a:t>Actualidad</a:t>
          </a:r>
        </a:p>
      </dsp:txBody>
      <dsp:txXfrm>
        <a:off x="38838" y="976269"/>
        <a:ext cx="6687481" cy="717924"/>
      </dsp:txXfrm>
    </dsp:sp>
    <dsp:sp modelId="{6566ABBE-15A6-475D-B172-767CA71AD6FD}">
      <dsp:nvSpPr>
        <dsp:cNvPr id="0" name=""/>
        <dsp:cNvSpPr/>
      </dsp:nvSpPr>
      <dsp:spPr>
        <a:xfrm>
          <a:off x="0" y="1830951"/>
          <a:ext cx="6765157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Personalidad (estilo)</a:t>
          </a:r>
        </a:p>
      </dsp:txBody>
      <dsp:txXfrm>
        <a:off x="38838" y="1869789"/>
        <a:ext cx="6687481" cy="717924"/>
      </dsp:txXfrm>
    </dsp:sp>
    <dsp:sp modelId="{B444D62C-0525-4CAA-AC4C-93007323DF7F}">
      <dsp:nvSpPr>
        <dsp:cNvPr id="0" name=""/>
        <dsp:cNvSpPr/>
      </dsp:nvSpPr>
      <dsp:spPr>
        <a:xfrm>
          <a:off x="0" y="2724471"/>
          <a:ext cx="6765157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/>
            <a:t>Brevedad (economía de palabras)</a:t>
          </a:r>
        </a:p>
      </dsp:txBody>
      <dsp:txXfrm>
        <a:off x="38838" y="2763309"/>
        <a:ext cx="6687481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8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694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81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58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912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8295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40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0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41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8458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99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39EB3C-EE48-4739-B4DB-71C35C069636}" type="datetimeFigureOut">
              <a:rPr lang="es-CL" smtClean="0"/>
              <a:t>13-05-2019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0834D7-30C2-45AA-BE95-1585ECB25FF8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82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D2447-0B40-40D5-932B-8121790AF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0"/>
            <a:ext cx="10318418" cy="6583680"/>
          </a:xfrm>
        </p:spPr>
        <p:txBody>
          <a:bodyPr/>
          <a:lstStyle/>
          <a:p>
            <a:r>
              <a:rPr lang="es-CL" sz="4000" dirty="0"/>
              <a:t>Unidad2</a:t>
            </a:r>
            <a:br>
              <a:rPr lang="es-CL" sz="4000" dirty="0"/>
            </a:br>
            <a:r>
              <a:rPr lang="es-CL" sz="4000" dirty="0"/>
              <a:t>Ciudadanos y opinión</a:t>
            </a:r>
            <a:br>
              <a:rPr lang="es-CL" sz="4000" dirty="0"/>
            </a:br>
            <a:r>
              <a:rPr lang="es-CL" sz="4000" dirty="0"/>
              <a:t>Texto argumentativo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566DA1-CAD3-40BA-BEC4-C89F0588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4222652"/>
            <a:ext cx="4093698" cy="21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F728-8703-4FAC-8DBF-A8FDB790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columna</a:t>
            </a:r>
            <a:r>
              <a:rPr lang="en-US" dirty="0"/>
              <a:t> de </a:t>
            </a:r>
            <a:r>
              <a:rPr lang="en-US" dirty="0" err="1"/>
              <a:t>opinión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68FC1-E659-4838-9FC1-721440A87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1466388"/>
            <a:ext cx="4800600" cy="632529"/>
          </a:xfrm>
        </p:spPr>
        <p:txBody>
          <a:bodyPr/>
          <a:lstStyle/>
          <a:p>
            <a:r>
              <a:rPr lang="en-US" dirty="0" err="1"/>
              <a:t>Observando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forma y </a:t>
            </a:r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9F54-B024-42BF-8E21-A892E9B1C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103970"/>
            <a:ext cx="4800600" cy="2996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Qué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crees</a:t>
            </a:r>
            <a:r>
              <a:rPr lang="en-US" sz="2400" b="1" dirty="0">
                <a:solidFill>
                  <a:schemeClr val="tx1"/>
                </a:solidFill>
              </a:rPr>
              <a:t> que es una </a:t>
            </a:r>
            <a:r>
              <a:rPr lang="en-US" sz="2400" b="1" dirty="0" err="1">
                <a:solidFill>
                  <a:schemeClr val="tx1"/>
                </a:solidFill>
              </a:rPr>
              <a:t>columna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opinón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Puedes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predecir</a:t>
            </a:r>
            <a:r>
              <a:rPr lang="en-US" sz="2400" b="1" dirty="0">
                <a:solidFill>
                  <a:schemeClr val="tx1"/>
                </a:solidFill>
              </a:rPr>
              <a:t> sus </a:t>
            </a:r>
            <a:r>
              <a:rPr lang="en-US" sz="2400" b="1" dirty="0" err="1">
                <a:solidFill>
                  <a:schemeClr val="tx1"/>
                </a:solidFill>
              </a:rPr>
              <a:t>características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B206091-0CA8-46DD-9E70-54FC3CC263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99274" y="1466388"/>
            <a:ext cx="4435426" cy="5010611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35AF12-968D-4FCB-80FE-E50AB6329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33218"/>
              </p:ext>
            </p:extLst>
          </p:nvPr>
        </p:nvGraphicFramePr>
        <p:xfrm>
          <a:off x="1411768" y="4538645"/>
          <a:ext cx="442632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324">
                  <a:extLst>
                    <a:ext uri="{9D8B030D-6E8A-4147-A177-3AD203B41FA5}">
                      <a16:colId xmlns:a16="http://schemas.microsoft.com/office/drawing/2014/main" val="3975115911"/>
                    </a:ext>
                  </a:extLst>
                </a:gridCol>
              </a:tblGrid>
              <a:tr h="136584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Vuelve a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tu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texto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trabaja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él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just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Claves: extension,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estructura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tipo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lenguaje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tipo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oraciones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1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9E8D-036B-4884-A79E-85113E78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definamos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98DF-25A5-4BEB-B286-0FA405A2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1336992"/>
            <a:ext cx="4800600" cy="632529"/>
          </a:xfrm>
        </p:spPr>
        <p:txBody>
          <a:bodyPr/>
          <a:lstStyle/>
          <a:p>
            <a:r>
              <a:rPr lang="en-US" dirty="0" err="1"/>
              <a:t>Columna</a:t>
            </a:r>
            <a:r>
              <a:rPr lang="en-US" dirty="0"/>
              <a:t> de </a:t>
            </a:r>
            <a:r>
              <a:rPr lang="en-US" dirty="0" err="1"/>
              <a:t>opinión</a:t>
            </a:r>
            <a:endParaRPr lang="en-U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482EA03A-946E-43B7-AFED-4441937895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646974"/>
              </p:ext>
            </p:extLst>
          </p:nvPr>
        </p:nvGraphicFramePr>
        <p:xfrm>
          <a:off x="1199791" y="1974574"/>
          <a:ext cx="4800600" cy="299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5E0ECA3-F843-479A-AB71-947A0F8D2B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91611" y="1336992"/>
            <a:ext cx="485283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6820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una columna de opinión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965D12-787F-4D43-94A4-41341B4C5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439883"/>
              </p:ext>
            </p:extLst>
          </p:nvPr>
        </p:nvGraphicFramePr>
        <p:xfrm>
          <a:off x="1154954" y="2455817"/>
          <a:ext cx="6765157" cy="356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6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6087B-7BEE-4823-9BC9-B2CF9A71F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03CF-28AC-4FFA-A420-9C988B861C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6ABBE-15A6-475D-B172-767CA71AD6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4D62C-0525-4CAA-AC4C-93007323DF7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</a:t>
            </a:r>
            <a:endParaRPr lang="en-U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2B931DE-6FD6-480B-92E9-12E52336AE67}"/>
              </a:ext>
            </a:extLst>
          </p:cNvPr>
          <p:cNvGrpSpPr/>
          <p:nvPr/>
        </p:nvGrpSpPr>
        <p:grpSpPr>
          <a:xfrm>
            <a:off x="5781146" y="1662574"/>
            <a:ext cx="5190066" cy="3373920"/>
            <a:chOff x="5781146" y="1662574"/>
            <a:chExt cx="5190066" cy="3373920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207C0FE4-A90B-43FF-AA7D-E1D81B8132A3}"/>
                </a:ext>
              </a:extLst>
            </p:cNvPr>
            <p:cNvSpPr/>
            <p:nvPr/>
          </p:nvSpPr>
          <p:spPr>
            <a:xfrm>
              <a:off x="5781146" y="1662574"/>
              <a:ext cx="5190066" cy="772200"/>
            </a:xfrm>
            <a:custGeom>
              <a:avLst/>
              <a:gdLst>
                <a:gd name="connsiteX0" fmla="*/ 0 w 5190066"/>
                <a:gd name="connsiteY0" fmla="*/ 128703 h 772200"/>
                <a:gd name="connsiteX1" fmla="*/ 128703 w 5190066"/>
                <a:gd name="connsiteY1" fmla="*/ 0 h 772200"/>
                <a:gd name="connsiteX2" fmla="*/ 5061363 w 5190066"/>
                <a:gd name="connsiteY2" fmla="*/ 0 h 772200"/>
                <a:gd name="connsiteX3" fmla="*/ 5190066 w 5190066"/>
                <a:gd name="connsiteY3" fmla="*/ 128703 h 772200"/>
                <a:gd name="connsiteX4" fmla="*/ 5190066 w 5190066"/>
                <a:gd name="connsiteY4" fmla="*/ 643497 h 772200"/>
                <a:gd name="connsiteX5" fmla="*/ 5061363 w 5190066"/>
                <a:gd name="connsiteY5" fmla="*/ 772200 h 772200"/>
                <a:gd name="connsiteX6" fmla="*/ 128703 w 5190066"/>
                <a:gd name="connsiteY6" fmla="*/ 772200 h 772200"/>
                <a:gd name="connsiteX7" fmla="*/ 0 w 5190066"/>
                <a:gd name="connsiteY7" fmla="*/ 643497 h 772200"/>
                <a:gd name="connsiteX8" fmla="*/ 0 w 5190066"/>
                <a:gd name="connsiteY8" fmla="*/ 128703 h 77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0066" h="772200">
                  <a:moveTo>
                    <a:pt x="0" y="128703"/>
                  </a:moveTo>
                  <a:cubicBezTo>
                    <a:pt x="0" y="57622"/>
                    <a:pt x="57622" y="0"/>
                    <a:pt x="128703" y="0"/>
                  </a:cubicBezTo>
                  <a:lnTo>
                    <a:pt x="5061363" y="0"/>
                  </a:lnTo>
                  <a:cubicBezTo>
                    <a:pt x="5132444" y="0"/>
                    <a:pt x="5190066" y="57622"/>
                    <a:pt x="5190066" y="128703"/>
                  </a:cubicBezTo>
                  <a:lnTo>
                    <a:pt x="5190066" y="643497"/>
                  </a:lnTo>
                  <a:cubicBezTo>
                    <a:pt x="5190066" y="714578"/>
                    <a:pt x="5132444" y="772200"/>
                    <a:pt x="5061363" y="772200"/>
                  </a:cubicBezTo>
                  <a:lnTo>
                    <a:pt x="128703" y="772200"/>
                  </a:lnTo>
                  <a:cubicBezTo>
                    <a:pt x="57622" y="772200"/>
                    <a:pt x="0" y="714578"/>
                    <a:pt x="0" y="643497"/>
                  </a:cubicBezTo>
                  <a:lnTo>
                    <a:pt x="0" y="1287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3426" tIns="163426" rIns="163426" bIns="163426" numCol="1" spcCol="1270" anchor="ctr" anchorCtr="0">
              <a:noAutofit/>
            </a:bodyPr>
            <a:lstStyle/>
            <a:p>
              <a:pPr marL="0" lvl="0" indent="0" algn="l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3300" b="0" i="0" kern="1200" dirty="0"/>
                <a:t>Presentación del tema</a:t>
              </a:r>
              <a:endParaRPr lang="en-US" sz="3300" kern="1200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229B2E5-A283-40D7-AB7A-6ACBB67C6D50}"/>
                </a:ext>
              </a:extLst>
            </p:cNvPr>
            <p:cNvSpPr/>
            <p:nvPr/>
          </p:nvSpPr>
          <p:spPr>
            <a:xfrm>
              <a:off x="5781146" y="2529814"/>
              <a:ext cx="5190066" cy="772200"/>
            </a:xfrm>
            <a:custGeom>
              <a:avLst/>
              <a:gdLst>
                <a:gd name="connsiteX0" fmla="*/ 0 w 5190066"/>
                <a:gd name="connsiteY0" fmla="*/ 128703 h 772200"/>
                <a:gd name="connsiteX1" fmla="*/ 128703 w 5190066"/>
                <a:gd name="connsiteY1" fmla="*/ 0 h 772200"/>
                <a:gd name="connsiteX2" fmla="*/ 5061363 w 5190066"/>
                <a:gd name="connsiteY2" fmla="*/ 0 h 772200"/>
                <a:gd name="connsiteX3" fmla="*/ 5190066 w 5190066"/>
                <a:gd name="connsiteY3" fmla="*/ 128703 h 772200"/>
                <a:gd name="connsiteX4" fmla="*/ 5190066 w 5190066"/>
                <a:gd name="connsiteY4" fmla="*/ 643497 h 772200"/>
                <a:gd name="connsiteX5" fmla="*/ 5061363 w 5190066"/>
                <a:gd name="connsiteY5" fmla="*/ 772200 h 772200"/>
                <a:gd name="connsiteX6" fmla="*/ 128703 w 5190066"/>
                <a:gd name="connsiteY6" fmla="*/ 772200 h 772200"/>
                <a:gd name="connsiteX7" fmla="*/ 0 w 5190066"/>
                <a:gd name="connsiteY7" fmla="*/ 643497 h 772200"/>
                <a:gd name="connsiteX8" fmla="*/ 0 w 5190066"/>
                <a:gd name="connsiteY8" fmla="*/ 128703 h 77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0066" h="772200">
                  <a:moveTo>
                    <a:pt x="0" y="128703"/>
                  </a:moveTo>
                  <a:cubicBezTo>
                    <a:pt x="0" y="57622"/>
                    <a:pt x="57622" y="0"/>
                    <a:pt x="128703" y="0"/>
                  </a:cubicBezTo>
                  <a:lnTo>
                    <a:pt x="5061363" y="0"/>
                  </a:lnTo>
                  <a:cubicBezTo>
                    <a:pt x="5132444" y="0"/>
                    <a:pt x="5190066" y="57622"/>
                    <a:pt x="5190066" y="128703"/>
                  </a:cubicBezTo>
                  <a:lnTo>
                    <a:pt x="5190066" y="643497"/>
                  </a:lnTo>
                  <a:cubicBezTo>
                    <a:pt x="5190066" y="714578"/>
                    <a:pt x="5132444" y="772200"/>
                    <a:pt x="5061363" y="772200"/>
                  </a:cubicBezTo>
                  <a:lnTo>
                    <a:pt x="128703" y="772200"/>
                  </a:lnTo>
                  <a:cubicBezTo>
                    <a:pt x="57622" y="772200"/>
                    <a:pt x="0" y="714578"/>
                    <a:pt x="0" y="643497"/>
                  </a:cubicBezTo>
                  <a:lnTo>
                    <a:pt x="0" y="1287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3426" tIns="163426" rIns="163426" bIns="163426" numCol="1" spcCol="1270" anchor="ctr" anchorCtr="0">
              <a:noAutofit/>
            </a:bodyPr>
            <a:lstStyle/>
            <a:p>
              <a:pPr marL="0" lvl="0" indent="0" algn="l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3300" b="0" i="0" kern="1200" dirty="0"/>
                <a:t>Tesis </a:t>
              </a:r>
              <a:endParaRPr lang="en-US" sz="3300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B55CB79D-61A1-47E9-9785-1109EE33AC9D}"/>
                </a:ext>
              </a:extLst>
            </p:cNvPr>
            <p:cNvSpPr/>
            <p:nvPr/>
          </p:nvSpPr>
          <p:spPr>
            <a:xfrm>
              <a:off x="5781146" y="3397054"/>
              <a:ext cx="5190066" cy="772200"/>
            </a:xfrm>
            <a:custGeom>
              <a:avLst/>
              <a:gdLst>
                <a:gd name="connsiteX0" fmla="*/ 0 w 5190066"/>
                <a:gd name="connsiteY0" fmla="*/ 128703 h 772200"/>
                <a:gd name="connsiteX1" fmla="*/ 128703 w 5190066"/>
                <a:gd name="connsiteY1" fmla="*/ 0 h 772200"/>
                <a:gd name="connsiteX2" fmla="*/ 5061363 w 5190066"/>
                <a:gd name="connsiteY2" fmla="*/ 0 h 772200"/>
                <a:gd name="connsiteX3" fmla="*/ 5190066 w 5190066"/>
                <a:gd name="connsiteY3" fmla="*/ 128703 h 772200"/>
                <a:gd name="connsiteX4" fmla="*/ 5190066 w 5190066"/>
                <a:gd name="connsiteY4" fmla="*/ 643497 h 772200"/>
                <a:gd name="connsiteX5" fmla="*/ 5061363 w 5190066"/>
                <a:gd name="connsiteY5" fmla="*/ 772200 h 772200"/>
                <a:gd name="connsiteX6" fmla="*/ 128703 w 5190066"/>
                <a:gd name="connsiteY6" fmla="*/ 772200 h 772200"/>
                <a:gd name="connsiteX7" fmla="*/ 0 w 5190066"/>
                <a:gd name="connsiteY7" fmla="*/ 643497 h 772200"/>
                <a:gd name="connsiteX8" fmla="*/ 0 w 5190066"/>
                <a:gd name="connsiteY8" fmla="*/ 128703 h 77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0066" h="772200">
                  <a:moveTo>
                    <a:pt x="0" y="128703"/>
                  </a:moveTo>
                  <a:cubicBezTo>
                    <a:pt x="0" y="57622"/>
                    <a:pt x="57622" y="0"/>
                    <a:pt x="128703" y="0"/>
                  </a:cubicBezTo>
                  <a:lnTo>
                    <a:pt x="5061363" y="0"/>
                  </a:lnTo>
                  <a:cubicBezTo>
                    <a:pt x="5132444" y="0"/>
                    <a:pt x="5190066" y="57622"/>
                    <a:pt x="5190066" y="128703"/>
                  </a:cubicBezTo>
                  <a:lnTo>
                    <a:pt x="5190066" y="643497"/>
                  </a:lnTo>
                  <a:cubicBezTo>
                    <a:pt x="5190066" y="714578"/>
                    <a:pt x="5132444" y="772200"/>
                    <a:pt x="5061363" y="772200"/>
                  </a:cubicBezTo>
                  <a:lnTo>
                    <a:pt x="128703" y="772200"/>
                  </a:lnTo>
                  <a:cubicBezTo>
                    <a:pt x="57622" y="772200"/>
                    <a:pt x="0" y="714578"/>
                    <a:pt x="0" y="643497"/>
                  </a:cubicBezTo>
                  <a:lnTo>
                    <a:pt x="0" y="1287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3426" tIns="163426" rIns="163426" bIns="163426" numCol="1" spcCol="1270" anchor="ctr" anchorCtr="0">
              <a:noAutofit/>
            </a:bodyPr>
            <a:lstStyle/>
            <a:p>
              <a:pPr marL="0" lvl="0" indent="0" algn="l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3300" b="0" i="0" kern="1200" dirty="0"/>
                <a:t>Cuerpo de la argumentación</a:t>
              </a:r>
              <a:endParaRPr lang="en-US" sz="3300" kern="120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4AF0CE5A-D727-431B-82C2-126FDD2FDC60}"/>
                </a:ext>
              </a:extLst>
            </p:cNvPr>
            <p:cNvSpPr/>
            <p:nvPr/>
          </p:nvSpPr>
          <p:spPr>
            <a:xfrm>
              <a:off x="5781146" y="4264294"/>
              <a:ext cx="5190066" cy="772200"/>
            </a:xfrm>
            <a:custGeom>
              <a:avLst/>
              <a:gdLst>
                <a:gd name="connsiteX0" fmla="*/ 0 w 5190066"/>
                <a:gd name="connsiteY0" fmla="*/ 128703 h 772200"/>
                <a:gd name="connsiteX1" fmla="*/ 128703 w 5190066"/>
                <a:gd name="connsiteY1" fmla="*/ 0 h 772200"/>
                <a:gd name="connsiteX2" fmla="*/ 5061363 w 5190066"/>
                <a:gd name="connsiteY2" fmla="*/ 0 h 772200"/>
                <a:gd name="connsiteX3" fmla="*/ 5190066 w 5190066"/>
                <a:gd name="connsiteY3" fmla="*/ 128703 h 772200"/>
                <a:gd name="connsiteX4" fmla="*/ 5190066 w 5190066"/>
                <a:gd name="connsiteY4" fmla="*/ 643497 h 772200"/>
                <a:gd name="connsiteX5" fmla="*/ 5061363 w 5190066"/>
                <a:gd name="connsiteY5" fmla="*/ 772200 h 772200"/>
                <a:gd name="connsiteX6" fmla="*/ 128703 w 5190066"/>
                <a:gd name="connsiteY6" fmla="*/ 772200 h 772200"/>
                <a:gd name="connsiteX7" fmla="*/ 0 w 5190066"/>
                <a:gd name="connsiteY7" fmla="*/ 643497 h 772200"/>
                <a:gd name="connsiteX8" fmla="*/ 0 w 5190066"/>
                <a:gd name="connsiteY8" fmla="*/ 128703 h 77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0066" h="772200">
                  <a:moveTo>
                    <a:pt x="0" y="128703"/>
                  </a:moveTo>
                  <a:cubicBezTo>
                    <a:pt x="0" y="57622"/>
                    <a:pt x="57622" y="0"/>
                    <a:pt x="128703" y="0"/>
                  </a:cubicBezTo>
                  <a:lnTo>
                    <a:pt x="5061363" y="0"/>
                  </a:lnTo>
                  <a:cubicBezTo>
                    <a:pt x="5132444" y="0"/>
                    <a:pt x="5190066" y="57622"/>
                    <a:pt x="5190066" y="128703"/>
                  </a:cubicBezTo>
                  <a:lnTo>
                    <a:pt x="5190066" y="643497"/>
                  </a:lnTo>
                  <a:cubicBezTo>
                    <a:pt x="5190066" y="714578"/>
                    <a:pt x="5132444" y="772200"/>
                    <a:pt x="5061363" y="772200"/>
                  </a:cubicBezTo>
                  <a:lnTo>
                    <a:pt x="128703" y="772200"/>
                  </a:lnTo>
                  <a:cubicBezTo>
                    <a:pt x="57622" y="772200"/>
                    <a:pt x="0" y="714578"/>
                    <a:pt x="0" y="643497"/>
                  </a:cubicBezTo>
                  <a:lnTo>
                    <a:pt x="0" y="12870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63426" tIns="163426" rIns="163426" bIns="163426" numCol="1" spcCol="1270" anchor="ctr" anchorCtr="0">
              <a:noAutofit/>
            </a:bodyPr>
            <a:lstStyle/>
            <a:p>
              <a:pPr marL="0" lvl="0" indent="0" algn="l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3300" b="0" i="0" kern="1200"/>
                <a:t>Síntesis o conclusión</a:t>
              </a:r>
              <a:endParaRPr lang="en-US" sz="3300" kern="12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1055077"/>
            <a:ext cx="3912828" cy="42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00CDC5-4B1A-4D1E-91D7-DA248387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51" y="225082"/>
            <a:ext cx="6352149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12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4EDDB-5320-4EDA-8B29-AEA5D5F9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78" y="154481"/>
            <a:ext cx="3570566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 err="1"/>
              <a:t>Objetivos</a:t>
            </a:r>
            <a:r>
              <a:rPr lang="en-US" sz="4400" dirty="0"/>
              <a:t> de </a:t>
            </a:r>
            <a:r>
              <a:rPr lang="en-US" sz="4400" dirty="0" err="1"/>
              <a:t>aprendizaje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FE4C-844C-446D-AA58-D9D06118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678" y="603584"/>
            <a:ext cx="6453969" cy="625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OA 9 Analizar y evaluar textos con finalidad argumentativa, como columnas de opinión, cartas, discursos y ensayos, considerando: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tesis, ya sea explícita o implícita, y los argumentos e información que la sostienen.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diferencia entre hecho y opinión.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Si la información del texto es suficiente y pertinente para sustentar la tesis del autor.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manera en que el autor organiza el texto. Con qué intención el autor usa preguntas retóricas, oraciones desiderativas y oraciones dubitativas.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Su postura personal frente a lo leído y argumentos que la sustentan.</a:t>
            </a:r>
          </a:p>
          <a:p>
            <a:pPr marL="0" indent="0" algn="just">
              <a:buNone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OA 11 Leer y comprender textos no literarios para contextualizar y complementar las lecturas literarias realizadas en clases.</a:t>
            </a:r>
          </a:p>
          <a:p>
            <a:pPr marL="0" indent="0">
              <a:buNone/>
            </a:pPr>
            <a:endParaRPr lang="en-US" sz="1600" dirty="0"/>
          </a:p>
          <a:p>
            <a:pPr marL="342900" indent="-342900"/>
            <a:endParaRPr lang="en-US" sz="1600" dirty="0"/>
          </a:p>
          <a:p>
            <a:pPr marL="342900" indent="-342900"/>
            <a:endParaRPr lang="en-US" sz="1600" dirty="0"/>
          </a:p>
          <a:p>
            <a:pPr marL="342900" indent="-342900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38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78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64161D-9550-43FA-B942-6C414675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04335"/>
            <a:ext cx="6340851" cy="1681709"/>
          </a:xfrm>
        </p:spPr>
        <p:txBody>
          <a:bodyPr>
            <a:normAutofit/>
          </a:bodyPr>
          <a:lstStyle/>
          <a:p>
            <a:r>
              <a:rPr lang="es-CL" dirty="0"/>
              <a:t>YO OPINO</a:t>
            </a:r>
          </a:p>
        </p:txBody>
      </p:sp>
      <p:sp>
        <p:nvSpPr>
          <p:cNvPr id="1040" name="Freeform: Shape 80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F6167-80E0-40C0-9FA1-CA7BBDD9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65" y="1648174"/>
            <a:ext cx="7240750" cy="50480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s-CL" sz="15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CL" sz="15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CL" sz="1500" dirty="0">
              <a:solidFill>
                <a:schemeClr val="tx1"/>
              </a:solidFill>
            </a:endParaRPr>
          </a:p>
        </p:txBody>
      </p:sp>
      <p:sp>
        <p:nvSpPr>
          <p:cNvPr id="1041" name="Freeform: Shape 82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Resultado de imagen para fonologia">
            <a:extLst>
              <a:ext uri="{FF2B5EF4-FFF2-40B4-BE49-F238E27FC236}">
                <a16:creationId xmlns:a16="http://schemas.microsoft.com/office/drawing/2014/main" id="{4E808A7E-68D3-406A-997F-17EA84A2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4966" y="513978"/>
            <a:ext cx="2897623" cy="19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38D66D-8646-407D-BA62-3499020A9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257" y="4790444"/>
            <a:ext cx="2619375" cy="1743075"/>
          </a:xfrm>
          <a:prstGeom prst="rect">
            <a:avLst/>
          </a:prstGeom>
        </p:spPr>
      </p:pic>
      <p:pic>
        <p:nvPicPr>
          <p:cNvPr id="5" name="31 minutos - Joe Pino  the Maniacodepresivos - Yo opino">
            <a:hlinkClick r:id="" action="ppaction://media"/>
            <a:extLst>
              <a:ext uri="{FF2B5EF4-FFF2-40B4-BE49-F238E27FC236}">
                <a16:creationId xmlns:a16="http://schemas.microsoft.com/office/drawing/2014/main" id="{E4EF0B5F-F976-419B-90C2-1868108E16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411" y="1668137"/>
            <a:ext cx="7345704" cy="48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C4E21-5836-4B4F-97FE-9C891809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anchor="ctr">
            <a:normAutofit/>
          </a:bodyPr>
          <a:lstStyle/>
          <a:p>
            <a:r>
              <a:rPr lang="es-CL" sz="4000" dirty="0"/>
              <a:t>Pienso, luego opino…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85EEBA8-BF8E-4897-A735-0D130277F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22765"/>
              </p:ext>
            </p:extLst>
          </p:nvPr>
        </p:nvGraphicFramePr>
        <p:xfrm>
          <a:off x="6763724" y="2460171"/>
          <a:ext cx="4604657" cy="362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6D28FD6-EB3C-4B87-8946-15B3B73C4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2" y="-1"/>
            <a:ext cx="6496342" cy="36262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32FA08-35B0-4946-AA96-F0D4B3D03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2" y="3626248"/>
            <a:ext cx="6496342" cy="32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BDB8B-F624-414B-96FD-6A475CAC3D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AD4570-5B14-4610-94D4-3077C7AF1A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5B2F59-D3C5-442C-944A-7D52316940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585085-F222-4DE0-BBDC-7FD5D06D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 fontScale="90000"/>
          </a:bodyPr>
          <a:lstStyle/>
          <a:p>
            <a:r>
              <a:rPr lang="es-CL" dirty="0"/>
              <a:t>TE INVITO A LEER..Y LUEGO OPINAR</a:t>
            </a:r>
            <a:br>
              <a:rPr lang="es-CL" dirty="0"/>
            </a:br>
            <a:br>
              <a:rPr lang="es-CL" dirty="0"/>
            </a:br>
            <a:r>
              <a:rPr lang="es-CL" dirty="0"/>
              <a:t>Texto 1. En busca del sueño de su ídolo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498C8B-BA67-400F-A0BD-AFA6EA8F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343" y="831019"/>
            <a:ext cx="4364060" cy="44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3E276-02BC-4630-ACF1-079168A6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s-CL" dirty="0"/>
              <a:t>Actividad 1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C3D16-F0CB-41CD-8709-B4955D9D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Identifica y marca </a:t>
            </a:r>
            <a:r>
              <a:rPr lang="es-ES" dirty="0"/>
              <a:t>en el texto utilizado colores diferentes, tres expresiones que den cuenta de un </a:t>
            </a:r>
            <a:r>
              <a:rPr lang="es-ES" b="1" dirty="0"/>
              <a:t>HECHO </a:t>
            </a:r>
            <a:r>
              <a:rPr lang="es-ES" dirty="0"/>
              <a:t>y tres expresiones que den cuenta de una </a:t>
            </a:r>
            <a:r>
              <a:rPr lang="es-ES" b="1" dirty="0"/>
              <a:t>OPINIÓN. </a:t>
            </a:r>
            <a:r>
              <a:rPr lang="es-ES" dirty="0"/>
              <a:t>Luego intenta explicar sus diferencias.</a:t>
            </a:r>
            <a:endParaRPr lang="es-ES" b="1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 descr="Resultado de imagen para sonidos linguisticos">
            <a:extLst>
              <a:ext uri="{FF2B5EF4-FFF2-40B4-BE49-F238E27FC236}">
                <a16:creationId xmlns:a16="http://schemas.microsoft.com/office/drawing/2014/main" id="{8EC8057E-0359-4054-B427-3F5AF816A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4" r="1" b="1"/>
          <a:stretch/>
        </p:blipFill>
        <p:spPr bwMode="auto">
          <a:xfrm>
            <a:off x="7267574" y="1420976"/>
            <a:ext cx="3874695" cy="4186168"/>
          </a:xfrm>
          <a:custGeom>
            <a:avLst/>
            <a:gdLst>
              <a:gd name="connsiteX0" fmla="*/ 1930086 w 3860171"/>
              <a:gd name="connsiteY0" fmla="*/ 0 h 3855489"/>
              <a:gd name="connsiteX1" fmla="*/ 1967540 w 3860171"/>
              <a:gd name="connsiteY1" fmla="*/ 3511 h 3855489"/>
              <a:gd name="connsiteX2" fmla="*/ 2003824 w 3860171"/>
              <a:gd name="connsiteY2" fmla="*/ 12875 h 3855489"/>
              <a:gd name="connsiteX3" fmla="*/ 2038938 w 3860171"/>
              <a:gd name="connsiteY3" fmla="*/ 26920 h 3855489"/>
              <a:gd name="connsiteX4" fmla="*/ 2075222 w 3860171"/>
              <a:gd name="connsiteY4" fmla="*/ 44477 h 3855489"/>
              <a:gd name="connsiteX5" fmla="*/ 2109166 w 3860171"/>
              <a:gd name="connsiteY5" fmla="*/ 64375 h 3855489"/>
              <a:gd name="connsiteX6" fmla="*/ 2144279 w 3860171"/>
              <a:gd name="connsiteY6" fmla="*/ 85443 h 3855489"/>
              <a:gd name="connsiteX7" fmla="*/ 2179393 w 3860171"/>
              <a:gd name="connsiteY7" fmla="*/ 104171 h 3855489"/>
              <a:gd name="connsiteX8" fmla="*/ 2214507 w 3860171"/>
              <a:gd name="connsiteY8" fmla="*/ 122898 h 3855489"/>
              <a:gd name="connsiteX9" fmla="*/ 2248450 w 3860171"/>
              <a:gd name="connsiteY9" fmla="*/ 136943 h 3855489"/>
              <a:gd name="connsiteX10" fmla="*/ 2285905 w 3860171"/>
              <a:gd name="connsiteY10" fmla="*/ 146307 h 3855489"/>
              <a:gd name="connsiteX11" fmla="*/ 2322189 w 3860171"/>
              <a:gd name="connsiteY11" fmla="*/ 150989 h 3855489"/>
              <a:gd name="connsiteX12" fmla="*/ 2360814 w 3860171"/>
              <a:gd name="connsiteY12" fmla="*/ 150989 h 3855489"/>
              <a:gd name="connsiteX13" fmla="*/ 2400610 w 3860171"/>
              <a:gd name="connsiteY13" fmla="*/ 148648 h 3855489"/>
              <a:gd name="connsiteX14" fmla="*/ 2440405 w 3860171"/>
              <a:gd name="connsiteY14" fmla="*/ 143966 h 3855489"/>
              <a:gd name="connsiteX15" fmla="*/ 2480201 w 3860171"/>
              <a:gd name="connsiteY15" fmla="*/ 138114 h 3855489"/>
              <a:gd name="connsiteX16" fmla="*/ 2519996 w 3860171"/>
              <a:gd name="connsiteY16" fmla="*/ 133432 h 3855489"/>
              <a:gd name="connsiteX17" fmla="*/ 2559792 w 3860171"/>
              <a:gd name="connsiteY17" fmla="*/ 129921 h 3855489"/>
              <a:gd name="connsiteX18" fmla="*/ 2597247 w 3860171"/>
              <a:gd name="connsiteY18" fmla="*/ 131091 h 3855489"/>
              <a:gd name="connsiteX19" fmla="*/ 2633531 w 3860171"/>
              <a:gd name="connsiteY19" fmla="*/ 135773 h 3855489"/>
              <a:gd name="connsiteX20" fmla="*/ 2668644 w 3860171"/>
              <a:gd name="connsiteY20" fmla="*/ 146307 h 3855489"/>
              <a:gd name="connsiteX21" fmla="*/ 2697906 w 3860171"/>
              <a:gd name="connsiteY21" fmla="*/ 161523 h 3855489"/>
              <a:gd name="connsiteX22" fmla="*/ 2725997 w 3860171"/>
              <a:gd name="connsiteY22" fmla="*/ 181421 h 3855489"/>
              <a:gd name="connsiteX23" fmla="*/ 2750577 w 3860171"/>
              <a:gd name="connsiteY23" fmla="*/ 204830 h 3855489"/>
              <a:gd name="connsiteX24" fmla="*/ 2775156 w 3860171"/>
              <a:gd name="connsiteY24" fmla="*/ 231750 h 3855489"/>
              <a:gd name="connsiteX25" fmla="*/ 2797395 w 3860171"/>
              <a:gd name="connsiteY25" fmla="*/ 259841 h 3855489"/>
              <a:gd name="connsiteX26" fmla="*/ 2819634 w 3860171"/>
              <a:gd name="connsiteY26" fmla="*/ 289103 h 3855489"/>
              <a:gd name="connsiteX27" fmla="*/ 2841872 w 3860171"/>
              <a:gd name="connsiteY27" fmla="*/ 318364 h 3855489"/>
              <a:gd name="connsiteX28" fmla="*/ 2864111 w 3860171"/>
              <a:gd name="connsiteY28" fmla="*/ 346455 h 3855489"/>
              <a:gd name="connsiteX29" fmla="*/ 2887520 w 3860171"/>
              <a:gd name="connsiteY29" fmla="*/ 373376 h 3855489"/>
              <a:gd name="connsiteX30" fmla="*/ 2914441 w 3860171"/>
              <a:gd name="connsiteY30" fmla="*/ 396785 h 3855489"/>
              <a:gd name="connsiteX31" fmla="*/ 2940191 w 3860171"/>
              <a:gd name="connsiteY31" fmla="*/ 417853 h 3855489"/>
              <a:gd name="connsiteX32" fmla="*/ 2969452 w 3860171"/>
              <a:gd name="connsiteY32" fmla="*/ 434240 h 3855489"/>
              <a:gd name="connsiteX33" fmla="*/ 3001055 w 3860171"/>
              <a:gd name="connsiteY33" fmla="*/ 448285 h 3855489"/>
              <a:gd name="connsiteX34" fmla="*/ 3034998 w 3860171"/>
              <a:gd name="connsiteY34" fmla="*/ 459990 h 3855489"/>
              <a:gd name="connsiteX35" fmla="*/ 3070112 w 3860171"/>
              <a:gd name="connsiteY35" fmla="*/ 470524 h 3855489"/>
              <a:gd name="connsiteX36" fmla="*/ 3105226 w 3860171"/>
              <a:gd name="connsiteY36" fmla="*/ 479888 h 3855489"/>
              <a:gd name="connsiteX37" fmla="*/ 3141510 w 3860171"/>
              <a:gd name="connsiteY37" fmla="*/ 489251 h 3855489"/>
              <a:gd name="connsiteX38" fmla="*/ 3175453 w 3860171"/>
              <a:gd name="connsiteY38" fmla="*/ 499785 h 3855489"/>
              <a:gd name="connsiteX39" fmla="*/ 3209396 w 3860171"/>
              <a:gd name="connsiteY39" fmla="*/ 511490 h 3855489"/>
              <a:gd name="connsiteX40" fmla="*/ 3240999 w 3860171"/>
              <a:gd name="connsiteY40" fmla="*/ 525535 h 3855489"/>
              <a:gd name="connsiteX41" fmla="*/ 3269090 w 3860171"/>
              <a:gd name="connsiteY41" fmla="*/ 543092 h 3855489"/>
              <a:gd name="connsiteX42" fmla="*/ 3294840 w 3860171"/>
              <a:gd name="connsiteY42" fmla="*/ 564161 h 3855489"/>
              <a:gd name="connsiteX43" fmla="*/ 3315908 w 3860171"/>
              <a:gd name="connsiteY43" fmla="*/ 589911 h 3855489"/>
              <a:gd name="connsiteX44" fmla="*/ 3333465 w 3860171"/>
              <a:gd name="connsiteY44" fmla="*/ 618002 h 3855489"/>
              <a:gd name="connsiteX45" fmla="*/ 3347510 w 3860171"/>
              <a:gd name="connsiteY45" fmla="*/ 649604 h 3855489"/>
              <a:gd name="connsiteX46" fmla="*/ 3359215 w 3860171"/>
              <a:gd name="connsiteY46" fmla="*/ 683547 h 3855489"/>
              <a:gd name="connsiteX47" fmla="*/ 3369749 w 3860171"/>
              <a:gd name="connsiteY47" fmla="*/ 717491 h 3855489"/>
              <a:gd name="connsiteX48" fmla="*/ 3379113 w 3860171"/>
              <a:gd name="connsiteY48" fmla="*/ 753775 h 3855489"/>
              <a:gd name="connsiteX49" fmla="*/ 3388476 w 3860171"/>
              <a:gd name="connsiteY49" fmla="*/ 788889 h 3855489"/>
              <a:gd name="connsiteX50" fmla="*/ 3399010 w 3860171"/>
              <a:gd name="connsiteY50" fmla="*/ 824002 h 3855489"/>
              <a:gd name="connsiteX51" fmla="*/ 3410715 w 3860171"/>
              <a:gd name="connsiteY51" fmla="*/ 857946 h 3855489"/>
              <a:gd name="connsiteX52" fmla="*/ 3424760 w 3860171"/>
              <a:gd name="connsiteY52" fmla="*/ 889548 h 3855489"/>
              <a:gd name="connsiteX53" fmla="*/ 3441147 w 3860171"/>
              <a:gd name="connsiteY53" fmla="*/ 918809 h 3855489"/>
              <a:gd name="connsiteX54" fmla="*/ 3462215 w 3860171"/>
              <a:gd name="connsiteY54" fmla="*/ 944560 h 3855489"/>
              <a:gd name="connsiteX55" fmla="*/ 3485624 w 3860171"/>
              <a:gd name="connsiteY55" fmla="*/ 971480 h 3855489"/>
              <a:gd name="connsiteX56" fmla="*/ 3512545 w 3860171"/>
              <a:gd name="connsiteY56" fmla="*/ 994889 h 3855489"/>
              <a:gd name="connsiteX57" fmla="*/ 3540636 w 3860171"/>
              <a:gd name="connsiteY57" fmla="*/ 1017128 h 3855489"/>
              <a:gd name="connsiteX58" fmla="*/ 3571068 w 3860171"/>
              <a:gd name="connsiteY58" fmla="*/ 1039367 h 3855489"/>
              <a:gd name="connsiteX59" fmla="*/ 3600329 w 3860171"/>
              <a:gd name="connsiteY59" fmla="*/ 1061605 h 3855489"/>
              <a:gd name="connsiteX60" fmla="*/ 3628420 w 3860171"/>
              <a:gd name="connsiteY60" fmla="*/ 1083844 h 3855489"/>
              <a:gd name="connsiteX61" fmla="*/ 3655341 w 3860171"/>
              <a:gd name="connsiteY61" fmla="*/ 1108424 h 3855489"/>
              <a:gd name="connsiteX62" fmla="*/ 3678750 w 3860171"/>
              <a:gd name="connsiteY62" fmla="*/ 1133003 h 3855489"/>
              <a:gd name="connsiteX63" fmla="*/ 3698648 w 3860171"/>
              <a:gd name="connsiteY63" fmla="*/ 1161094 h 3855489"/>
              <a:gd name="connsiteX64" fmla="*/ 3713864 w 3860171"/>
              <a:gd name="connsiteY64" fmla="*/ 1190356 h 3855489"/>
              <a:gd name="connsiteX65" fmla="*/ 3724398 w 3860171"/>
              <a:gd name="connsiteY65" fmla="*/ 1225469 h 3855489"/>
              <a:gd name="connsiteX66" fmla="*/ 3729080 w 3860171"/>
              <a:gd name="connsiteY66" fmla="*/ 1261754 h 3855489"/>
              <a:gd name="connsiteX67" fmla="*/ 3730250 w 3860171"/>
              <a:gd name="connsiteY67" fmla="*/ 1299208 h 3855489"/>
              <a:gd name="connsiteX68" fmla="*/ 3726739 w 3860171"/>
              <a:gd name="connsiteY68" fmla="*/ 1339004 h 3855489"/>
              <a:gd name="connsiteX69" fmla="*/ 3722057 w 3860171"/>
              <a:gd name="connsiteY69" fmla="*/ 1378799 h 3855489"/>
              <a:gd name="connsiteX70" fmla="*/ 3716205 w 3860171"/>
              <a:gd name="connsiteY70" fmla="*/ 1418595 h 3855489"/>
              <a:gd name="connsiteX71" fmla="*/ 3711523 w 3860171"/>
              <a:gd name="connsiteY71" fmla="*/ 1458391 h 3855489"/>
              <a:gd name="connsiteX72" fmla="*/ 3709182 w 3860171"/>
              <a:gd name="connsiteY72" fmla="*/ 1498186 h 3855489"/>
              <a:gd name="connsiteX73" fmla="*/ 3709182 w 3860171"/>
              <a:gd name="connsiteY73" fmla="*/ 1536811 h 3855489"/>
              <a:gd name="connsiteX74" fmla="*/ 3713864 w 3860171"/>
              <a:gd name="connsiteY74" fmla="*/ 1573096 h 3855489"/>
              <a:gd name="connsiteX75" fmla="*/ 3723228 w 3860171"/>
              <a:gd name="connsiteY75" fmla="*/ 1609380 h 3855489"/>
              <a:gd name="connsiteX76" fmla="*/ 3737273 w 3860171"/>
              <a:gd name="connsiteY76" fmla="*/ 1643323 h 3855489"/>
              <a:gd name="connsiteX77" fmla="*/ 3756000 w 3860171"/>
              <a:gd name="connsiteY77" fmla="*/ 1678437 h 3855489"/>
              <a:gd name="connsiteX78" fmla="*/ 3774728 w 3860171"/>
              <a:gd name="connsiteY78" fmla="*/ 1713550 h 3855489"/>
              <a:gd name="connsiteX79" fmla="*/ 3795796 w 3860171"/>
              <a:gd name="connsiteY79" fmla="*/ 1748664 h 3855489"/>
              <a:gd name="connsiteX80" fmla="*/ 3815694 w 3860171"/>
              <a:gd name="connsiteY80" fmla="*/ 1782608 h 3855489"/>
              <a:gd name="connsiteX81" fmla="*/ 3833250 w 3860171"/>
              <a:gd name="connsiteY81" fmla="*/ 1818892 h 3855489"/>
              <a:gd name="connsiteX82" fmla="*/ 3847296 w 3860171"/>
              <a:gd name="connsiteY82" fmla="*/ 1854005 h 3855489"/>
              <a:gd name="connsiteX83" fmla="*/ 3856660 w 3860171"/>
              <a:gd name="connsiteY83" fmla="*/ 1890290 h 3855489"/>
              <a:gd name="connsiteX84" fmla="*/ 3860171 w 3860171"/>
              <a:gd name="connsiteY84" fmla="*/ 1927744 h 3855489"/>
              <a:gd name="connsiteX85" fmla="*/ 3856660 w 3860171"/>
              <a:gd name="connsiteY85" fmla="*/ 1965199 h 3855489"/>
              <a:gd name="connsiteX86" fmla="*/ 3847296 w 3860171"/>
              <a:gd name="connsiteY86" fmla="*/ 2001483 h 3855489"/>
              <a:gd name="connsiteX87" fmla="*/ 3833250 w 3860171"/>
              <a:gd name="connsiteY87" fmla="*/ 2036597 h 3855489"/>
              <a:gd name="connsiteX88" fmla="*/ 3815694 w 3860171"/>
              <a:gd name="connsiteY88" fmla="*/ 2072881 h 3855489"/>
              <a:gd name="connsiteX89" fmla="*/ 3795796 w 3860171"/>
              <a:gd name="connsiteY89" fmla="*/ 2106824 h 3855489"/>
              <a:gd name="connsiteX90" fmla="*/ 3774728 w 3860171"/>
              <a:gd name="connsiteY90" fmla="*/ 2141938 h 3855489"/>
              <a:gd name="connsiteX91" fmla="*/ 3756000 w 3860171"/>
              <a:gd name="connsiteY91" fmla="*/ 2177052 h 3855489"/>
              <a:gd name="connsiteX92" fmla="*/ 3737273 w 3860171"/>
              <a:gd name="connsiteY92" fmla="*/ 2212166 h 3855489"/>
              <a:gd name="connsiteX93" fmla="*/ 3723228 w 3860171"/>
              <a:gd name="connsiteY93" fmla="*/ 2246109 h 3855489"/>
              <a:gd name="connsiteX94" fmla="*/ 3713864 w 3860171"/>
              <a:gd name="connsiteY94" fmla="*/ 2282393 h 3855489"/>
              <a:gd name="connsiteX95" fmla="*/ 3709182 w 3860171"/>
              <a:gd name="connsiteY95" fmla="*/ 2318677 h 3855489"/>
              <a:gd name="connsiteX96" fmla="*/ 3709182 w 3860171"/>
              <a:gd name="connsiteY96" fmla="*/ 2357302 h 3855489"/>
              <a:gd name="connsiteX97" fmla="*/ 3711523 w 3860171"/>
              <a:gd name="connsiteY97" fmla="*/ 2397098 h 3855489"/>
              <a:gd name="connsiteX98" fmla="*/ 3716205 w 3860171"/>
              <a:gd name="connsiteY98" fmla="*/ 2436894 h 3855489"/>
              <a:gd name="connsiteX99" fmla="*/ 3722057 w 3860171"/>
              <a:gd name="connsiteY99" fmla="*/ 2476689 h 3855489"/>
              <a:gd name="connsiteX100" fmla="*/ 3726739 w 3860171"/>
              <a:gd name="connsiteY100" fmla="*/ 2516485 h 3855489"/>
              <a:gd name="connsiteX101" fmla="*/ 3730250 w 3860171"/>
              <a:gd name="connsiteY101" fmla="*/ 2556280 h 3855489"/>
              <a:gd name="connsiteX102" fmla="*/ 3729080 w 3860171"/>
              <a:gd name="connsiteY102" fmla="*/ 2593735 h 3855489"/>
              <a:gd name="connsiteX103" fmla="*/ 3724398 w 3860171"/>
              <a:gd name="connsiteY103" fmla="*/ 2630019 h 3855489"/>
              <a:gd name="connsiteX104" fmla="*/ 3713864 w 3860171"/>
              <a:gd name="connsiteY104" fmla="*/ 2665133 h 3855489"/>
              <a:gd name="connsiteX105" fmla="*/ 3698648 w 3860171"/>
              <a:gd name="connsiteY105" fmla="*/ 2694394 h 3855489"/>
              <a:gd name="connsiteX106" fmla="*/ 3678750 w 3860171"/>
              <a:gd name="connsiteY106" fmla="*/ 2722485 h 3855489"/>
              <a:gd name="connsiteX107" fmla="*/ 3655341 w 3860171"/>
              <a:gd name="connsiteY107" fmla="*/ 2747065 h 3855489"/>
              <a:gd name="connsiteX108" fmla="*/ 3628420 w 3860171"/>
              <a:gd name="connsiteY108" fmla="*/ 2771645 h 3855489"/>
              <a:gd name="connsiteX109" fmla="*/ 3600329 w 3860171"/>
              <a:gd name="connsiteY109" fmla="*/ 2793883 h 3855489"/>
              <a:gd name="connsiteX110" fmla="*/ 3571068 w 3860171"/>
              <a:gd name="connsiteY110" fmla="*/ 2816122 h 3855489"/>
              <a:gd name="connsiteX111" fmla="*/ 3540636 w 3860171"/>
              <a:gd name="connsiteY111" fmla="*/ 2838361 h 3855489"/>
              <a:gd name="connsiteX112" fmla="*/ 3512545 w 3860171"/>
              <a:gd name="connsiteY112" fmla="*/ 2860599 h 3855489"/>
              <a:gd name="connsiteX113" fmla="*/ 3485624 w 3860171"/>
              <a:gd name="connsiteY113" fmla="*/ 2884009 h 3855489"/>
              <a:gd name="connsiteX114" fmla="*/ 3462215 w 3860171"/>
              <a:gd name="connsiteY114" fmla="*/ 2910929 h 3855489"/>
              <a:gd name="connsiteX115" fmla="*/ 3441147 w 3860171"/>
              <a:gd name="connsiteY115" fmla="*/ 2936679 h 3855489"/>
              <a:gd name="connsiteX116" fmla="*/ 3424760 w 3860171"/>
              <a:gd name="connsiteY116" fmla="*/ 2965941 h 3855489"/>
              <a:gd name="connsiteX117" fmla="*/ 3410715 w 3860171"/>
              <a:gd name="connsiteY117" fmla="*/ 2997543 h 3855489"/>
              <a:gd name="connsiteX118" fmla="*/ 3399010 w 3860171"/>
              <a:gd name="connsiteY118" fmla="*/ 3031486 h 3855489"/>
              <a:gd name="connsiteX119" fmla="*/ 3388476 w 3860171"/>
              <a:gd name="connsiteY119" fmla="*/ 3066600 h 3855489"/>
              <a:gd name="connsiteX120" fmla="*/ 3379113 w 3860171"/>
              <a:gd name="connsiteY120" fmla="*/ 3101714 h 3855489"/>
              <a:gd name="connsiteX121" fmla="*/ 3369749 w 3860171"/>
              <a:gd name="connsiteY121" fmla="*/ 3137998 h 3855489"/>
              <a:gd name="connsiteX122" fmla="*/ 3359215 w 3860171"/>
              <a:gd name="connsiteY122" fmla="*/ 3171941 h 3855489"/>
              <a:gd name="connsiteX123" fmla="*/ 3347510 w 3860171"/>
              <a:gd name="connsiteY123" fmla="*/ 3205885 h 3855489"/>
              <a:gd name="connsiteX124" fmla="*/ 3333465 w 3860171"/>
              <a:gd name="connsiteY124" fmla="*/ 3237487 h 3855489"/>
              <a:gd name="connsiteX125" fmla="*/ 3315908 w 3860171"/>
              <a:gd name="connsiteY125" fmla="*/ 3265578 h 3855489"/>
              <a:gd name="connsiteX126" fmla="*/ 3294840 w 3860171"/>
              <a:gd name="connsiteY126" fmla="*/ 3291328 h 3855489"/>
              <a:gd name="connsiteX127" fmla="*/ 3269090 w 3860171"/>
              <a:gd name="connsiteY127" fmla="*/ 3312396 h 3855489"/>
              <a:gd name="connsiteX128" fmla="*/ 3240999 w 3860171"/>
              <a:gd name="connsiteY128" fmla="*/ 3329953 h 3855489"/>
              <a:gd name="connsiteX129" fmla="*/ 3209396 w 3860171"/>
              <a:gd name="connsiteY129" fmla="*/ 3343999 h 3855489"/>
              <a:gd name="connsiteX130" fmla="*/ 3175453 w 3860171"/>
              <a:gd name="connsiteY130" fmla="*/ 3355703 h 3855489"/>
              <a:gd name="connsiteX131" fmla="*/ 3141510 w 3860171"/>
              <a:gd name="connsiteY131" fmla="*/ 3366237 h 3855489"/>
              <a:gd name="connsiteX132" fmla="*/ 3105226 w 3860171"/>
              <a:gd name="connsiteY132" fmla="*/ 3375601 h 3855489"/>
              <a:gd name="connsiteX133" fmla="*/ 3070112 w 3860171"/>
              <a:gd name="connsiteY133" fmla="*/ 3384965 h 3855489"/>
              <a:gd name="connsiteX134" fmla="*/ 3034998 w 3860171"/>
              <a:gd name="connsiteY134" fmla="*/ 3395499 h 3855489"/>
              <a:gd name="connsiteX135" fmla="*/ 3001055 w 3860171"/>
              <a:gd name="connsiteY135" fmla="*/ 3407203 h 3855489"/>
              <a:gd name="connsiteX136" fmla="*/ 2969452 w 3860171"/>
              <a:gd name="connsiteY136" fmla="*/ 3421249 h 3855489"/>
              <a:gd name="connsiteX137" fmla="*/ 2940191 w 3860171"/>
              <a:gd name="connsiteY137" fmla="*/ 3437635 h 3855489"/>
              <a:gd name="connsiteX138" fmla="*/ 2914441 w 3860171"/>
              <a:gd name="connsiteY138" fmla="*/ 3458704 h 3855489"/>
              <a:gd name="connsiteX139" fmla="*/ 2887520 w 3860171"/>
              <a:gd name="connsiteY139" fmla="*/ 3482113 h 3855489"/>
              <a:gd name="connsiteX140" fmla="*/ 2864111 w 3860171"/>
              <a:gd name="connsiteY140" fmla="*/ 3509033 h 3855489"/>
              <a:gd name="connsiteX141" fmla="*/ 2841872 w 3860171"/>
              <a:gd name="connsiteY141" fmla="*/ 3537124 h 3855489"/>
              <a:gd name="connsiteX142" fmla="*/ 2819634 w 3860171"/>
              <a:gd name="connsiteY142" fmla="*/ 3566386 h 3855489"/>
              <a:gd name="connsiteX143" fmla="*/ 2797395 w 3860171"/>
              <a:gd name="connsiteY143" fmla="*/ 3595647 h 3855489"/>
              <a:gd name="connsiteX144" fmla="*/ 2775156 w 3860171"/>
              <a:gd name="connsiteY144" fmla="*/ 3623738 h 3855489"/>
              <a:gd name="connsiteX145" fmla="*/ 2750577 w 3860171"/>
              <a:gd name="connsiteY145" fmla="*/ 3650659 h 3855489"/>
              <a:gd name="connsiteX146" fmla="*/ 2725997 w 3860171"/>
              <a:gd name="connsiteY146" fmla="*/ 3674068 h 3855489"/>
              <a:gd name="connsiteX147" fmla="*/ 2697906 w 3860171"/>
              <a:gd name="connsiteY147" fmla="*/ 3693966 h 3855489"/>
              <a:gd name="connsiteX148" fmla="*/ 2668644 w 3860171"/>
              <a:gd name="connsiteY148" fmla="*/ 3709182 h 3855489"/>
              <a:gd name="connsiteX149" fmla="*/ 2633531 w 3860171"/>
              <a:gd name="connsiteY149" fmla="*/ 3719716 h 3855489"/>
              <a:gd name="connsiteX150" fmla="*/ 2597247 w 3860171"/>
              <a:gd name="connsiteY150" fmla="*/ 3724398 h 3855489"/>
              <a:gd name="connsiteX151" fmla="*/ 2559792 w 3860171"/>
              <a:gd name="connsiteY151" fmla="*/ 3725568 h 3855489"/>
              <a:gd name="connsiteX152" fmla="*/ 2519996 w 3860171"/>
              <a:gd name="connsiteY152" fmla="*/ 3722057 h 3855489"/>
              <a:gd name="connsiteX153" fmla="*/ 2480201 w 3860171"/>
              <a:gd name="connsiteY153" fmla="*/ 3717375 h 3855489"/>
              <a:gd name="connsiteX154" fmla="*/ 2440405 w 3860171"/>
              <a:gd name="connsiteY154" fmla="*/ 3711523 h 3855489"/>
              <a:gd name="connsiteX155" fmla="*/ 2400610 w 3860171"/>
              <a:gd name="connsiteY155" fmla="*/ 3706841 h 3855489"/>
              <a:gd name="connsiteX156" fmla="*/ 2360814 w 3860171"/>
              <a:gd name="connsiteY156" fmla="*/ 3704500 h 3855489"/>
              <a:gd name="connsiteX157" fmla="*/ 2322189 w 3860171"/>
              <a:gd name="connsiteY157" fmla="*/ 3704500 h 3855489"/>
              <a:gd name="connsiteX158" fmla="*/ 2285905 w 3860171"/>
              <a:gd name="connsiteY158" fmla="*/ 3709182 h 3855489"/>
              <a:gd name="connsiteX159" fmla="*/ 2248450 w 3860171"/>
              <a:gd name="connsiteY159" fmla="*/ 3718545 h 3855489"/>
              <a:gd name="connsiteX160" fmla="*/ 2214507 w 3860171"/>
              <a:gd name="connsiteY160" fmla="*/ 3732591 h 3855489"/>
              <a:gd name="connsiteX161" fmla="*/ 2179393 w 3860171"/>
              <a:gd name="connsiteY161" fmla="*/ 3751318 h 3855489"/>
              <a:gd name="connsiteX162" fmla="*/ 2144279 w 3860171"/>
              <a:gd name="connsiteY162" fmla="*/ 3770045 h 3855489"/>
              <a:gd name="connsiteX163" fmla="*/ 2109166 w 3860171"/>
              <a:gd name="connsiteY163" fmla="*/ 3791114 h 3855489"/>
              <a:gd name="connsiteX164" fmla="*/ 2075222 w 3860171"/>
              <a:gd name="connsiteY164" fmla="*/ 3811011 h 3855489"/>
              <a:gd name="connsiteX165" fmla="*/ 2038938 w 3860171"/>
              <a:gd name="connsiteY165" fmla="*/ 3828568 h 3855489"/>
              <a:gd name="connsiteX166" fmla="*/ 2003824 w 3860171"/>
              <a:gd name="connsiteY166" fmla="*/ 3842614 h 3855489"/>
              <a:gd name="connsiteX167" fmla="*/ 1967540 w 3860171"/>
              <a:gd name="connsiteY167" fmla="*/ 3851978 h 3855489"/>
              <a:gd name="connsiteX168" fmla="*/ 1930086 w 3860171"/>
              <a:gd name="connsiteY168" fmla="*/ 3855489 h 3855489"/>
              <a:gd name="connsiteX169" fmla="*/ 1892631 w 3860171"/>
              <a:gd name="connsiteY169" fmla="*/ 3851978 h 3855489"/>
              <a:gd name="connsiteX170" fmla="*/ 1856347 w 3860171"/>
              <a:gd name="connsiteY170" fmla="*/ 3842614 h 3855489"/>
              <a:gd name="connsiteX171" fmla="*/ 1821233 w 3860171"/>
              <a:gd name="connsiteY171" fmla="*/ 3828568 h 3855489"/>
              <a:gd name="connsiteX172" fmla="*/ 1784949 w 3860171"/>
              <a:gd name="connsiteY172" fmla="*/ 3811011 h 3855489"/>
              <a:gd name="connsiteX173" fmla="*/ 1751005 w 3860171"/>
              <a:gd name="connsiteY173" fmla="*/ 3791114 h 3855489"/>
              <a:gd name="connsiteX174" fmla="*/ 1715892 w 3860171"/>
              <a:gd name="connsiteY174" fmla="*/ 3770045 h 3855489"/>
              <a:gd name="connsiteX175" fmla="*/ 1680778 w 3860171"/>
              <a:gd name="connsiteY175" fmla="*/ 3751318 h 3855489"/>
              <a:gd name="connsiteX176" fmla="*/ 1645664 w 3860171"/>
              <a:gd name="connsiteY176" fmla="*/ 3732591 h 3855489"/>
              <a:gd name="connsiteX177" fmla="*/ 1610550 w 3860171"/>
              <a:gd name="connsiteY177" fmla="*/ 3718545 h 3855489"/>
              <a:gd name="connsiteX178" fmla="*/ 1574266 w 3860171"/>
              <a:gd name="connsiteY178" fmla="*/ 3709182 h 3855489"/>
              <a:gd name="connsiteX179" fmla="*/ 1537982 w 3860171"/>
              <a:gd name="connsiteY179" fmla="*/ 3704500 h 3855489"/>
              <a:gd name="connsiteX180" fmla="*/ 1499357 w 3860171"/>
              <a:gd name="connsiteY180" fmla="*/ 3704500 h 3855489"/>
              <a:gd name="connsiteX181" fmla="*/ 1459561 w 3860171"/>
              <a:gd name="connsiteY181" fmla="*/ 3706841 h 3855489"/>
              <a:gd name="connsiteX182" fmla="*/ 1419766 w 3860171"/>
              <a:gd name="connsiteY182" fmla="*/ 3711523 h 3855489"/>
              <a:gd name="connsiteX183" fmla="*/ 1379970 w 3860171"/>
              <a:gd name="connsiteY183" fmla="*/ 3717375 h 3855489"/>
              <a:gd name="connsiteX184" fmla="*/ 1340175 w 3860171"/>
              <a:gd name="connsiteY184" fmla="*/ 3722057 h 3855489"/>
              <a:gd name="connsiteX185" fmla="*/ 1300379 w 3860171"/>
              <a:gd name="connsiteY185" fmla="*/ 3725568 h 3855489"/>
              <a:gd name="connsiteX186" fmla="*/ 1262924 w 3860171"/>
              <a:gd name="connsiteY186" fmla="*/ 3724398 h 3855489"/>
              <a:gd name="connsiteX187" fmla="*/ 1226640 w 3860171"/>
              <a:gd name="connsiteY187" fmla="*/ 3719716 h 3855489"/>
              <a:gd name="connsiteX188" fmla="*/ 1191526 w 3860171"/>
              <a:gd name="connsiteY188" fmla="*/ 3709182 h 3855489"/>
              <a:gd name="connsiteX189" fmla="*/ 1162265 w 3860171"/>
              <a:gd name="connsiteY189" fmla="*/ 3693966 h 3855489"/>
              <a:gd name="connsiteX190" fmla="*/ 1134174 w 3860171"/>
              <a:gd name="connsiteY190" fmla="*/ 3674068 h 3855489"/>
              <a:gd name="connsiteX191" fmla="*/ 1109594 w 3860171"/>
              <a:gd name="connsiteY191" fmla="*/ 3650659 h 3855489"/>
              <a:gd name="connsiteX192" fmla="*/ 1085015 w 3860171"/>
              <a:gd name="connsiteY192" fmla="*/ 3623738 h 3855489"/>
              <a:gd name="connsiteX193" fmla="*/ 1062776 w 3860171"/>
              <a:gd name="connsiteY193" fmla="*/ 3595647 h 3855489"/>
              <a:gd name="connsiteX194" fmla="*/ 1040537 w 3860171"/>
              <a:gd name="connsiteY194" fmla="*/ 3566386 h 3855489"/>
              <a:gd name="connsiteX195" fmla="*/ 1018299 w 3860171"/>
              <a:gd name="connsiteY195" fmla="*/ 3537124 h 3855489"/>
              <a:gd name="connsiteX196" fmla="*/ 996060 w 3860171"/>
              <a:gd name="connsiteY196" fmla="*/ 3509033 h 3855489"/>
              <a:gd name="connsiteX197" fmla="*/ 972651 w 3860171"/>
              <a:gd name="connsiteY197" fmla="*/ 3482113 h 3855489"/>
              <a:gd name="connsiteX198" fmla="*/ 945730 w 3860171"/>
              <a:gd name="connsiteY198" fmla="*/ 3458704 h 3855489"/>
              <a:gd name="connsiteX199" fmla="*/ 919980 w 3860171"/>
              <a:gd name="connsiteY199" fmla="*/ 3437635 h 3855489"/>
              <a:gd name="connsiteX200" fmla="*/ 890719 w 3860171"/>
              <a:gd name="connsiteY200" fmla="*/ 3421249 h 3855489"/>
              <a:gd name="connsiteX201" fmla="*/ 859116 w 3860171"/>
              <a:gd name="connsiteY201" fmla="*/ 3407203 h 3855489"/>
              <a:gd name="connsiteX202" fmla="*/ 825173 w 3860171"/>
              <a:gd name="connsiteY202" fmla="*/ 3395499 h 3855489"/>
              <a:gd name="connsiteX203" fmla="*/ 790059 w 3860171"/>
              <a:gd name="connsiteY203" fmla="*/ 3384965 h 3855489"/>
              <a:gd name="connsiteX204" fmla="*/ 754946 w 3860171"/>
              <a:gd name="connsiteY204" fmla="*/ 3375601 h 3855489"/>
              <a:gd name="connsiteX205" fmla="*/ 718662 w 3860171"/>
              <a:gd name="connsiteY205" fmla="*/ 3366237 h 3855489"/>
              <a:gd name="connsiteX206" fmla="*/ 684718 w 3860171"/>
              <a:gd name="connsiteY206" fmla="*/ 3355703 h 3855489"/>
              <a:gd name="connsiteX207" fmla="*/ 650775 w 3860171"/>
              <a:gd name="connsiteY207" fmla="*/ 3343999 h 3855489"/>
              <a:gd name="connsiteX208" fmla="*/ 619173 w 3860171"/>
              <a:gd name="connsiteY208" fmla="*/ 3329953 h 3855489"/>
              <a:gd name="connsiteX209" fmla="*/ 591082 w 3860171"/>
              <a:gd name="connsiteY209" fmla="*/ 3312396 h 3855489"/>
              <a:gd name="connsiteX210" fmla="*/ 565332 w 3860171"/>
              <a:gd name="connsiteY210" fmla="*/ 3291328 h 3855489"/>
              <a:gd name="connsiteX211" fmla="*/ 544263 w 3860171"/>
              <a:gd name="connsiteY211" fmla="*/ 3265578 h 3855489"/>
              <a:gd name="connsiteX212" fmla="*/ 526706 w 3860171"/>
              <a:gd name="connsiteY212" fmla="*/ 3237487 h 3855489"/>
              <a:gd name="connsiteX213" fmla="*/ 512661 w 3860171"/>
              <a:gd name="connsiteY213" fmla="*/ 3205885 h 3855489"/>
              <a:gd name="connsiteX214" fmla="*/ 500956 w 3860171"/>
              <a:gd name="connsiteY214" fmla="*/ 3171941 h 3855489"/>
              <a:gd name="connsiteX215" fmla="*/ 490422 w 3860171"/>
              <a:gd name="connsiteY215" fmla="*/ 3137998 h 3855489"/>
              <a:gd name="connsiteX216" fmla="*/ 481059 w 3860171"/>
              <a:gd name="connsiteY216" fmla="*/ 3101714 h 3855489"/>
              <a:gd name="connsiteX217" fmla="*/ 471695 w 3860171"/>
              <a:gd name="connsiteY217" fmla="*/ 3066600 h 3855489"/>
              <a:gd name="connsiteX218" fmla="*/ 461161 w 3860171"/>
              <a:gd name="connsiteY218" fmla="*/ 3031486 h 3855489"/>
              <a:gd name="connsiteX219" fmla="*/ 449456 w 3860171"/>
              <a:gd name="connsiteY219" fmla="*/ 2997543 h 3855489"/>
              <a:gd name="connsiteX220" fmla="*/ 435411 w 3860171"/>
              <a:gd name="connsiteY220" fmla="*/ 2965941 h 3855489"/>
              <a:gd name="connsiteX221" fmla="*/ 419024 w 3860171"/>
              <a:gd name="connsiteY221" fmla="*/ 2936679 h 3855489"/>
              <a:gd name="connsiteX222" fmla="*/ 397956 w 3860171"/>
              <a:gd name="connsiteY222" fmla="*/ 2910929 h 3855489"/>
              <a:gd name="connsiteX223" fmla="*/ 374547 w 3860171"/>
              <a:gd name="connsiteY223" fmla="*/ 2884009 h 3855489"/>
              <a:gd name="connsiteX224" fmla="*/ 347626 w 3860171"/>
              <a:gd name="connsiteY224" fmla="*/ 2860599 h 3855489"/>
              <a:gd name="connsiteX225" fmla="*/ 318365 w 3860171"/>
              <a:gd name="connsiteY225" fmla="*/ 2838361 h 3855489"/>
              <a:gd name="connsiteX226" fmla="*/ 289103 w 3860171"/>
              <a:gd name="connsiteY226" fmla="*/ 2816122 h 3855489"/>
              <a:gd name="connsiteX227" fmla="*/ 259842 w 3860171"/>
              <a:gd name="connsiteY227" fmla="*/ 2793883 h 3855489"/>
              <a:gd name="connsiteX228" fmla="*/ 231751 w 3860171"/>
              <a:gd name="connsiteY228" fmla="*/ 2771645 h 3855489"/>
              <a:gd name="connsiteX229" fmla="*/ 204830 w 3860171"/>
              <a:gd name="connsiteY229" fmla="*/ 2747065 h 3855489"/>
              <a:gd name="connsiteX230" fmla="*/ 181421 w 3860171"/>
              <a:gd name="connsiteY230" fmla="*/ 2722485 h 3855489"/>
              <a:gd name="connsiteX231" fmla="*/ 161523 w 3860171"/>
              <a:gd name="connsiteY231" fmla="*/ 2694394 h 3855489"/>
              <a:gd name="connsiteX232" fmla="*/ 146308 w 3860171"/>
              <a:gd name="connsiteY232" fmla="*/ 2665133 h 3855489"/>
              <a:gd name="connsiteX233" fmla="*/ 135773 w 3860171"/>
              <a:gd name="connsiteY233" fmla="*/ 2630019 h 3855489"/>
              <a:gd name="connsiteX234" fmla="*/ 131092 w 3860171"/>
              <a:gd name="connsiteY234" fmla="*/ 2593735 h 3855489"/>
              <a:gd name="connsiteX235" fmla="*/ 129921 w 3860171"/>
              <a:gd name="connsiteY235" fmla="*/ 2556280 h 3855489"/>
              <a:gd name="connsiteX236" fmla="*/ 133432 w 3860171"/>
              <a:gd name="connsiteY236" fmla="*/ 2516485 h 3855489"/>
              <a:gd name="connsiteX237" fmla="*/ 138114 w 3860171"/>
              <a:gd name="connsiteY237" fmla="*/ 2476689 h 3855489"/>
              <a:gd name="connsiteX238" fmla="*/ 143967 w 3860171"/>
              <a:gd name="connsiteY238" fmla="*/ 2436894 h 3855489"/>
              <a:gd name="connsiteX239" fmla="*/ 148648 w 3860171"/>
              <a:gd name="connsiteY239" fmla="*/ 2397098 h 3855489"/>
              <a:gd name="connsiteX240" fmla="*/ 150989 w 3860171"/>
              <a:gd name="connsiteY240" fmla="*/ 2357302 h 3855489"/>
              <a:gd name="connsiteX241" fmla="*/ 150989 w 3860171"/>
              <a:gd name="connsiteY241" fmla="*/ 2318677 h 3855489"/>
              <a:gd name="connsiteX242" fmla="*/ 146308 w 3860171"/>
              <a:gd name="connsiteY242" fmla="*/ 2282393 h 3855489"/>
              <a:gd name="connsiteX243" fmla="*/ 136944 w 3860171"/>
              <a:gd name="connsiteY243" fmla="*/ 2246109 h 3855489"/>
              <a:gd name="connsiteX244" fmla="*/ 122898 w 3860171"/>
              <a:gd name="connsiteY244" fmla="*/ 2212166 h 3855489"/>
              <a:gd name="connsiteX245" fmla="*/ 105341 w 3860171"/>
              <a:gd name="connsiteY245" fmla="*/ 2177052 h 3855489"/>
              <a:gd name="connsiteX246" fmla="*/ 85444 w 3860171"/>
              <a:gd name="connsiteY246" fmla="*/ 2141938 h 3855489"/>
              <a:gd name="connsiteX247" fmla="*/ 64375 w 3860171"/>
              <a:gd name="connsiteY247" fmla="*/ 2106824 h 3855489"/>
              <a:gd name="connsiteX248" fmla="*/ 44478 w 3860171"/>
              <a:gd name="connsiteY248" fmla="*/ 2072881 h 3855489"/>
              <a:gd name="connsiteX249" fmla="*/ 26921 w 3860171"/>
              <a:gd name="connsiteY249" fmla="*/ 2036597 h 3855489"/>
              <a:gd name="connsiteX250" fmla="*/ 12875 w 3860171"/>
              <a:gd name="connsiteY250" fmla="*/ 2001483 h 3855489"/>
              <a:gd name="connsiteX251" fmla="*/ 3512 w 3860171"/>
              <a:gd name="connsiteY251" fmla="*/ 1965199 h 3855489"/>
              <a:gd name="connsiteX252" fmla="*/ 0 w 3860171"/>
              <a:gd name="connsiteY252" fmla="*/ 1927744 h 3855489"/>
              <a:gd name="connsiteX253" fmla="*/ 3512 w 3860171"/>
              <a:gd name="connsiteY253" fmla="*/ 1890290 h 3855489"/>
              <a:gd name="connsiteX254" fmla="*/ 12875 w 3860171"/>
              <a:gd name="connsiteY254" fmla="*/ 1854005 h 3855489"/>
              <a:gd name="connsiteX255" fmla="*/ 26921 w 3860171"/>
              <a:gd name="connsiteY255" fmla="*/ 1818892 h 3855489"/>
              <a:gd name="connsiteX256" fmla="*/ 44478 w 3860171"/>
              <a:gd name="connsiteY256" fmla="*/ 1782608 h 3855489"/>
              <a:gd name="connsiteX257" fmla="*/ 64375 w 3860171"/>
              <a:gd name="connsiteY257" fmla="*/ 1748664 h 3855489"/>
              <a:gd name="connsiteX258" fmla="*/ 85444 w 3860171"/>
              <a:gd name="connsiteY258" fmla="*/ 1713550 h 3855489"/>
              <a:gd name="connsiteX259" fmla="*/ 105341 w 3860171"/>
              <a:gd name="connsiteY259" fmla="*/ 1678437 h 3855489"/>
              <a:gd name="connsiteX260" fmla="*/ 122898 w 3860171"/>
              <a:gd name="connsiteY260" fmla="*/ 1643323 h 3855489"/>
              <a:gd name="connsiteX261" fmla="*/ 136944 w 3860171"/>
              <a:gd name="connsiteY261" fmla="*/ 1609380 h 3855489"/>
              <a:gd name="connsiteX262" fmla="*/ 146308 w 3860171"/>
              <a:gd name="connsiteY262" fmla="*/ 1573096 h 3855489"/>
              <a:gd name="connsiteX263" fmla="*/ 150989 w 3860171"/>
              <a:gd name="connsiteY263" fmla="*/ 1536811 h 3855489"/>
              <a:gd name="connsiteX264" fmla="*/ 150989 w 3860171"/>
              <a:gd name="connsiteY264" fmla="*/ 1498186 h 3855489"/>
              <a:gd name="connsiteX265" fmla="*/ 148648 w 3860171"/>
              <a:gd name="connsiteY265" fmla="*/ 1458391 h 3855489"/>
              <a:gd name="connsiteX266" fmla="*/ 143967 w 3860171"/>
              <a:gd name="connsiteY266" fmla="*/ 1418595 h 3855489"/>
              <a:gd name="connsiteX267" fmla="*/ 138114 w 3860171"/>
              <a:gd name="connsiteY267" fmla="*/ 1378799 h 3855489"/>
              <a:gd name="connsiteX268" fmla="*/ 133432 w 3860171"/>
              <a:gd name="connsiteY268" fmla="*/ 1339004 h 3855489"/>
              <a:gd name="connsiteX269" fmla="*/ 129921 w 3860171"/>
              <a:gd name="connsiteY269" fmla="*/ 1299208 h 3855489"/>
              <a:gd name="connsiteX270" fmla="*/ 131092 w 3860171"/>
              <a:gd name="connsiteY270" fmla="*/ 1261754 h 3855489"/>
              <a:gd name="connsiteX271" fmla="*/ 135773 w 3860171"/>
              <a:gd name="connsiteY271" fmla="*/ 1225469 h 3855489"/>
              <a:gd name="connsiteX272" fmla="*/ 146308 w 3860171"/>
              <a:gd name="connsiteY272" fmla="*/ 1190356 h 3855489"/>
              <a:gd name="connsiteX273" fmla="*/ 161523 w 3860171"/>
              <a:gd name="connsiteY273" fmla="*/ 1161094 h 3855489"/>
              <a:gd name="connsiteX274" fmla="*/ 181421 w 3860171"/>
              <a:gd name="connsiteY274" fmla="*/ 1133003 h 3855489"/>
              <a:gd name="connsiteX275" fmla="*/ 204830 w 3860171"/>
              <a:gd name="connsiteY275" fmla="*/ 1108424 h 3855489"/>
              <a:gd name="connsiteX276" fmla="*/ 231751 w 3860171"/>
              <a:gd name="connsiteY276" fmla="*/ 1083844 h 3855489"/>
              <a:gd name="connsiteX277" fmla="*/ 259842 w 3860171"/>
              <a:gd name="connsiteY277" fmla="*/ 1061605 h 3855489"/>
              <a:gd name="connsiteX278" fmla="*/ 289103 w 3860171"/>
              <a:gd name="connsiteY278" fmla="*/ 1039367 h 3855489"/>
              <a:gd name="connsiteX279" fmla="*/ 318365 w 3860171"/>
              <a:gd name="connsiteY279" fmla="*/ 1017128 h 3855489"/>
              <a:gd name="connsiteX280" fmla="*/ 347626 w 3860171"/>
              <a:gd name="connsiteY280" fmla="*/ 994889 h 3855489"/>
              <a:gd name="connsiteX281" fmla="*/ 374547 w 3860171"/>
              <a:gd name="connsiteY281" fmla="*/ 971480 h 3855489"/>
              <a:gd name="connsiteX282" fmla="*/ 397956 w 3860171"/>
              <a:gd name="connsiteY282" fmla="*/ 944560 h 3855489"/>
              <a:gd name="connsiteX283" fmla="*/ 419024 w 3860171"/>
              <a:gd name="connsiteY283" fmla="*/ 918809 h 3855489"/>
              <a:gd name="connsiteX284" fmla="*/ 435411 w 3860171"/>
              <a:gd name="connsiteY284" fmla="*/ 889548 h 3855489"/>
              <a:gd name="connsiteX285" fmla="*/ 449456 w 3860171"/>
              <a:gd name="connsiteY285" fmla="*/ 857946 h 3855489"/>
              <a:gd name="connsiteX286" fmla="*/ 461161 w 3860171"/>
              <a:gd name="connsiteY286" fmla="*/ 824002 h 3855489"/>
              <a:gd name="connsiteX287" fmla="*/ 471695 w 3860171"/>
              <a:gd name="connsiteY287" fmla="*/ 788889 h 3855489"/>
              <a:gd name="connsiteX288" fmla="*/ 481059 w 3860171"/>
              <a:gd name="connsiteY288" fmla="*/ 753775 h 3855489"/>
              <a:gd name="connsiteX289" fmla="*/ 490422 w 3860171"/>
              <a:gd name="connsiteY289" fmla="*/ 717491 h 3855489"/>
              <a:gd name="connsiteX290" fmla="*/ 500956 w 3860171"/>
              <a:gd name="connsiteY290" fmla="*/ 683547 h 3855489"/>
              <a:gd name="connsiteX291" fmla="*/ 512661 w 3860171"/>
              <a:gd name="connsiteY291" fmla="*/ 649604 h 3855489"/>
              <a:gd name="connsiteX292" fmla="*/ 526706 w 3860171"/>
              <a:gd name="connsiteY292" fmla="*/ 618002 h 3855489"/>
              <a:gd name="connsiteX293" fmla="*/ 544263 w 3860171"/>
              <a:gd name="connsiteY293" fmla="*/ 589911 h 3855489"/>
              <a:gd name="connsiteX294" fmla="*/ 565332 w 3860171"/>
              <a:gd name="connsiteY294" fmla="*/ 564161 h 3855489"/>
              <a:gd name="connsiteX295" fmla="*/ 591082 w 3860171"/>
              <a:gd name="connsiteY295" fmla="*/ 543092 h 3855489"/>
              <a:gd name="connsiteX296" fmla="*/ 619173 w 3860171"/>
              <a:gd name="connsiteY296" fmla="*/ 525535 h 3855489"/>
              <a:gd name="connsiteX297" fmla="*/ 650775 w 3860171"/>
              <a:gd name="connsiteY297" fmla="*/ 511490 h 3855489"/>
              <a:gd name="connsiteX298" fmla="*/ 684718 w 3860171"/>
              <a:gd name="connsiteY298" fmla="*/ 499785 h 3855489"/>
              <a:gd name="connsiteX299" fmla="*/ 718662 w 3860171"/>
              <a:gd name="connsiteY299" fmla="*/ 489251 h 3855489"/>
              <a:gd name="connsiteX300" fmla="*/ 754946 w 3860171"/>
              <a:gd name="connsiteY300" fmla="*/ 479888 h 3855489"/>
              <a:gd name="connsiteX301" fmla="*/ 790059 w 3860171"/>
              <a:gd name="connsiteY301" fmla="*/ 470524 h 3855489"/>
              <a:gd name="connsiteX302" fmla="*/ 825173 w 3860171"/>
              <a:gd name="connsiteY302" fmla="*/ 459990 h 3855489"/>
              <a:gd name="connsiteX303" fmla="*/ 859116 w 3860171"/>
              <a:gd name="connsiteY303" fmla="*/ 448285 h 3855489"/>
              <a:gd name="connsiteX304" fmla="*/ 890719 w 3860171"/>
              <a:gd name="connsiteY304" fmla="*/ 434240 h 3855489"/>
              <a:gd name="connsiteX305" fmla="*/ 919980 w 3860171"/>
              <a:gd name="connsiteY305" fmla="*/ 417853 h 3855489"/>
              <a:gd name="connsiteX306" fmla="*/ 945730 w 3860171"/>
              <a:gd name="connsiteY306" fmla="*/ 396785 h 3855489"/>
              <a:gd name="connsiteX307" fmla="*/ 972651 w 3860171"/>
              <a:gd name="connsiteY307" fmla="*/ 373376 h 3855489"/>
              <a:gd name="connsiteX308" fmla="*/ 996060 w 3860171"/>
              <a:gd name="connsiteY308" fmla="*/ 346455 h 3855489"/>
              <a:gd name="connsiteX309" fmla="*/ 1018299 w 3860171"/>
              <a:gd name="connsiteY309" fmla="*/ 318364 h 3855489"/>
              <a:gd name="connsiteX310" fmla="*/ 1040537 w 3860171"/>
              <a:gd name="connsiteY310" fmla="*/ 289103 h 3855489"/>
              <a:gd name="connsiteX311" fmla="*/ 1062776 w 3860171"/>
              <a:gd name="connsiteY311" fmla="*/ 259841 h 3855489"/>
              <a:gd name="connsiteX312" fmla="*/ 1085015 w 3860171"/>
              <a:gd name="connsiteY312" fmla="*/ 231750 h 3855489"/>
              <a:gd name="connsiteX313" fmla="*/ 1109594 w 3860171"/>
              <a:gd name="connsiteY313" fmla="*/ 204830 h 3855489"/>
              <a:gd name="connsiteX314" fmla="*/ 1134174 w 3860171"/>
              <a:gd name="connsiteY314" fmla="*/ 181421 h 3855489"/>
              <a:gd name="connsiteX315" fmla="*/ 1162265 w 3860171"/>
              <a:gd name="connsiteY315" fmla="*/ 161523 h 3855489"/>
              <a:gd name="connsiteX316" fmla="*/ 1191526 w 3860171"/>
              <a:gd name="connsiteY316" fmla="*/ 146307 h 3855489"/>
              <a:gd name="connsiteX317" fmla="*/ 1226640 w 3860171"/>
              <a:gd name="connsiteY317" fmla="*/ 135773 h 3855489"/>
              <a:gd name="connsiteX318" fmla="*/ 1262924 w 3860171"/>
              <a:gd name="connsiteY318" fmla="*/ 131091 h 3855489"/>
              <a:gd name="connsiteX319" fmla="*/ 1300379 w 3860171"/>
              <a:gd name="connsiteY319" fmla="*/ 129921 h 3855489"/>
              <a:gd name="connsiteX320" fmla="*/ 1340175 w 3860171"/>
              <a:gd name="connsiteY320" fmla="*/ 133432 h 3855489"/>
              <a:gd name="connsiteX321" fmla="*/ 1379970 w 3860171"/>
              <a:gd name="connsiteY321" fmla="*/ 138114 h 3855489"/>
              <a:gd name="connsiteX322" fmla="*/ 1419766 w 3860171"/>
              <a:gd name="connsiteY322" fmla="*/ 143966 h 3855489"/>
              <a:gd name="connsiteX323" fmla="*/ 1459561 w 3860171"/>
              <a:gd name="connsiteY323" fmla="*/ 148648 h 3855489"/>
              <a:gd name="connsiteX324" fmla="*/ 1499357 w 3860171"/>
              <a:gd name="connsiteY324" fmla="*/ 150989 h 3855489"/>
              <a:gd name="connsiteX325" fmla="*/ 1537982 w 3860171"/>
              <a:gd name="connsiteY325" fmla="*/ 150989 h 3855489"/>
              <a:gd name="connsiteX326" fmla="*/ 1574266 w 3860171"/>
              <a:gd name="connsiteY326" fmla="*/ 146307 h 3855489"/>
              <a:gd name="connsiteX327" fmla="*/ 1610550 w 3860171"/>
              <a:gd name="connsiteY327" fmla="*/ 136943 h 3855489"/>
              <a:gd name="connsiteX328" fmla="*/ 1645664 w 3860171"/>
              <a:gd name="connsiteY328" fmla="*/ 122898 h 3855489"/>
              <a:gd name="connsiteX329" fmla="*/ 1680778 w 3860171"/>
              <a:gd name="connsiteY329" fmla="*/ 104171 h 3855489"/>
              <a:gd name="connsiteX330" fmla="*/ 1715892 w 3860171"/>
              <a:gd name="connsiteY330" fmla="*/ 85443 h 3855489"/>
              <a:gd name="connsiteX331" fmla="*/ 1751005 w 3860171"/>
              <a:gd name="connsiteY331" fmla="*/ 64375 h 3855489"/>
              <a:gd name="connsiteX332" fmla="*/ 1784949 w 3860171"/>
              <a:gd name="connsiteY332" fmla="*/ 44477 h 3855489"/>
              <a:gd name="connsiteX333" fmla="*/ 1821233 w 3860171"/>
              <a:gd name="connsiteY333" fmla="*/ 26920 h 3855489"/>
              <a:gd name="connsiteX334" fmla="*/ 1856347 w 3860171"/>
              <a:gd name="connsiteY334" fmla="*/ 12875 h 3855489"/>
              <a:gd name="connsiteX335" fmla="*/ 1892631 w 3860171"/>
              <a:gd name="connsiteY335" fmla="*/ 3511 h 385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98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A3EECA35-AE9A-4CC8-BF67-9838BE033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9655" y="1341438"/>
            <a:ext cx="5191883" cy="4051300"/>
          </a:xfrm>
          <a:solidFill>
            <a:srgbClr val="FFFF00"/>
          </a:solidFill>
        </p:spPr>
        <p:txBody>
          <a:bodyPr rtlCol="0">
            <a:normAutofit fontScale="62500" lnSpcReduction="20000"/>
          </a:bodyPr>
          <a:lstStyle/>
          <a:p>
            <a:pPr marL="365760" indent="-256032" algn="just">
              <a:buNone/>
              <a:defRPr/>
            </a:pPr>
            <a:r>
              <a:rPr lang="es-ES" sz="4400" b="1" dirty="0">
                <a:solidFill>
                  <a:srgbClr val="C00000"/>
                </a:solidFill>
                <a:latin typeface="BernhardFashion BT" pitchFamily="82" charset="0"/>
              </a:rPr>
              <a:t>   </a:t>
            </a:r>
            <a:r>
              <a:rPr lang="es-ES" sz="4400" b="1" dirty="0">
                <a:solidFill>
                  <a:schemeClr val="tx1"/>
                </a:solidFill>
                <a:latin typeface="BernhardFashion BT" pitchFamily="82" charset="0"/>
              </a:rPr>
              <a:t>Las afirmaciones son objetivas y solamente presentamos o damos a conocer una situación concreta. </a:t>
            </a:r>
          </a:p>
          <a:p>
            <a:pPr marL="365760" indent="-256032" algn="just">
              <a:buNone/>
              <a:defRPr/>
            </a:pPr>
            <a:r>
              <a:rPr lang="es-ES" sz="4400" b="1" dirty="0">
                <a:solidFill>
                  <a:schemeClr val="tx1"/>
                </a:solidFill>
                <a:latin typeface="BernhardFashion BT" pitchFamily="82" charset="0"/>
              </a:rPr>
              <a:t>   Ejemplo: </a:t>
            </a:r>
          </a:p>
          <a:p>
            <a:pPr marL="365760" indent="-256032" algn="just">
              <a:buNone/>
              <a:defRPr/>
            </a:pPr>
            <a:r>
              <a:rPr lang="es-ES" sz="4400" b="1" dirty="0">
                <a:solidFill>
                  <a:schemeClr val="tx1"/>
                </a:solidFill>
                <a:latin typeface="BernhardFashion BT" pitchFamily="82" charset="0"/>
              </a:rPr>
              <a:t>   “Hay doce mil personas damnificadas por el temporal”.</a:t>
            </a:r>
          </a:p>
          <a:p>
            <a:pPr marL="365760" indent="-256032">
              <a:buNone/>
              <a:defRPr/>
            </a:pPr>
            <a:endParaRPr lang="es-ES" sz="3200" dirty="0"/>
          </a:p>
        </p:txBody>
      </p:sp>
      <p:sp>
        <p:nvSpPr>
          <p:cNvPr id="9218" name="AutoShape 2">
            <a:extLst>
              <a:ext uri="{FF2B5EF4-FFF2-40B4-BE49-F238E27FC236}">
                <a16:creationId xmlns:a16="http://schemas.microsoft.com/office/drawing/2014/main" id="{00E713F0-1A98-460A-A9E0-131BE94D2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5214" y="692151"/>
            <a:ext cx="7521575" cy="54927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FFFF00"/>
                </a:solidFill>
                <a:latin typeface="Kabel Ult BT" pitchFamily="34" charset="0"/>
              </a:rPr>
              <a:t>Exposición de Hechos</a:t>
            </a:r>
          </a:p>
        </p:txBody>
      </p:sp>
      <p:pic>
        <p:nvPicPr>
          <p:cNvPr id="13317" name="Picture 2" descr="http://cdn01.ib.infobae.com/adjuntos/162/imagenes/012/214/0012214230.jpg?0000-00-00-00-00-00">
            <a:extLst>
              <a:ext uri="{FF2B5EF4-FFF2-40B4-BE49-F238E27FC236}">
                <a16:creationId xmlns:a16="http://schemas.microsoft.com/office/drawing/2014/main" id="{3D911496-9D5E-41EE-B2E7-CF30D8DB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268414"/>
            <a:ext cx="38052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DD7CA4B-D4D7-4055-8174-7BAB46600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4536" y="1773238"/>
            <a:ext cx="5153464" cy="467995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" altLang="en-US" sz="4800" dirty="0">
                <a:solidFill>
                  <a:srgbClr val="C00000"/>
                </a:solidFill>
                <a:latin typeface="BernhardFashion BT"/>
              </a:rPr>
              <a:t>  </a:t>
            </a:r>
            <a:r>
              <a:rPr lang="es-ES" altLang="en-US" sz="3200" b="1" dirty="0">
                <a:solidFill>
                  <a:schemeClr val="tx1"/>
                </a:solidFill>
                <a:latin typeface="BernhardFashion BT"/>
              </a:rPr>
              <a:t>Las afirmaciones son expresiones de nuestra subjetividad y con ellas estamos dando a conocer nuestro punto de vista o nuestros juicios respecto de una realidad.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" altLang="en-US" sz="3200" b="1" dirty="0">
                <a:solidFill>
                  <a:schemeClr val="tx1"/>
                </a:solidFill>
                <a:latin typeface="BernhardFashion BT"/>
              </a:rPr>
              <a:t>   </a:t>
            </a:r>
            <a:endParaRPr lang="es-ES" altLang="en-US" sz="2800" b="1" dirty="0">
              <a:solidFill>
                <a:schemeClr val="tx1"/>
              </a:solidFill>
              <a:latin typeface="BernhardFashion BT"/>
            </a:endParaRPr>
          </a:p>
        </p:txBody>
      </p:sp>
      <p:sp>
        <p:nvSpPr>
          <p:cNvPr id="10242" name="AutoShape 2">
            <a:extLst>
              <a:ext uri="{FF2B5EF4-FFF2-40B4-BE49-F238E27FC236}">
                <a16:creationId xmlns:a16="http://schemas.microsoft.com/office/drawing/2014/main" id="{AE8BE83C-C621-412B-80C8-57BCAD3DC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832926"/>
            <a:ext cx="3665442" cy="696349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2800" dirty="0">
                <a:solidFill>
                  <a:srgbClr val="FFFF00"/>
                </a:solidFill>
                <a:latin typeface="Kabel Ult BT" pitchFamily="34" charset="0"/>
              </a:rPr>
              <a:t>Manifestación de Opinión</a:t>
            </a:r>
          </a:p>
        </p:txBody>
      </p:sp>
      <p:pic>
        <p:nvPicPr>
          <p:cNvPr id="14341" name="Picture 4" descr="http://2.bp.blogspot.com/_yKe2fI7Wy8E/TE9ceN0EDBI/AAAAAAAABZw/fBUzNY9ndDw/s1600/Imagen+33.png">
            <a:extLst>
              <a:ext uri="{FF2B5EF4-FFF2-40B4-BE49-F238E27FC236}">
                <a16:creationId xmlns:a16="http://schemas.microsoft.com/office/drawing/2014/main" id="{1E49E988-1BE4-4766-B7B5-A12FA09A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2" y="94957"/>
            <a:ext cx="46970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C6E20-2B5F-41FA-9FB2-C3444B31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s-CL" sz="4000" dirty="0"/>
              <a:t>Piensa, redacta y opina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C2459-EBCA-46A7-AAAD-2BAE0331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39483"/>
            <a:ext cx="6015897" cy="550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dirty="0"/>
              <a:t>Luego de leer el texto:</a:t>
            </a:r>
          </a:p>
          <a:p>
            <a:pPr marL="0" indent="0">
              <a:buNone/>
            </a:pPr>
            <a:r>
              <a:rPr lang="es-CL" dirty="0"/>
              <a:t>1.¿Puedes decir de qué se trata?</a:t>
            </a:r>
          </a:p>
          <a:p>
            <a:pPr marL="0" indent="0">
              <a:buNone/>
            </a:pPr>
            <a:r>
              <a:rPr lang="es-CL" dirty="0"/>
              <a:t>2. Sobre qué quiere convencer la autora de este texto. Marca las partes en que ella exprese su punto de vista.</a:t>
            </a:r>
          </a:p>
          <a:p>
            <a:pPr marL="0" indent="0">
              <a:buNone/>
            </a:pPr>
            <a:r>
              <a:rPr lang="es-CL" dirty="0"/>
              <a:t>3. ¿En qué se basa la autora para afirmar que los chicos que juegan fútbol desean parecerse a sus ídolos?</a:t>
            </a:r>
          </a:p>
          <a:p>
            <a:pPr marL="0" indent="0">
              <a:buNone/>
            </a:pPr>
            <a:r>
              <a:rPr lang="es-CL" dirty="0"/>
              <a:t>4. ¿Para qué cita la autora a la Ministra del Deporte?</a:t>
            </a:r>
          </a:p>
          <a:p>
            <a:pPr marL="0" indent="0">
              <a:buNone/>
            </a:pPr>
            <a:r>
              <a:rPr lang="es-CL" dirty="0"/>
              <a:t>5.</a:t>
            </a:r>
            <a:r>
              <a:rPr lang="es-MX" dirty="0"/>
              <a:t> ¿Qué significa la expresión “</a:t>
            </a:r>
            <a:r>
              <a:rPr lang="es-MX" b="1" dirty="0"/>
              <a:t>El deporte debe ser ese sueño de ídolo y sueño de derecho”</a:t>
            </a:r>
            <a:r>
              <a:rPr lang="es-MX" dirty="0"/>
              <a:t>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5728AD-AD55-4D78-B6A3-2AAD8FD7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77" y="382385"/>
            <a:ext cx="440758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160</TotalTime>
  <Words>473</Words>
  <Application>Microsoft Office PowerPoint</Application>
  <PresentationFormat>Panorámica</PresentationFormat>
  <Paragraphs>53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BernhardFashion BT</vt:lpstr>
      <vt:lpstr>Calibri</vt:lpstr>
      <vt:lpstr>Gill Sans MT</vt:lpstr>
      <vt:lpstr>Impact</vt:lpstr>
      <vt:lpstr>Kabel Ult BT</vt:lpstr>
      <vt:lpstr>Wingdings</vt:lpstr>
      <vt:lpstr>Distintivo</vt:lpstr>
      <vt:lpstr>Unidad2 Ciudadanos y opinión Texto argumentativo</vt:lpstr>
      <vt:lpstr>Objetivos de aprendizaje</vt:lpstr>
      <vt:lpstr>YO OPINO</vt:lpstr>
      <vt:lpstr>Pienso, luego opino…</vt:lpstr>
      <vt:lpstr>TE INVITO A LEER..Y LUEGO OPINAR  Texto 1. En busca del sueño de su ídolo</vt:lpstr>
      <vt:lpstr>Actividad 1</vt:lpstr>
      <vt:lpstr>Exposición de Hechos</vt:lpstr>
      <vt:lpstr>Manifestación de Opinión</vt:lpstr>
      <vt:lpstr>Piensa, redacta y opina</vt:lpstr>
      <vt:lpstr>La columna de opinión</vt:lpstr>
      <vt:lpstr>definamos</vt:lpstr>
      <vt:lpstr>Características de una columna de opinión</vt:lpstr>
      <vt:lpstr>ESTRUCTURA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Sonidos, monemas y grafemas</dc:title>
  <dc:creator>ayuwo</dc:creator>
  <cp:lastModifiedBy>Hernán González Parra</cp:lastModifiedBy>
  <cp:revision>104</cp:revision>
  <dcterms:created xsi:type="dcterms:W3CDTF">2019-04-21T19:38:45Z</dcterms:created>
  <dcterms:modified xsi:type="dcterms:W3CDTF">2019-05-13T19:28:20Z</dcterms:modified>
</cp:coreProperties>
</file>