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58" r:id="rId1"/>
  </p:sldMasterIdLst>
  <p:sldIdLst>
    <p:sldId id="256" r:id="rId2"/>
    <p:sldId id="258" r:id="rId3"/>
    <p:sldId id="259" r:id="rId4"/>
    <p:sldId id="260" r:id="rId5"/>
    <p:sldId id="262" r:id="rId6"/>
    <p:sldId id="263" r:id="rId7"/>
    <p:sldId id="264" r:id="rId8"/>
    <p:sldId id="265"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51" d="100"/>
          <a:sy n="51" d="100"/>
        </p:scale>
        <p:origin x="67" y="12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ernán González Parra" userId="0af7165e7dfde800" providerId="LiveId" clId="{FA824C91-6F6B-4AE4-A5B6-766F521D1465}"/>
    <pc:docChg chg="undo custSel addSld delSld modSld sldOrd modMainMaster">
      <pc:chgData name="Hernán González Parra" userId="0af7165e7dfde800" providerId="LiveId" clId="{FA824C91-6F6B-4AE4-A5B6-766F521D1465}" dt="2020-05-06T21:33:06.263" v="2851" actId="2696"/>
      <pc:docMkLst>
        <pc:docMk/>
      </pc:docMkLst>
      <pc:sldChg chg="modSp mod">
        <pc:chgData name="Hernán González Parra" userId="0af7165e7dfde800" providerId="LiveId" clId="{FA824C91-6F6B-4AE4-A5B6-766F521D1465}" dt="2020-05-06T17:42:43.502" v="1" actId="1076"/>
        <pc:sldMkLst>
          <pc:docMk/>
          <pc:sldMk cId="1016672561" sldId="256"/>
        </pc:sldMkLst>
        <pc:spChg chg="mod">
          <ac:chgData name="Hernán González Parra" userId="0af7165e7dfde800" providerId="LiveId" clId="{FA824C91-6F6B-4AE4-A5B6-766F521D1465}" dt="2020-05-06T17:42:43.502" v="1" actId="1076"/>
          <ac:spMkLst>
            <pc:docMk/>
            <pc:sldMk cId="1016672561" sldId="256"/>
            <ac:spMk id="2" creationId="{EC2557EF-F0EC-4B0C-9397-97B39AC45211}"/>
          </ac:spMkLst>
        </pc:spChg>
      </pc:sldChg>
      <pc:sldChg chg="modSp del mod">
        <pc:chgData name="Hernán González Parra" userId="0af7165e7dfde800" providerId="LiveId" clId="{FA824C91-6F6B-4AE4-A5B6-766F521D1465}" dt="2020-05-06T21:33:06.263" v="2851" actId="2696"/>
        <pc:sldMkLst>
          <pc:docMk/>
          <pc:sldMk cId="356819845" sldId="257"/>
        </pc:sldMkLst>
        <pc:spChg chg="mod">
          <ac:chgData name="Hernán González Parra" userId="0af7165e7dfde800" providerId="LiveId" clId="{FA824C91-6F6B-4AE4-A5B6-766F521D1465}" dt="2020-05-06T20:59:01.149" v="1503" actId="27636"/>
          <ac:spMkLst>
            <pc:docMk/>
            <pc:sldMk cId="356819845" sldId="257"/>
            <ac:spMk id="2" creationId="{073F9492-1A5F-40F6-AA35-D1A41E0B1CAE}"/>
          </ac:spMkLst>
        </pc:spChg>
        <pc:spChg chg="mod">
          <ac:chgData name="Hernán González Parra" userId="0af7165e7dfde800" providerId="LiveId" clId="{FA824C91-6F6B-4AE4-A5B6-766F521D1465}" dt="2020-05-06T20:59:54.261" v="1507" actId="20577"/>
          <ac:spMkLst>
            <pc:docMk/>
            <pc:sldMk cId="356819845" sldId="257"/>
            <ac:spMk id="3" creationId="{66E1BA49-0DCB-4A30-AFEB-3FBA0F2618DF}"/>
          </ac:spMkLst>
        </pc:spChg>
      </pc:sldChg>
      <pc:sldChg chg="delSp modSp new mod">
        <pc:chgData name="Hernán González Parra" userId="0af7165e7dfde800" providerId="LiveId" clId="{FA824C91-6F6B-4AE4-A5B6-766F521D1465}" dt="2020-05-06T17:47:53.917" v="63" actId="123"/>
        <pc:sldMkLst>
          <pc:docMk/>
          <pc:sldMk cId="2852194659" sldId="258"/>
        </pc:sldMkLst>
        <pc:spChg chg="mod">
          <ac:chgData name="Hernán González Parra" userId="0af7165e7dfde800" providerId="LiveId" clId="{FA824C91-6F6B-4AE4-A5B6-766F521D1465}" dt="2020-05-06T17:45:22.627" v="51" actId="113"/>
          <ac:spMkLst>
            <pc:docMk/>
            <pc:sldMk cId="2852194659" sldId="258"/>
            <ac:spMk id="2" creationId="{7A09A29F-50E2-449B-BF21-CA2AB4FD1BA6}"/>
          </ac:spMkLst>
        </pc:spChg>
        <pc:spChg chg="mod">
          <ac:chgData name="Hernán González Parra" userId="0af7165e7dfde800" providerId="LiveId" clId="{FA824C91-6F6B-4AE4-A5B6-766F521D1465}" dt="2020-05-06T17:47:53.917" v="63" actId="123"/>
          <ac:spMkLst>
            <pc:docMk/>
            <pc:sldMk cId="2852194659" sldId="258"/>
            <ac:spMk id="3" creationId="{4D3E4EF7-EAB0-437A-946C-2ACA0E84BEC4}"/>
          </ac:spMkLst>
        </pc:spChg>
        <pc:spChg chg="del">
          <ac:chgData name="Hernán González Parra" userId="0af7165e7dfde800" providerId="LiveId" clId="{FA824C91-6F6B-4AE4-A5B6-766F521D1465}" dt="2020-05-06T17:45:16.001" v="50" actId="21"/>
          <ac:spMkLst>
            <pc:docMk/>
            <pc:sldMk cId="2852194659" sldId="258"/>
            <ac:spMk id="4" creationId="{DDDC26F2-7D75-4164-A3AA-8B6E340A1788}"/>
          </ac:spMkLst>
        </pc:spChg>
      </pc:sldChg>
      <pc:sldChg chg="new del">
        <pc:chgData name="Hernán González Parra" userId="0af7165e7dfde800" providerId="LiveId" clId="{FA824C91-6F6B-4AE4-A5B6-766F521D1465}" dt="2020-05-06T17:44:26.978" v="11" actId="680"/>
        <pc:sldMkLst>
          <pc:docMk/>
          <pc:sldMk cId="3849564037" sldId="258"/>
        </pc:sldMkLst>
      </pc:sldChg>
      <pc:sldChg chg="modSp new mod ord">
        <pc:chgData name="Hernán González Parra" userId="0af7165e7dfde800" providerId="LiveId" clId="{FA824C91-6F6B-4AE4-A5B6-766F521D1465}" dt="2020-05-06T20:40:36.919" v="334" actId="20577"/>
        <pc:sldMkLst>
          <pc:docMk/>
          <pc:sldMk cId="1714706814" sldId="259"/>
        </pc:sldMkLst>
        <pc:spChg chg="mod">
          <ac:chgData name="Hernán González Parra" userId="0af7165e7dfde800" providerId="LiveId" clId="{FA824C91-6F6B-4AE4-A5B6-766F521D1465}" dt="2020-05-06T20:37:54.090" v="138" actId="20577"/>
          <ac:spMkLst>
            <pc:docMk/>
            <pc:sldMk cId="1714706814" sldId="259"/>
            <ac:spMk id="2" creationId="{53C08489-7AB3-45F4-8F3A-DE00CEF80371}"/>
          </ac:spMkLst>
        </pc:spChg>
        <pc:spChg chg="mod">
          <ac:chgData name="Hernán González Parra" userId="0af7165e7dfde800" providerId="LiveId" clId="{FA824C91-6F6B-4AE4-A5B6-766F521D1465}" dt="2020-05-06T20:40:36.919" v="334" actId="20577"/>
          <ac:spMkLst>
            <pc:docMk/>
            <pc:sldMk cId="1714706814" sldId="259"/>
            <ac:spMk id="3" creationId="{436F2236-B777-4842-807D-C933C86255BF}"/>
          </ac:spMkLst>
        </pc:spChg>
      </pc:sldChg>
      <pc:sldChg chg="modSp new mod">
        <pc:chgData name="Hernán González Parra" userId="0af7165e7dfde800" providerId="LiveId" clId="{FA824C91-6F6B-4AE4-A5B6-766F521D1465}" dt="2020-05-06T20:52:12.235" v="835" actId="20577"/>
        <pc:sldMkLst>
          <pc:docMk/>
          <pc:sldMk cId="3626642441" sldId="260"/>
        </pc:sldMkLst>
        <pc:spChg chg="mod">
          <ac:chgData name="Hernán González Parra" userId="0af7165e7dfde800" providerId="LiveId" clId="{FA824C91-6F6B-4AE4-A5B6-766F521D1465}" dt="2020-05-06T20:44:27.085" v="681" actId="1076"/>
          <ac:spMkLst>
            <pc:docMk/>
            <pc:sldMk cId="3626642441" sldId="260"/>
            <ac:spMk id="2" creationId="{7EB90C2F-9466-4F9E-996E-A1F498D290CE}"/>
          </ac:spMkLst>
        </pc:spChg>
        <pc:spChg chg="mod">
          <ac:chgData name="Hernán González Parra" userId="0af7165e7dfde800" providerId="LiveId" clId="{FA824C91-6F6B-4AE4-A5B6-766F521D1465}" dt="2020-05-06T20:52:12.235" v="835" actId="20577"/>
          <ac:spMkLst>
            <pc:docMk/>
            <pc:sldMk cId="3626642441" sldId="260"/>
            <ac:spMk id="3" creationId="{33601BB6-825C-4FE5-BAF1-2D89481CB3F6}"/>
          </ac:spMkLst>
        </pc:spChg>
      </pc:sldChg>
      <pc:sldChg chg="new del">
        <pc:chgData name="Hernán González Parra" userId="0af7165e7dfde800" providerId="LiveId" clId="{FA824C91-6F6B-4AE4-A5B6-766F521D1465}" dt="2020-05-06T20:52:26.594" v="836" actId="2696"/>
        <pc:sldMkLst>
          <pc:docMk/>
          <pc:sldMk cId="2579746882" sldId="261"/>
        </pc:sldMkLst>
      </pc:sldChg>
      <pc:sldChg chg="addSp delSp modSp mod">
        <pc:chgData name="Hernán González Parra" userId="0af7165e7dfde800" providerId="LiveId" clId="{FA824C91-6F6B-4AE4-A5B6-766F521D1465}" dt="2020-05-06T20:50:57.609" v="759" actId="6549"/>
        <pc:sldMkLst>
          <pc:docMk/>
          <pc:sldMk cId="471091830" sldId="262"/>
        </pc:sldMkLst>
        <pc:spChg chg="del mod">
          <ac:chgData name="Hernán González Parra" userId="0af7165e7dfde800" providerId="LiveId" clId="{FA824C91-6F6B-4AE4-A5B6-766F521D1465}" dt="2020-05-06T20:48:41.533" v="715" actId="21"/>
          <ac:spMkLst>
            <pc:docMk/>
            <pc:sldMk cId="471091830" sldId="262"/>
            <ac:spMk id="3" creationId="{33601BB6-825C-4FE5-BAF1-2D89481CB3F6}"/>
          </ac:spMkLst>
        </pc:spChg>
        <pc:spChg chg="add del mod">
          <ac:chgData name="Hernán González Parra" userId="0af7165e7dfde800" providerId="LiveId" clId="{FA824C91-6F6B-4AE4-A5B6-766F521D1465}" dt="2020-05-06T20:48:06.795" v="704"/>
          <ac:spMkLst>
            <pc:docMk/>
            <pc:sldMk cId="471091830" sldId="262"/>
            <ac:spMk id="4" creationId="{DEBE0E2D-A3DD-4A97-AC2E-4315E4DC7A18}"/>
          </ac:spMkLst>
        </pc:spChg>
        <pc:spChg chg="add mod">
          <ac:chgData name="Hernán González Parra" userId="0af7165e7dfde800" providerId="LiveId" clId="{FA824C91-6F6B-4AE4-A5B6-766F521D1465}" dt="2020-05-06T20:50:57.609" v="759" actId="6549"/>
          <ac:spMkLst>
            <pc:docMk/>
            <pc:sldMk cId="471091830" sldId="262"/>
            <ac:spMk id="5" creationId="{8152A4C7-1C49-4568-B8A5-2072CBDD78BE}"/>
          </ac:spMkLst>
        </pc:spChg>
      </pc:sldChg>
      <pc:sldChg chg="modSp add mod">
        <pc:chgData name="Hernán González Parra" userId="0af7165e7dfde800" providerId="LiveId" clId="{FA824C91-6F6B-4AE4-A5B6-766F521D1465}" dt="2020-05-06T20:51:46.730" v="834" actId="20577"/>
        <pc:sldMkLst>
          <pc:docMk/>
          <pc:sldMk cId="728742749" sldId="263"/>
        </pc:sldMkLst>
        <pc:spChg chg="mod">
          <ac:chgData name="Hernán González Parra" userId="0af7165e7dfde800" providerId="LiveId" clId="{FA824C91-6F6B-4AE4-A5B6-766F521D1465}" dt="2020-05-06T20:51:46.730" v="834" actId="20577"/>
          <ac:spMkLst>
            <pc:docMk/>
            <pc:sldMk cId="728742749" sldId="263"/>
            <ac:spMk id="3" creationId="{33601BB6-825C-4FE5-BAF1-2D89481CB3F6}"/>
          </ac:spMkLst>
        </pc:spChg>
      </pc:sldChg>
      <pc:sldChg chg="modSp new mod ord">
        <pc:chgData name="Hernán González Parra" userId="0af7165e7dfde800" providerId="LiveId" clId="{FA824C91-6F6B-4AE4-A5B6-766F521D1465}" dt="2020-05-06T20:58:15.077" v="1499" actId="20577"/>
        <pc:sldMkLst>
          <pc:docMk/>
          <pc:sldMk cId="1976253310" sldId="264"/>
        </pc:sldMkLst>
        <pc:spChg chg="mod">
          <ac:chgData name="Hernán González Parra" userId="0af7165e7dfde800" providerId="LiveId" clId="{FA824C91-6F6B-4AE4-A5B6-766F521D1465}" dt="2020-05-06T20:52:52.671" v="888" actId="14100"/>
          <ac:spMkLst>
            <pc:docMk/>
            <pc:sldMk cId="1976253310" sldId="264"/>
            <ac:spMk id="2" creationId="{466BCFAD-BFA1-4B23-9F35-294E3C877108}"/>
          </ac:spMkLst>
        </pc:spChg>
        <pc:spChg chg="mod">
          <ac:chgData name="Hernán González Parra" userId="0af7165e7dfde800" providerId="LiveId" clId="{FA824C91-6F6B-4AE4-A5B6-766F521D1465}" dt="2020-05-06T20:58:15.077" v="1499" actId="20577"/>
          <ac:spMkLst>
            <pc:docMk/>
            <pc:sldMk cId="1976253310" sldId="264"/>
            <ac:spMk id="3" creationId="{92304B2A-D24F-4707-9A24-02ACC600E4D9}"/>
          </ac:spMkLst>
        </pc:spChg>
      </pc:sldChg>
      <pc:sldChg chg="delSp modSp new mod ord">
        <pc:chgData name="Hernán González Parra" userId="0af7165e7dfde800" providerId="LiveId" clId="{FA824C91-6F6B-4AE4-A5B6-766F521D1465}" dt="2020-05-06T21:32:55.500" v="2850" actId="113"/>
        <pc:sldMkLst>
          <pc:docMk/>
          <pc:sldMk cId="1393059542" sldId="265"/>
        </pc:sldMkLst>
        <pc:spChg chg="mod">
          <ac:chgData name="Hernán González Parra" userId="0af7165e7dfde800" providerId="LiveId" clId="{FA824C91-6F6B-4AE4-A5B6-766F521D1465}" dt="2020-05-06T21:01:02.679" v="1618" actId="14100"/>
          <ac:spMkLst>
            <pc:docMk/>
            <pc:sldMk cId="1393059542" sldId="265"/>
            <ac:spMk id="2" creationId="{50777A1B-5A37-4559-8A68-EFE333E92B6E}"/>
          </ac:spMkLst>
        </pc:spChg>
        <pc:spChg chg="del mod">
          <ac:chgData name="Hernán González Parra" userId="0af7165e7dfde800" providerId="LiveId" clId="{FA824C91-6F6B-4AE4-A5B6-766F521D1465}" dt="2020-05-06T21:00:55.376" v="1616" actId="21"/>
          <ac:spMkLst>
            <pc:docMk/>
            <pc:sldMk cId="1393059542" sldId="265"/>
            <ac:spMk id="3" creationId="{9F4838D3-FD58-49A0-AC0F-6F5C42D93EC6}"/>
          </ac:spMkLst>
        </pc:spChg>
        <pc:spChg chg="mod">
          <ac:chgData name="Hernán González Parra" userId="0af7165e7dfde800" providerId="LiveId" clId="{FA824C91-6F6B-4AE4-A5B6-766F521D1465}" dt="2020-05-06T21:32:55.500" v="2850" actId="113"/>
          <ac:spMkLst>
            <pc:docMk/>
            <pc:sldMk cId="1393059542" sldId="265"/>
            <ac:spMk id="4" creationId="{3BD78320-5E08-44E1-AFEA-991ED0E1F2C5}"/>
          </ac:spMkLst>
        </pc:spChg>
      </pc:sldChg>
      <pc:sldMasterChg chg="modSldLayout">
        <pc:chgData name="Hernán González Parra" userId="0af7165e7dfde800" providerId="LiveId" clId="{FA824C91-6F6B-4AE4-A5B6-766F521D1465}" dt="2020-05-06T17:42:33.021" v="0"/>
        <pc:sldMasterMkLst>
          <pc:docMk/>
          <pc:sldMasterMk cId="2584463007" sldId="2147483669"/>
        </pc:sldMasterMkLst>
        <pc:sldLayoutChg chg="delSp">
          <pc:chgData name="Hernán González Parra" userId="0af7165e7dfde800" providerId="LiveId" clId="{FA824C91-6F6B-4AE4-A5B6-766F521D1465}" dt="2020-05-06T17:42:33.021" v="0"/>
          <pc:sldLayoutMkLst>
            <pc:docMk/>
            <pc:sldMasterMk cId="2584463007" sldId="2147483669"/>
            <pc:sldLayoutMk cId="3277417629" sldId="2147483687"/>
          </pc:sldLayoutMkLst>
          <pc:picChg chg="del">
            <ac:chgData name="Hernán González Parra" userId="0af7165e7dfde800" providerId="LiveId" clId="{FA824C91-6F6B-4AE4-A5B6-766F521D1465}" dt="2020-05-06T17:42:33.021" v="0"/>
            <ac:picMkLst>
              <pc:docMk/>
              <pc:sldMasterMk cId="2584463007" sldId="2147483669"/>
              <pc:sldLayoutMk cId="3277417629" sldId="2147483687"/>
              <ac:picMk id="3" creationId="{00000000-0000-0000-0000-000000000000}"/>
            </ac:picMkLst>
          </pc:picChg>
        </pc:sldLayoutChg>
      </pc:sldMasterChg>
      <pc:sldMasterChg chg="delSldLayout">
        <pc:chgData name="Hernán González Parra" userId="0af7165e7dfde800" providerId="LiveId" clId="{FA824C91-6F6B-4AE4-A5B6-766F521D1465}" dt="2020-05-06T21:33:06.263" v="2851" actId="2696"/>
        <pc:sldMasterMkLst>
          <pc:docMk/>
          <pc:sldMasterMk cId="2277432809" sldId="2147483758"/>
        </pc:sldMasterMkLst>
        <pc:sldLayoutChg chg="del">
          <pc:chgData name="Hernán González Parra" userId="0af7165e7dfde800" providerId="LiveId" clId="{FA824C91-6F6B-4AE4-A5B6-766F521D1465}" dt="2020-05-06T21:33:06.263" v="2851" actId="2696"/>
          <pc:sldLayoutMkLst>
            <pc:docMk/>
            <pc:sldMasterMk cId="2277432809" sldId="2147483758"/>
            <pc:sldLayoutMk cId="2532106360" sldId="2147483776"/>
          </pc:sldLayoutMkLst>
        </pc:sldLayout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5/6/2020</a:t>
            </a:fld>
            <a:endParaRPr lang="en-US" dirty="0"/>
          </a:p>
        </p:txBody>
      </p:sp>
      <p:sp>
        <p:nvSpPr>
          <p:cNvPr id="5" name="Footer Placeholder 4"/>
          <p:cNvSpPr>
            <a:spLocks noGrp="1"/>
          </p:cNvSpPr>
          <p:nvPr>
            <p:ph type="ftr" sz="quarter" idx="11"/>
          </p:nvPr>
        </p:nvSpPr>
        <p:spPr>
          <a:xfrm>
            <a:off x="5332412" y="5883275"/>
            <a:ext cx="4324044" cy="365125"/>
          </a:xfrm>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27359399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smtClean="0"/>
              <a:pPr/>
              <a:t>5/6/2020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5031399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pPr/>
              <a:t>5/6/2020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41441000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s-ES"/>
              <a:t>Haga clic para modificar el estilo de título del patrón</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pPr/>
              <a:t>5/6/2020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15500858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pPr/>
              <a:t>5/6/2020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102394795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s-ES"/>
              <a:t>Haga clic para modificar el estilo de título del patrón</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s-ES"/>
              <a:t>Haga clic para modificar los estilos de texto del patrón</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pPr/>
              <a:t>5/6/2020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16355753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s-ES"/>
              <a:t>Haga clic para modificar el estilo de título del patrón</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s-ES"/>
              <a:t>Haga clic para modificar los estilos de texto del patrón</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pPr/>
              <a:t>5/6/2020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35685957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5/6/2020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33566204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5/6/2020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2698613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nchor="ct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5/6/2020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951856" y="5867131"/>
            <a:ext cx="551167" cy="365125"/>
          </a:xfrm>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40673932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t>5/6/2020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41139036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pPr/>
              <a:t>5/6/2020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10451531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pPr/>
              <a:t>5/6/2020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9254941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5/6/2020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27056765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5/6/2020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9944800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smtClean="0"/>
              <a:pPr/>
              <a:t>5/6/2020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28826574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s-ES"/>
              <a:t>Haga clic para modificar el estilo de título del patrón</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smtClean="0"/>
              <a:t>5/6/2020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36059202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48A87A34-81AB-432B-8DAE-1953F412C126}" type="datetimeFigureOut">
              <a:rPr lang="en-US" smtClean="0"/>
              <a:pPr/>
              <a:t>5/6/2020</a:t>
            </a:fld>
            <a:endParaRPr lang="en-US" dirty="0"/>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2277432809"/>
      </p:ext>
    </p:extLst>
  </p:cSld>
  <p:clrMap bg1="lt1" tx1="dk1" bg2="lt2" tx2="dk2" accent1="accent1" accent2="accent2" accent3="accent3" accent4="accent4" accent5="accent5" accent6="accent6" hlink="hlink" folHlink="folHlink"/>
  <p:sldLayoutIdLst>
    <p:sldLayoutId id="2147483759" r:id="rId1"/>
    <p:sldLayoutId id="2147483760" r:id="rId2"/>
    <p:sldLayoutId id="2147483761" r:id="rId3"/>
    <p:sldLayoutId id="2147483762" r:id="rId4"/>
    <p:sldLayoutId id="2147483763" r:id="rId5"/>
    <p:sldLayoutId id="2147483764" r:id="rId6"/>
    <p:sldLayoutId id="2147483765" r:id="rId7"/>
    <p:sldLayoutId id="2147483766" r:id="rId8"/>
    <p:sldLayoutId id="2147483767" r:id="rId9"/>
    <p:sldLayoutId id="2147483768" r:id="rId10"/>
    <p:sldLayoutId id="2147483769" r:id="rId11"/>
    <p:sldLayoutId id="2147483770" r:id="rId12"/>
    <p:sldLayoutId id="2147483771" r:id="rId13"/>
    <p:sldLayoutId id="2147483772" r:id="rId14"/>
    <p:sldLayoutId id="2147483773" r:id="rId15"/>
    <p:sldLayoutId id="2147483774" r:id="rId16"/>
    <p:sldLayoutId id="2147483775"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C2557EF-F0EC-4B0C-9397-97B39AC45211}"/>
              </a:ext>
            </a:extLst>
          </p:cNvPr>
          <p:cNvSpPr>
            <a:spLocks noGrp="1"/>
          </p:cNvSpPr>
          <p:nvPr>
            <p:ph type="ctrTitle"/>
          </p:nvPr>
        </p:nvSpPr>
        <p:spPr>
          <a:xfrm>
            <a:off x="-674703" y="1114354"/>
            <a:ext cx="12470296" cy="2509213"/>
          </a:xfrm>
        </p:spPr>
        <p:txBody>
          <a:bodyPr>
            <a:normAutofit/>
          </a:bodyPr>
          <a:lstStyle/>
          <a:p>
            <a:r>
              <a:rPr lang="es-MX" sz="2400" dirty="0">
                <a:latin typeface="Aharoni" panose="02010803020104030203" pitchFamily="2" charset="-79"/>
                <a:cs typeface="Aharoni" panose="02010803020104030203" pitchFamily="2" charset="-79"/>
              </a:rPr>
              <a:t>Análisis del tipo literario provinciano en la ciudad, en textos chilenos</a:t>
            </a:r>
            <a:br>
              <a:rPr lang="es-MX" sz="2400" dirty="0">
                <a:latin typeface="Aharoni" panose="02010803020104030203" pitchFamily="2" charset="-79"/>
                <a:cs typeface="Aharoni" panose="02010803020104030203" pitchFamily="2" charset="-79"/>
              </a:rPr>
            </a:br>
            <a:r>
              <a:rPr lang="es-MX" sz="2400" dirty="0">
                <a:latin typeface="Aharoni" panose="02010803020104030203" pitchFamily="2" charset="-79"/>
                <a:cs typeface="Aharoni" panose="02010803020104030203" pitchFamily="2" charset="-79"/>
              </a:rPr>
              <a:t>sobre migración</a:t>
            </a:r>
            <a:endParaRPr lang="es-CL" sz="2400" dirty="0">
              <a:latin typeface="Aharoni" panose="02010803020104030203" pitchFamily="2" charset="-79"/>
              <a:cs typeface="Aharoni" panose="02010803020104030203" pitchFamily="2" charset="-79"/>
            </a:endParaRPr>
          </a:p>
        </p:txBody>
      </p:sp>
      <p:pic>
        <p:nvPicPr>
          <p:cNvPr id="4" name="Imagen 3">
            <a:extLst>
              <a:ext uri="{FF2B5EF4-FFF2-40B4-BE49-F238E27FC236}">
                <a16:creationId xmlns:a16="http://schemas.microsoft.com/office/drawing/2014/main" id="{595603E7-65DA-4320-A350-7C495F831B90}"/>
              </a:ext>
            </a:extLst>
          </p:cNvPr>
          <p:cNvPicPr>
            <a:picLocks noChangeAspect="1"/>
          </p:cNvPicPr>
          <p:nvPr/>
        </p:nvPicPr>
        <p:blipFill>
          <a:blip r:embed="rId2"/>
          <a:stretch>
            <a:fillRect/>
          </a:stretch>
        </p:blipFill>
        <p:spPr>
          <a:xfrm>
            <a:off x="202096" y="4853815"/>
            <a:ext cx="2590800" cy="1762125"/>
          </a:xfrm>
          <a:prstGeom prst="rect">
            <a:avLst/>
          </a:prstGeom>
        </p:spPr>
      </p:pic>
      <p:pic>
        <p:nvPicPr>
          <p:cNvPr id="5" name="Imagen 4">
            <a:extLst>
              <a:ext uri="{FF2B5EF4-FFF2-40B4-BE49-F238E27FC236}">
                <a16:creationId xmlns:a16="http://schemas.microsoft.com/office/drawing/2014/main" id="{2F014A29-7992-4D49-B320-F71FDDC85049}"/>
              </a:ext>
            </a:extLst>
          </p:cNvPr>
          <p:cNvPicPr>
            <a:picLocks noChangeAspect="1"/>
          </p:cNvPicPr>
          <p:nvPr/>
        </p:nvPicPr>
        <p:blipFill>
          <a:blip r:embed="rId3"/>
          <a:stretch>
            <a:fillRect/>
          </a:stretch>
        </p:blipFill>
        <p:spPr>
          <a:xfrm>
            <a:off x="8653670" y="256967"/>
            <a:ext cx="3231045" cy="1982649"/>
          </a:xfrm>
          <a:prstGeom prst="rect">
            <a:avLst/>
          </a:prstGeom>
        </p:spPr>
      </p:pic>
    </p:spTree>
    <p:extLst>
      <p:ext uri="{BB962C8B-B14F-4D97-AF65-F5344CB8AC3E}">
        <p14:creationId xmlns:p14="http://schemas.microsoft.com/office/powerpoint/2010/main" val="10166725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A09A29F-50E2-449B-BF21-CA2AB4FD1BA6}"/>
              </a:ext>
            </a:extLst>
          </p:cNvPr>
          <p:cNvSpPr>
            <a:spLocks noGrp="1"/>
          </p:cNvSpPr>
          <p:nvPr>
            <p:ph type="title"/>
          </p:nvPr>
        </p:nvSpPr>
        <p:spPr/>
        <p:txBody>
          <a:bodyPr/>
          <a:lstStyle/>
          <a:p>
            <a:r>
              <a:rPr lang="es-CL" b="1" dirty="0"/>
              <a:t>Objetivo de aprendizaje</a:t>
            </a:r>
          </a:p>
        </p:txBody>
      </p:sp>
      <p:sp>
        <p:nvSpPr>
          <p:cNvPr id="3" name="Marcador de contenido 2">
            <a:extLst>
              <a:ext uri="{FF2B5EF4-FFF2-40B4-BE49-F238E27FC236}">
                <a16:creationId xmlns:a16="http://schemas.microsoft.com/office/drawing/2014/main" id="{4D3E4EF7-EAB0-437A-946C-2ACA0E84BEC4}"/>
              </a:ext>
            </a:extLst>
          </p:cNvPr>
          <p:cNvSpPr>
            <a:spLocks noGrp="1"/>
          </p:cNvSpPr>
          <p:nvPr>
            <p:ph idx="1"/>
          </p:nvPr>
        </p:nvSpPr>
        <p:spPr/>
        <p:txBody>
          <a:bodyPr>
            <a:normAutofit/>
          </a:bodyPr>
          <a:lstStyle/>
          <a:p>
            <a:r>
              <a:rPr lang="es-CL" sz="1600" dirty="0"/>
              <a:t>OA 3 Analizar las narraciones leídas para enriquecer su comprensión, considerando, cuando sea pertinente: </a:t>
            </a:r>
          </a:p>
          <a:p>
            <a:pPr algn="just"/>
            <a:r>
              <a:rPr lang="es-CL" sz="1600" dirty="0"/>
              <a:t>&gt; El o los conflictos de la historia. </a:t>
            </a:r>
          </a:p>
          <a:p>
            <a:pPr algn="just"/>
            <a:r>
              <a:rPr lang="es-CL" sz="1600" dirty="0"/>
              <a:t>&gt; Un análisis de los personajes que considere su relación con otros personajes, qué dicen, qué se dice de ellos, sus acciones y motivaciones, sus convicciones y los dilemas que enfrentan. </a:t>
            </a:r>
          </a:p>
          <a:p>
            <a:pPr algn="just"/>
            <a:r>
              <a:rPr lang="es-CL" sz="1600" dirty="0"/>
              <a:t>&gt; La relación de un fragmento de la obra con el total. </a:t>
            </a:r>
          </a:p>
          <a:p>
            <a:pPr algn="just"/>
            <a:r>
              <a:rPr lang="es-CL" sz="1600" dirty="0"/>
              <a:t>&gt; Cómo el relato está influido por la visión del narrador. </a:t>
            </a:r>
          </a:p>
          <a:p>
            <a:pPr algn="just"/>
            <a:r>
              <a:rPr lang="es-CL" sz="1600" dirty="0"/>
              <a:t>&gt; Personajes tipo (por ejemplo, el pícaro, el avaro, el seductor, la madrastra, etc.), símbolos y tópicos literarios presentes en el texto. </a:t>
            </a:r>
          </a:p>
          <a:p>
            <a:pPr algn="just"/>
            <a:r>
              <a:rPr lang="es-CL" sz="1600" dirty="0"/>
              <a:t>&gt; Las creencias, prejuicios y estereotipos presentes en el relato, a la luz de la visión de mundo de la época en la que fue escrito y su conexión con el mundo actual. </a:t>
            </a:r>
          </a:p>
          <a:p>
            <a:pPr algn="just"/>
            <a:r>
              <a:rPr lang="es-CL" sz="1600" dirty="0"/>
              <a:t>&gt; El efecto producido por recursos como flashback, indicios, caja china (historia dentro de una historia), historia paralela. &gt; Relaciones intertextuales con otras obras.</a:t>
            </a:r>
          </a:p>
        </p:txBody>
      </p:sp>
    </p:spTree>
    <p:extLst>
      <p:ext uri="{BB962C8B-B14F-4D97-AF65-F5344CB8AC3E}">
        <p14:creationId xmlns:p14="http://schemas.microsoft.com/office/powerpoint/2010/main" val="28521946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3C08489-7AB3-45F4-8F3A-DE00CEF80371}"/>
              </a:ext>
            </a:extLst>
          </p:cNvPr>
          <p:cNvSpPr>
            <a:spLocks noGrp="1"/>
          </p:cNvSpPr>
          <p:nvPr>
            <p:ph type="title"/>
          </p:nvPr>
        </p:nvSpPr>
        <p:spPr/>
        <p:txBody>
          <a:bodyPr/>
          <a:lstStyle/>
          <a:p>
            <a:r>
              <a:rPr lang="es-CL" dirty="0"/>
              <a:t>Activación de conocimientos previos</a:t>
            </a:r>
          </a:p>
        </p:txBody>
      </p:sp>
      <p:sp>
        <p:nvSpPr>
          <p:cNvPr id="3" name="Marcador de contenido 2">
            <a:extLst>
              <a:ext uri="{FF2B5EF4-FFF2-40B4-BE49-F238E27FC236}">
                <a16:creationId xmlns:a16="http://schemas.microsoft.com/office/drawing/2014/main" id="{436F2236-B777-4842-807D-C933C86255BF}"/>
              </a:ext>
            </a:extLst>
          </p:cNvPr>
          <p:cNvSpPr>
            <a:spLocks noGrp="1"/>
          </p:cNvSpPr>
          <p:nvPr>
            <p:ph idx="1"/>
          </p:nvPr>
        </p:nvSpPr>
        <p:spPr/>
        <p:txBody>
          <a:bodyPr/>
          <a:lstStyle/>
          <a:p>
            <a:pPr algn="just"/>
            <a:r>
              <a:rPr lang="es-CL" dirty="0"/>
              <a:t>¿Se han sentido alguna vez perdidos en alguna circunstancia? ¿en alguna ciudad que no conocen, ante un problema, en una situación que no comprenden?</a:t>
            </a:r>
          </a:p>
          <a:p>
            <a:pPr algn="just"/>
            <a:r>
              <a:rPr lang="es-CL" dirty="0"/>
              <a:t>De ser así, ¿qué sentimientos experimentaron?</a:t>
            </a:r>
          </a:p>
        </p:txBody>
      </p:sp>
    </p:spTree>
    <p:extLst>
      <p:ext uri="{BB962C8B-B14F-4D97-AF65-F5344CB8AC3E}">
        <p14:creationId xmlns:p14="http://schemas.microsoft.com/office/powerpoint/2010/main" val="17147068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EB90C2F-9466-4F9E-996E-A1F498D290CE}"/>
              </a:ext>
            </a:extLst>
          </p:cNvPr>
          <p:cNvSpPr>
            <a:spLocks noGrp="1"/>
          </p:cNvSpPr>
          <p:nvPr>
            <p:ph type="title"/>
          </p:nvPr>
        </p:nvSpPr>
        <p:spPr>
          <a:xfrm>
            <a:off x="1589242" y="311047"/>
            <a:ext cx="10018713" cy="948128"/>
          </a:xfrm>
        </p:spPr>
        <p:txBody>
          <a:bodyPr/>
          <a:lstStyle/>
          <a:p>
            <a:r>
              <a:rPr lang="es-CL" dirty="0"/>
              <a:t>Modelamiento</a:t>
            </a:r>
          </a:p>
        </p:txBody>
      </p:sp>
      <p:sp>
        <p:nvSpPr>
          <p:cNvPr id="3" name="Marcador de contenido 2">
            <a:extLst>
              <a:ext uri="{FF2B5EF4-FFF2-40B4-BE49-F238E27FC236}">
                <a16:creationId xmlns:a16="http://schemas.microsoft.com/office/drawing/2014/main" id="{33601BB6-825C-4FE5-BAF1-2D89481CB3F6}"/>
              </a:ext>
            </a:extLst>
          </p:cNvPr>
          <p:cNvSpPr>
            <a:spLocks noGrp="1"/>
          </p:cNvSpPr>
          <p:nvPr>
            <p:ph idx="1"/>
          </p:nvPr>
        </p:nvSpPr>
        <p:spPr>
          <a:xfrm>
            <a:off x="1484310" y="1259175"/>
            <a:ext cx="10018713" cy="4532025"/>
          </a:xfrm>
        </p:spPr>
        <p:txBody>
          <a:bodyPr>
            <a:normAutofit fontScale="85000" lnSpcReduction="10000"/>
          </a:bodyPr>
          <a:lstStyle/>
          <a:p>
            <a:r>
              <a:rPr lang="es-CL" dirty="0"/>
              <a:t>La temática del exilio, emigración e identidad, también puede darse de manera local.</a:t>
            </a:r>
          </a:p>
          <a:p>
            <a:r>
              <a:rPr lang="es-CL" dirty="0"/>
              <a:t>En Chile, ese fenómeno ocurrió, durante el último tercio del siglo XIX y la primera mitad del siglo XX, mediante un movimiento migratorio desde el campo hacia los centros urbanos.</a:t>
            </a:r>
          </a:p>
          <a:p>
            <a:pPr algn="just"/>
            <a:r>
              <a:rPr lang="es-CL" dirty="0"/>
              <a:t>Sus causas estuvieron relacionadas con factores macroeconómicos. En primer lugar, los cambios que a partir de 1850 comenzó a experimentar el sistema primario exportador, basado en la producción de trigo y plata. En segundo lugar, se inició un sostenido crecimiento minero en función de nuevas actividades, fundamentalmente el salitre y el cobre, en detrimento de los productos señalados. Para la explotación del salitre, la población empezó a concentrarse en pequeños núcleos urbanos del norte grande: las oficinas salitreras. Además, aumentaron los habitantes en los puertos de salida del mineral. En el caso de la agricultura, los grandes propietarios del valle central iniciaron un proceso de expansión y modernización, para cultivar sus tierras a costa de los pequeños y medianos productores, que fueron expulsados o empeoraron sus ya precarias condiciones de vida. </a:t>
            </a:r>
          </a:p>
        </p:txBody>
      </p:sp>
    </p:spTree>
    <p:extLst>
      <p:ext uri="{BB962C8B-B14F-4D97-AF65-F5344CB8AC3E}">
        <p14:creationId xmlns:p14="http://schemas.microsoft.com/office/powerpoint/2010/main" val="36266424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EB90C2F-9466-4F9E-996E-A1F498D290CE}"/>
              </a:ext>
            </a:extLst>
          </p:cNvPr>
          <p:cNvSpPr>
            <a:spLocks noGrp="1"/>
          </p:cNvSpPr>
          <p:nvPr>
            <p:ph type="title"/>
          </p:nvPr>
        </p:nvSpPr>
        <p:spPr>
          <a:xfrm>
            <a:off x="1589242" y="311047"/>
            <a:ext cx="10018713" cy="948128"/>
          </a:xfrm>
        </p:spPr>
        <p:txBody>
          <a:bodyPr/>
          <a:lstStyle/>
          <a:p>
            <a:r>
              <a:rPr lang="es-CL" dirty="0"/>
              <a:t>Modelamiento</a:t>
            </a:r>
          </a:p>
        </p:txBody>
      </p:sp>
      <p:sp>
        <p:nvSpPr>
          <p:cNvPr id="5" name="Rectángulo 4">
            <a:extLst>
              <a:ext uri="{FF2B5EF4-FFF2-40B4-BE49-F238E27FC236}">
                <a16:creationId xmlns:a16="http://schemas.microsoft.com/office/drawing/2014/main" id="{8152A4C7-1C49-4568-B8A5-2072CBDD78BE}"/>
              </a:ext>
            </a:extLst>
          </p:cNvPr>
          <p:cNvSpPr/>
          <p:nvPr/>
        </p:nvSpPr>
        <p:spPr>
          <a:xfrm>
            <a:off x="1319134" y="1443841"/>
            <a:ext cx="10418164" cy="4801314"/>
          </a:xfrm>
          <a:prstGeom prst="rect">
            <a:avLst/>
          </a:prstGeom>
        </p:spPr>
        <p:txBody>
          <a:bodyPr wrap="square">
            <a:spAutoFit/>
          </a:bodyPr>
          <a:lstStyle/>
          <a:p>
            <a:pPr algn="just"/>
            <a:r>
              <a:rPr lang="es-CL" dirty="0"/>
              <a:t>Ambos fenómenos de transformación económica, provocaron un crecimiento de la inversión extranjera y nacional, permitiendo que el aumento de la acumulación de capital expandiera el mercado interno. De esta forma, el Estado incrementó su tamaño y funciones y, a principios del siglo XX, el país inició un proceso de industrialización en algunas provincias. La acumulación capitalista, sin embargo, se concentró sólo en los grandes centros urbanos -fundamentalmente Santiago-, por lo que éstos fueron creciendo a una tasa más elevada que el resto del país. Fue así como su demanda por mano de obra </a:t>
            </a:r>
            <a:r>
              <a:rPr lang="es-CL" dirty="0" err="1"/>
              <a:t>calicada</a:t>
            </a:r>
            <a:r>
              <a:rPr lang="es-CL" dirty="0"/>
              <a:t> para nuevos servicios, los transformó en polo de atracción laboral en actividades tales como la construcción de obras públicas, el servicio doméstico, el empleo público y el servicio militar. </a:t>
            </a:r>
          </a:p>
          <a:p>
            <a:endParaRPr lang="es-CL" dirty="0"/>
          </a:p>
          <a:p>
            <a:pPr algn="just"/>
            <a:r>
              <a:rPr lang="es-CL" dirty="0"/>
              <a:t>Este fenómeno, asociado al surgimiento de economías de escala, fomentó un aumento de la especialización productiva, que muchos migrantes apreciaron como una gran oportunidad laboral. Se desarrolló así una migración heterogénea y fluctuante, en la que las ciudades de pequeño o mediano tamaño fueron escala necesaria para los desplazamientos. Esto provocó, sobre todo en la capital del país, un fenómeno de sobrepoblación y saturación de la infraestructura urbana, surgiendo el problema del acceso a viviendas dignas. </a:t>
            </a:r>
          </a:p>
          <a:p>
            <a:pPr algn="just"/>
            <a:endParaRPr lang="es-CL" dirty="0"/>
          </a:p>
          <a:p>
            <a:pPr algn="just"/>
            <a:r>
              <a:rPr lang="es-CL" dirty="0"/>
              <a:t>							</a:t>
            </a:r>
          </a:p>
        </p:txBody>
      </p:sp>
    </p:spTree>
    <p:extLst>
      <p:ext uri="{BB962C8B-B14F-4D97-AF65-F5344CB8AC3E}">
        <p14:creationId xmlns:p14="http://schemas.microsoft.com/office/powerpoint/2010/main" val="4710918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EB90C2F-9466-4F9E-996E-A1F498D290CE}"/>
              </a:ext>
            </a:extLst>
          </p:cNvPr>
          <p:cNvSpPr>
            <a:spLocks noGrp="1"/>
          </p:cNvSpPr>
          <p:nvPr>
            <p:ph type="title"/>
          </p:nvPr>
        </p:nvSpPr>
        <p:spPr>
          <a:xfrm>
            <a:off x="1589242" y="311047"/>
            <a:ext cx="10018713" cy="948128"/>
          </a:xfrm>
        </p:spPr>
        <p:txBody>
          <a:bodyPr/>
          <a:lstStyle/>
          <a:p>
            <a:r>
              <a:rPr lang="es-CL" dirty="0"/>
              <a:t>Modelamiento</a:t>
            </a:r>
          </a:p>
        </p:txBody>
      </p:sp>
      <p:sp>
        <p:nvSpPr>
          <p:cNvPr id="3" name="Marcador de contenido 2">
            <a:extLst>
              <a:ext uri="{FF2B5EF4-FFF2-40B4-BE49-F238E27FC236}">
                <a16:creationId xmlns:a16="http://schemas.microsoft.com/office/drawing/2014/main" id="{33601BB6-825C-4FE5-BAF1-2D89481CB3F6}"/>
              </a:ext>
            </a:extLst>
          </p:cNvPr>
          <p:cNvSpPr>
            <a:spLocks noGrp="1"/>
          </p:cNvSpPr>
          <p:nvPr>
            <p:ph idx="1"/>
          </p:nvPr>
        </p:nvSpPr>
        <p:spPr>
          <a:xfrm>
            <a:off x="1484310" y="1978702"/>
            <a:ext cx="10018713" cy="3812498"/>
          </a:xfrm>
        </p:spPr>
        <p:txBody>
          <a:bodyPr>
            <a:normAutofit fontScale="85000" lnSpcReduction="20000"/>
          </a:bodyPr>
          <a:lstStyle/>
          <a:p>
            <a:pPr algn="just"/>
            <a:r>
              <a:rPr lang="es-CL" dirty="0"/>
              <a:t>Buscando remediar este problema, en 1939, el gobierno de Pedro Aguirre Cerda creó la Corporación de fomento a la producción (CORFO), base de un programa estatal de Industrialización para la sustitución de importaciones. No obstante, el costo político de la creación de CORFO fue mantener inmutable la legislación sindical en el agro, por lo que las condiciones de vida de los campesinos, el principal grupo atraído por la migración, continuaron tan desmejoradas como en el pasado. Además, las motivaciones de este sector social no eran una cuestión fácil de determinar. En efecto, muchos emigraron por falta de trabajo o poca capacitación laboral; mientras otros, por una búsqueda de ascenso social, y para asimilar los valores urbanos. En consecuencia, la migración campo ciudad se mantuvo en ascenso durante la década de 1950, provocando en la capital las primeras tomas ilegales de terreno, origen a su vez de los barrios marginales.</a:t>
            </a:r>
          </a:p>
          <a:p>
            <a:pPr marL="0" indent="0" algn="just">
              <a:buNone/>
            </a:pPr>
            <a:endParaRPr lang="es-CL" dirty="0"/>
          </a:p>
          <a:p>
            <a:pPr marL="0" indent="0" algn="just">
              <a:buNone/>
            </a:pPr>
            <a:r>
              <a:rPr lang="es-CL" dirty="0"/>
              <a:t>				Fuente: Memoria chilena</a:t>
            </a:r>
          </a:p>
          <a:p>
            <a:pPr marL="0" indent="0" algn="just">
              <a:buNone/>
            </a:pPr>
            <a:endParaRPr lang="es-CL" dirty="0"/>
          </a:p>
        </p:txBody>
      </p:sp>
    </p:spTree>
    <p:extLst>
      <p:ext uri="{BB962C8B-B14F-4D97-AF65-F5344CB8AC3E}">
        <p14:creationId xmlns:p14="http://schemas.microsoft.com/office/powerpoint/2010/main" val="7287427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66BCFAD-BFA1-4B23-9F35-294E3C877108}"/>
              </a:ext>
            </a:extLst>
          </p:cNvPr>
          <p:cNvSpPr>
            <a:spLocks noGrp="1"/>
          </p:cNvSpPr>
          <p:nvPr>
            <p:ph type="title"/>
          </p:nvPr>
        </p:nvSpPr>
        <p:spPr>
          <a:xfrm>
            <a:off x="1484311" y="685800"/>
            <a:ext cx="10507820" cy="1752599"/>
          </a:xfrm>
        </p:spPr>
        <p:txBody>
          <a:bodyPr/>
          <a:lstStyle/>
          <a:p>
            <a:r>
              <a:rPr lang="es-CL" dirty="0"/>
              <a:t>¿Qué relación guarda todo esto con la literatura? </a:t>
            </a:r>
          </a:p>
        </p:txBody>
      </p:sp>
      <p:sp>
        <p:nvSpPr>
          <p:cNvPr id="3" name="Marcador de contenido 2">
            <a:extLst>
              <a:ext uri="{FF2B5EF4-FFF2-40B4-BE49-F238E27FC236}">
                <a16:creationId xmlns:a16="http://schemas.microsoft.com/office/drawing/2014/main" id="{92304B2A-D24F-4707-9A24-02ACC600E4D9}"/>
              </a:ext>
            </a:extLst>
          </p:cNvPr>
          <p:cNvSpPr>
            <a:spLocks noGrp="1"/>
          </p:cNvSpPr>
          <p:nvPr>
            <p:ph idx="1"/>
          </p:nvPr>
        </p:nvSpPr>
        <p:spPr>
          <a:xfrm>
            <a:off x="1484310" y="2068643"/>
            <a:ext cx="10018713" cy="3722557"/>
          </a:xfrm>
        </p:spPr>
        <p:txBody>
          <a:bodyPr/>
          <a:lstStyle/>
          <a:p>
            <a:r>
              <a:rPr lang="es-CL" dirty="0"/>
              <a:t>Como ya hemos visto , la literatura junto a otras manifestaciones artísticas recogen las problemáticas presentadas en un determinado periodo social y las representan mediante sus propios recursos expresivos (música: sonido, armonía, letra; pintura: colores, formas; cine: imagen , sonido, diálogos, </a:t>
            </a:r>
            <a:r>
              <a:rPr lang="es-CL" dirty="0" err="1"/>
              <a:t>ect</a:t>
            </a:r>
            <a:r>
              <a:rPr lang="es-CL" dirty="0"/>
              <a:t>)</a:t>
            </a:r>
          </a:p>
          <a:p>
            <a:pPr algn="just"/>
            <a:r>
              <a:rPr lang="es-CL" dirty="0"/>
              <a:t>En el caso de la literatura será la palabra , la encargada de representar esa particular visión, a partir de la articulación de historias y mundos narrativos posibles.</a:t>
            </a:r>
          </a:p>
        </p:txBody>
      </p:sp>
    </p:spTree>
    <p:extLst>
      <p:ext uri="{BB962C8B-B14F-4D97-AF65-F5344CB8AC3E}">
        <p14:creationId xmlns:p14="http://schemas.microsoft.com/office/powerpoint/2010/main" val="19762533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0777A1B-5A37-4559-8A68-EFE333E92B6E}"/>
              </a:ext>
            </a:extLst>
          </p:cNvPr>
          <p:cNvSpPr>
            <a:spLocks noGrp="1"/>
          </p:cNvSpPr>
          <p:nvPr>
            <p:ph type="title"/>
          </p:nvPr>
        </p:nvSpPr>
        <p:spPr>
          <a:xfrm>
            <a:off x="2208212" y="685801"/>
            <a:ext cx="8990012" cy="2042410"/>
          </a:xfrm>
        </p:spPr>
        <p:txBody>
          <a:bodyPr/>
          <a:lstStyle/>
          <a:p>
            <a:r>
              <a:rPr lang="es-CL" dirty="0"/>
              <a:t>Actividad de aprendizaje- Lectura y análisis de la imagen del provinciano en el cuento Chufa</a:t>
            </a:r>
          </a:p>
        </p:txBody>
      </p:sp>
      <p:sp>
        <p:nvSpPr>
          <p:cNvPr id="4" name="Marcador de texto 3">
            <a:extLst>
              <a:ext uri="{FF2B5EF4-FFF2-40B4-BE49-F238E27FC236}">
                <a16:creationId xmlns:a16="http://schemas.microsoft.com/office/drawing/2014/main" id="{3BD78320-5E08-44E1-AFEA-991ED0E1F2C5}"/>
              </a:ext>
            </a:extLst>
          </p:cNvPr>
          <p:cNvSpPr>
            <a:spLocks noGrp="1"/>
          </p:cNvSpPr>
          <p:nvPr>
            <p:ph type="body" idx="1"/>
          </p:nvPr>
        </p:nvSpPr>
        <p:spPr>
          <a:xfrm>
            <a:off x="1484311" y="2728211"/>
            <a:ext cx="10018711" cy="3567658"/>
          </a:xfrm>
        </p:spPr>
        <p:txBody>
          <a:bodyPr>
            <a:normAutofit/>
          </a:bodyPr>
          <a:lstStyle/>
          <a:p>
            <a:pPr algn="just"/>
            <a:r>
              <a:rPr lang="es-CL" b="1" dirty="0"/>
              <a:t>Explicación</a:t>
            </a:r>
            <a:r>
              <a:rPr lang="es-CL" dirty="0"/>
              <a:t>: Una de las figuras literarias surgidas a partir del fenómeno de la migración campo ciudad, fue la del provinciano, caracterizado como aquel sujeto cuyas costumbres y tradiciones diferían enormemente de las acuñadas en la ciudad, lo cual traerá como consecuencia el choque cultural entre la provincia v/s la capital.</a:t>
            </a:r>
          </a:p>
          <a:p>
            <a:pPr algn="just"/>
            <a:r>
              <a:rPr lang="es-CL" dirty="0"/>
              <a:t>La literatura, nos presenta este tipo literario a partir de diversos textos referenciales, siendo uno de los más reconocidos, Martín Rivas, del cual te invito a investigar.</a:t>
            </a:r>
          </a:p>
          <a:p>
            <a:pPr algn="just"/>
            <a:r>
              <a:rPr lang="es-CL" dirty="0"/>
              <a:t>Hoy, verás como el tipo provinciano se presenta en el texto Chufa, para lo cual te propongo considerar en tu análisis, los puntos contenidos en la siguiente diapositiva, además puedes complementar tu comprensión, mediante la canción “La gran capital” de Manuel García.</a:t>
            </a:r>
          </a:p>
        </p:txBody>
      </p:sp>
    </p:spTree>
    <p:extLst>
      <p:ext uri="{BB962C8B-B14F-4D97-AF65-F5344CB8AC3E}">
        <p14:creationId xmlns:p14="http://schemas.microsoft.com/office/powerpoint/2010/main" val="139305954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docProps/app.xml><?xml version="1.0" encoding="utf-8"?>
<Properties xmlns="http://schemas.openxmlformats.org/officeDocument/2006/extended-properties" xmlns:vt="http://schemas.openxmlformats.org/officeDocument/2006/docPropsVTypes">
  <Template>TM03457496[[fn=Parallax]]</Template>
  <TotalTime>110</TotalTime>
  <Words>1103</Words>
  <Application>Microsoft Office PowerPoint</Application>
  <PresentationFormat>Panorámica</PresentationFormat>
  <Paragraphs>34</Paragraphs>
  <Slides>8</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8</vt:i4>
      </vt:variant>
    </vt:vector>
  </HeadingPairs>
  <TitlesOfParts>
    <vt:vector size="12" baseType="lpstr">
      <vt:lpstr>Aharoni</vt:lpstr>
      <vt:lpstr>Arial</vt:lpstr>
      <vt:lpstr>Corbel</vt:lpstr>
      <vt:lpstr>Parallax</vt:lpstr>
      <vt:lpstr>Análisis del tipo literario provinciano en la ciudad, en textos chilenos sobre migración</vt:lpstr>
      <vt:lpstr>Objetivo de aprendizaje</vt:lpstr>
      <vt:lpstr>Activación de conocimientos previos</vt:lpstr>
      <vt:lpstr>Modelamiento</vt:lpstr>
      <vt:lpstr>Modelamiento</vt:lpstr>
      <vt:lpstr>Modelamiento</vt:lpstr>
      <vt:lpstr>¿Qué relación guarda todo esto con la literatura? </vt:lpstr>
      <vt:lpstr>Actividad de aprendizaje- Lectura y análisis de la imagen del provinciano en el cuento Chufa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Análisis del tipo literario provinciano en la ciudad, en textos chilenos sobre migración</dc:title>
  <dc:creator>Hernán González Parra</dc:creator>
  <cp:lastModifiedBy>Hernán González Parra</cp:lastModifiedBy>
  <cp:revision>6</cp:revision>
  <dcterms:created xsi:type="dcterms:W3CDTF">2019-02-15T02:47:00Z</dcterms:created>
  <dcterms:modified xsi:type="dcterms:W3CDTF">2020-05-06T21:33:07Z</dcterms:modified>
</cp:coreProperties>
</file>