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ptx" ContentType="application/vnd.openxmlformats-officedocument.presentationml.presentation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9299B8-6021-4F4F-B146-029D4C02FCB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AFD1FCE-8B55-40D9-9C7B-3C3633029912}">
      <dgm:prSet phldrT="[Tekst]" custT="1"/>
      <dgm:spPr/>
      <dgm:t>
        <a:bodyPr/>
        <a:lstStyle/>
        <a:p>
          <a:r>
            <a:rPr lang="pl-PL" sz="2800" b="1" dirty="0"/>
            <a:t>How </a:t>
          </a:r>
          <a:r>
            <a:rPr lang="pl-PL" sz="2800" b="1" dirty="0" err="1"/>
            <a:t>long</a:t>
          </a:r>
          <a:r>
            <a:rPr lang="pl-PL" sz="2800" b="1" dirty="0"/>
            <a:t>?</a:t>
          </a:r>
          <a:endParaRPr lang="en-GB" sz="2800" b="1" dirty="0"/>
        </a:p>
      </dgm:t>
    </dgm:pt>
    <dgm:pt modelId="{3BB3CDCD-6848-4DB4-A212-84CD23A1DC35}" type="parTrans" cxnId="{248B5011-84C6-4306-A67F-FE6BC5EC3D75}">
      <dgm:prSet/>
      <dgm:spPr/>
      <dgm:t>
        <a:bodyPr/>
        <a:lstStyle/>
        <a:p>
          <a:endParaRPr lang="en-GB" sz="2800" b="1"/>
        </a:p>
      </dgm:t>
    </dgm:pt>
    <dgm:pt modelId="{FDD38F22-2B9C-4F05-A487-9DC059652033}" type="sibTrans" cxnId="{248B5011-84C6-4306-A67F-FE6BC5EC3D75}">
      <dgm:prSet custT="1"/>
      <dgm:spPr/>
      <dgm:t>
        <a:bodyPr/>
        <a:lstStyle/>
        <a:p>
          <a:endParaRPr lang="en-GB" sz="2800" b="1"/>
        </a:p>
      </dgm:t>
    </dgm:pt>
    <dgm:pt modelId="{C0EDD164-A16C-4B04-B330-94F34053DBA2}">
      <dgm:prSet phldrT="[Tekst]" custT="1"/>
      <dgm:spPr/>
      <dgm:t>
        <a:bodyPr/>
        <a:lstStyle/>
        <a:p>
          <a:r>
            <a:rPr lang="pl-PL" sz="2800" b="1" dirty="0"/>
            <a:t>5 </a:t>
          </a:r>
          <a:r>
            <a:rPr lang="pl-PL" sz="2800" b="1" dirty="0" err="1"/>
            <a:t>hours</a:t>
          </a:r>
          <a:endParaRPr lang="en-GB" sz="2800" b="1" dirty="0"/>
        </a:p>
      </dgm:t>
    </dgm:pt>
    <dgm:pt modelId="{F163D91F-901D-46A1-8ADB-934AB27DDBE7}" type="par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C5739B82-8E59-456C-9E60-5C9755645198}" type="sib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39448B16-E0BF-46A7-984E-AA51C33D76A3}" type="pres">
      <dgm:prSet presAssocID="{0F9299B8-6021-4F4F-B146-029D4C02FCBF}" presName="Name0" presStyleCnt="0">
        <dgm:presLayoutVars>
          <dgm:dir/>
          <dgm:resizeHandles val="exact"/>
        </dgm:presLayoutVars>
      </dgm:prSet>
      <dgm:spPr/>
    </dgm:pt>
    <dgm:pt modelId="{2F6CB37C-D09E-41CD-9B22-0CAB8D3B381F}" type="pres">
      <dgm:prSet presAssocID="{2AFD1FCE-8B55-40D9-9C7B-3C363302991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CB51FB1-07BE-49B7-A040-62BF879BBD8E}" type="pres">
      <dgm:prSet presAssocID="{FDD38F22-2B9C-4F05-A487-9DC059652033}" presName="sibTrans" presStyleLbl="sibTrans2D1" presStyleIdx="0" presStyleCnt="1"/>
      <dgm:spPr/>
      <dgm:t>
        <a:bodyPr/>
        <a:lstStyle/>
        <a:p>
          <a:endParaRPr lang="es-CL"/>
        </a:p>
      </dgm:t>
    </dgm:pt>
    <dgm:pt modelId="{AE933A79-3250-4D00-BD76-146156BD006E}" type="pres">
      <dgm:prSet presAssocID="{FDD38F22-2B9C-4F05-A487-9DC059652033}" presName="connectorText" presStyleLbl="sibTrans2D1" presStyleIdx="0" presStyleCnt="1"/>
      <dgm:spPr/>
      <dgm:t>
        <a:bodyPr/>
        <a:lstStyle/>
        <a:p>
          <a:endParaRPr lang="es-CL"/>
        </a:p>
      </dgm:t>
    </dgm:pt>
    <dgm:pt modelId="{16DD2825-CA4C-4342-AECD-B318F21E4198}" type="pres">
      <dgm:prSet presAssocID="{C0EDD164-A16C-4B04-B330-94F34053DB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9379C9A-5023-483F-B6DA-6D570BCAD68E}" type="presOf" srcId="{0F9299B8-6021-4F4F-B146-029D4C02FCBF}" destId="{39448B16-E0BF-46A7-984E-AA51C33D76A3}" srcOrd="0" destOrd="0" presId="urn:microsoft.com/office/officeart/2005/8/layout/process1"/>
    <dgm:cxn modelId="{265D50DE-1C37-4499-9F0E-63DEAE4F5B67}" type="presOf" srcId="{FDD38F22-2B9C-4F05-A487-9DC059652033}" destId="{AE933A79-3250-4D00-BD76-146156BD006E}" srcOrd="1" destOrd="0" presId="urn:microsoft.com/office/officeart/2005/8/layout/process1"/>
    <dgm:cxn modelId="{709265C6-F4A7-46FE-90EE-FD7BA8C1D7F2}" type="presOf" srcId="{2AFD1FCE-8B55-40D9-9C7B-3C3633029912}" destId="{2F6CB37C-D09E-41CD-9B22-0CAB8D3B381F}" srcOrd="0" destOrd="0" presId="urn:microsoft.com/office/officeart/2005/8/layout/process1"/>
    <dgm:cxn modelId="{96C5B3D2-9F1D-4EF0-AE09-DF216EF5ABDF}" srcId="{0F9299B8-6021-4F4F-B146-029D4C02FCBF}" destId="{C0EDD164-A16C-4B04-B330-94F34053DBA2}" srcOrd="1" destOrd="0" parTransId="{F163D91F-901D-46A1-8ADB-934AB27DDBE7}" sibTransId="{C5739B82-8E59-456C-9E60-5C9755645198}"/>
    <dgm:cxn modelId="{248B5011-84C6-4306-A67F-FE6BC5EC3D75}" srcId="{0F9299B8-6021-4F4F-B146-029D4C02FCBF}" destId="{2AFD1FCE-8B55-40D9-9C7B-3C3633029912}" srcOrd="0" destOrd="0" parTransId="{3BB3CDCD-6848-4DB4-A212-84CD23A1DC35}" sibTransId="{FDD38F22-2B9C-4F05-A487-9DC059652033}"/>
    <dgm:cxn modelId="{654E64E2-541A-44A8-8343-7756F8B5CE4F}" type="presOf" srcId="{C0EDD164-A16C-4B04-B330-94F34053DBA2}" destId="{16DD2825-CA4C-4342-AECD-B318F21E4198}" srcOrd="0" destOrd="0" presId="urn:microsoft.com/office/officeart/2005/8/layout/process1"/>
    <dgm:cxn modelId="{348F4A1E-C369-4E99-9F78-335C421D3B08}" type="presOf" srcId="{FDD38F22-2B9C-4F05-A487-9DC059652033}" destId="{BCB51FB1-07BE-49B7-A040-62BF879BBD8E}" srcOrd="0" destOrd="0" presId="urn:microsoft.com/office/officeart/2005/8/layout/process1"/>
    <dgm:cxn modelId="{6ECBEF3C-754E-4E4F-A164-38F70805D9C1}" type="presParOf" srcId="{39448B16-E0BF-46A7-984E-AA51C33D76A3}" destId="{2F6CB37C-D09E-41CD-9B22-0CAB8D3B381F}" srcOrd="0" destOrd="0" presId="urn:microsoft.com/office/officeart/2005/8/layout/process1"/>
    <dgm:cxn modelId="{12D724AD-7C90-4A6F-90C7-6EE8AD46C505}" type="presParOf" srcId="{39448B16-E0BF-46A7-984E-AA51C33D76A3}" destId="{BCB51FB1-07BE-49B7-A040-62BF879BBD8E}" srcOrd="1" destOrd="0" presId="urn:microsoft.com/office/officeart/2005/8/layout/process1"/>
    <dgm:cxn modelId="{64CB537F-2580-48AF-8EC9-8A4D2F7FEF23}" type="presParOf" srcId="{BCB51FB1-07BE-49B7-A040-62BF879BBD8E}" destId="{AE933A79-3250-4D00-BD76-146156BD006E}" srcOrd="0" destOrd="0" presId="urn:microsoft.com/office/officeart/2005/8/layout/process1"/>
    <dgm:cxn modelId="{9F99F8DF-BB84-4F0D-AFB7-FCBB93D6B02F}" type="presParOf" srcId="{39448B16-E0BF-46A7-984E-AA51C33D76A3}" destId="{16DD2825-CA4C-4342-AECD-B318F21E4198}" srcOrd="2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9299B8-6021-4F4F-B146-029D4C02FCB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2AFD1FCE-8B55-40D9-9C7B-3C3633029912}">
      <dgm:prSet phldrT="[Tekst]" custT="1"/>
      <dgm:spPr/>
      <dgm:t>
        <a:bodyPr/>
        <a:lstStyle/>
        <a:p>
          <a:r>
            <a:rPr lang="pl-PL" sz="2800" b="1" dirty="0"/>
            <a:t>How </a:t>
          </a:r>
          <a:r>
            <a:rPr lang="pl-PL" sz="2800" b="1" dirty="0" err="1"/>
            <a:t>many</a:t>
          </a:r>
          <a:r>
            <a:rPr lang="pl-PL" sz="2800" b="1" dirty="0"/>
            <a:t>?</a:t>
          </a:r>
          <a:endParaRPr lang="en-GB" sz="2800" b="1" dirty="0"/>
        </a:p>
      </dgm:t>
    </dgm:pt>
    <dgm:pt modelId="{3BB3CDCD-6848-4DB4-A212-84CD23A1DC35}" type="parTrans" cxnId="{248B5011-84C6-4306-A67F-FE6BC5EC3D75}">
      <dgm:prSet/>
      <dgm:spPr/>
      <dgm:t>
        <a:bodyPr/>
        <a:lstStyle/>
        <a:p>
          <a:endParaRPr lang="en-GB" sz="2800" b="1"/>
        </a:p>
      </dgm:t>
    </dgm:pt>
    <dgm:pt modelId="{FDD38F22-2B9C-4F05-A487-9DC059652033}" type="sibTrans" cxnId="{248B5011-84C6-4306-A67F-FE6BC5EC3D75}">
      <dgm:prSet custT="1"/>
      <dgm:spPr/>
      <dgm:t>
        <a:bodyPr/>
        <a:lstStyle/>
        <a:p>
          <a:endParaRPr lang="en-GB" sz="2800" b="1"/>
        </a:p>
      </dgm:t>
    </dgm:pt>
    <dgm:pt modelId="{C0EDD164-A16C-4B04-B330-94F34053DBA2}">
      <dgm:prSet phldrT="[Tekst]" custT="1"/>
      <dgm:spPr/>
      <dgm:t>
        <a:bodyPr/>
        <a:lstStyle/>
        <a:p>
          <a:r>
            <a:rPr lang="pl-PL" sz="2800" b="1" dirty="0"/>
            <a:t>130 </a:t>
          </a:r>
          <a:r>
            <a:rPr lang="pl-PL" sz="2800" b="1" dirty="0" err="1"/>
            <a:t>pages</a:t>
          </a:r>
          <a:endParaRPr lang="en-GB" sz="2800" b="1" dirty="0"/>
        </a:p>
      </dgm:t>
    </dgm:pt>
    <dgm:pt modelId="{F163D91F-901D-46A1-8ADB-934AB27DDBE7}" type="par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C5739B82-8E59-456C-9E60-5C9755645198}" type="sibTrans" cxnId="{96C5B3D2-9F1D-4EF0-AE09-DF216EF5ABDF}">
      <dgm:prSet/>
      <dgm:spPr/>
      <dgm:t>
        <a:bodyPr/>
        <a:lstStyle/>
        <a:p>
          <a:endParaRPr lang="en-GB" sz="2800" b="1"/>
        </a:p>
      </dgm:t>
    </dgm:pt>
    <dgm:pt modelId="{39448B16-E0BF-46A7-984E-AA51C33D76A3}" type="pres">
      <dgm:prSet presAssocID="{0F9299B8-6021-4F4F-B146-029D4C02FCBF}" presName="Name0" presStyleCnt="0">
        <dgm:presLayoutVars>
          <dgm:dir/>
          <dgm:resizeHandles val="exact"/>
        </dgm:presLayoutVars>
      </dgm:prSet>
      <dgm:spPr/>
    </dgm:pt>
    <dgm:pt modelId="{2F6CB37C-D09E-41CD-9B22-0CAB8D3B381F}" type="pres">
      <dgm:prSet presAssocID="{2AFD1FCE-8B55-40D9-9C7B-3C3633029912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  <dgm:pt modelId="{BCB51FB1-07BE-49B7-A040-62BF879BBD8E}" type="pres">
      <dgm:prSet presAssocID="{FDD38F22-2B9C-4F05-A487-9DC059652033}" presName="sibTrans" presStyleLbl="sibTrans2D1" presStyleIdx="0" presStyleCnt="1"/>
      <dgm:spPr/>
      <dgm:t>
        <a:bodyPr/>
        <a:lstStyle/>
        <a:p>
          <a:endParaRPr lang="es-CL"/>
        </a:p>
      </dgm:t>
    </dgm:pt>
    <dgm:pt modelId="{AE933A79-3250-4D00-BD76-146156BD006E}" type="pres">
      <dgm:prSet presAssocID="{FDD38F22-2B9C-4F05-A487-9DC059652033}" presName="connectorText" presStyleLbl="sibTrans2D1" presStyleIdx="0" presStyleCnt="1"/>
      <dgm:spPr/>
      <dgm:t>
        <a:bodyPr/>
        <a:lstStyle/>
        <a:p>
          <a:endParaRPr lang="es-CL"/>
        </a:p>
      </dgm:t>
    </dgm:pt>
    <dgm:pt modelId="{16DD2825-CA4C-4342-AECD-B318F21E4198}" type="pres">
      <dgm:prSet presAssocID="{C0EDD164-A16C-4B04-B330-94F34053DBA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CL"/>
        </a:p>
      </dgm:t>
    </dgm:pt>
  </dgm:ptLst>
  <dgm:cxnLst>
    <dgm:cxn modelId="{EF4D6717-6959-46CE-B263-D99B064A6FAA}" type="presOf" srcId="{0F9299B8-6021-4F4F-B146-029D4C02FCBF}" destId="{39448B16-E0BF-46A7-984E-AA51C33D76A3}" srcOrd="0" destOrd="0" presId="urn:microsoft.com/office/officeart/2005/8/layout/process1"/>
    <dgm:cxn modelId="{4C183FDA-6067-46B5-BF55-229C6BF5080F}" type="presOf" srcId="{C0EDD164-A16C-4B04-B330-94F34053DBA2}" destId="{16DD2825-CA4C-4342-AECD-B318F21E4198}" srcOrd="0" destOrd="0" presId="urn:microsoft.com/office/officeart/2005/8/layout/process1"/>
    <dgm:cxn modelId="{55D00651-DEB8-4B59-86B2-67ACCC30E004}" type="presOf" srcId="{FDD38F22-2B9C-4F05-A487-9DC059652033}" destId="{AE933A79-3250-4D00-BD76-146156BD006E}" srcOrd="1" destOrd="0" presId="urn:microsoft.com/office/officeart/2005/8/layout/process1"/>
    <dgm:cxn modelId="{7500B46E-88EA-408D-9378-198748B3A3AC}" type="presOf" srcId="{FDD38F22-2B9C-4F05-A487-9DC059652033}" destId="{BCB51FB1-07BE-49B7-A040-62BF879BBD8E}" srcOrd="0" destOrd="0" presId="urn:microsoft.com/office/officeart/2005/8/layout/process1"/>
    <dgm:cxn modelId="{96C5B3D2-9F1D-4EF0-AE09-DF216EF5ABDF}" srcId="{0F9299B8-6021-4F4F-B146-029D4C02FCBF}" destId="{C0EDD164-A16C-4B04-B330-94F34053DBA2}" srcOrd="1" destOrd="0" parTransId="{F163D91F-901D-46A1-8ADB-934AB27DDBE7}" sibTransId="{C5739B82-8E59-456C-9E60-5C9755645198}"/>
    <dgm:cxn modelId="{8663332F-72E1-4241-AB6B-A3A64FC0386E}" type="presOf" srcId="{2AFD1FCE-8B55-40D9-9C7B-3C3633029912}" destId="{2F6CB37C-D09E-41CD-9B22-0CAB8D3B381F}" srcOrd="0" destOrd="0" presId="urn:microsoft.com/office/officeart/2005/8/layout/process1"/>
    <dgm:cxn modelId="{248B5011-84C6-4306-A67F-FE6BC5EC3D75}" srcId="{0F9299B8-6021-4F4F-B146-029D4C02FCBF}" destId="{2AFD1FCE-8B55-40D9-9C7B-3C3633029912}" srcOrd="0" destOrd="0" parTransId="{3BB3CDCD-6848-4DB4-A212-84CD23A1DC35}" sibTransId="{FDD38F22-2B9C-4F05-A487-9DC059652033}"/>
    <dgm:cxn modelId="{C25804C0-8552-4F4B-BDC7-E733E0CB236E}" type="presParOf" srcId="{39448B16-E0BF-46A7-984E-AA51C33D76A3}" destId="{2F6CB37C-D09E-41CD-9B22-0CAB8D3B381F}" srcOrd="0" destOrd="0" presId="urn:microsoft.com/office/officeart/2005/8/layout/process1"/>
    <dgm:cxn modelId="{09D16D2A-7978-493E-B2BF-7ADAE16F2E6C}" type="presParOf" srcId="{39448B16-E0BF-46A7-984E-AA51C33D76A3}" destId="{BCB51FB1-07BE-49B7-A040-62BF879BBD8E}" srcOrd="1" destOrd="0" presId="urn:microsoft.com/office/officeart/2005/8/layout/process1"/>
    <dgm:cxn modelId="{A5300D20-23B4-4AB4-8D83-F5D471702CA1}" type="presParOf" srcId="{BCB51FB1-07BE-49B7-A040-62BF879BBD8E}" destId="{AE933A79-3250-4D00-BD76-146156BD006E}" srcOrd="0" destOrd="0" presId="urn:microsoft.com/office/officeart/2005/8/layout/process1"/>
    <dgm:cxn modelId="{5E347E24-CC6D-42FA-AFBF-C9FB6E846028}" type="presParOf" srcId="{39448B16-E0BF-46A7-984E-AA51C33D76A3}" destId="{16DD2825-CA4C-4342-AECD-B318F21E4198}" srcOrd="2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B37C-D09E-41CD-9B22-0CAB8D3B381F}">
      <dsp:nvSpPr>
        <dsp:cNvPr id="0" name=""/>
        <dsp:cNvSpPr/>
      </dsp:nvSpPr>
      <dsp:spPr>
        <a:xfrm>
          <a:off x="942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/>
            <a:t>How </a:t>
          </a:r>
          <a:r>
            <a:rPr lang="pl-PL" sz="2800" b="1" kern="1200" dirty="0" err="1"/>
            <a:t>long</a:t>
          </a:r>
          <a:r>
            <a:rPr lang="pl-PL" sz="2800" b="1" kern="1200" dirty="0"/>
            <a:t>?</a:t>
          </a:r>
          <a:endParaRPr lang="en-GB" sz="2800" b="1" kern="1200" dirty="0"/>
        </a:p>
      </dsp:txBody>
      <dsp:txXfrm>
        <a:off x="26251" y="25309"/>
        <a:ext cx="1958820" cy="813478"/>
      </dsp:txXfrm>
    </dsp:sp>
    <dsp:sp modelId="{BCB51FB1-07BE-49B7-A040-62BF879BBD8E}">
      <dsp:nvSpPr>
        <dsp:cNvPr id="0" name=""/>
        <dsp:cNvSpPr/>
      </dsp:nvSpPr>
      <dsp:spPr>
        <a:xfrm>
          <a:off x="2211324" y="182877"/>
          <a:ext cx="426000" cy="498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800" b="1" kern="1200"/>
        </a:p>
      </dsp:txBody>
      <dsp:txXfrm>
        <a:off x="2211324" y="282545"/>
        <a:ext cx="298200" cy="299004"/>
      </dsp:txXfrm>
    </dsp:sp>
    <dsp:sp modelId="{16DD2825-CA4C-4342-AECD-B318F21E4198}">
      <dsp:nvSpPr>
        <dsp:cNvPr id="0" name=""/>
        <dsp:cNvSpPr/>
      </dsp:nvSpPr>
      <dsp:spPr>
        <a:xfrm>
          <a:off x="2814155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/>
            <a:t>5 </a:t>
          </a:r>
          <a:r>
            <a:rPr lang="pl-PL" sz="2800" b="1" kern="1200" dirty="0" err="1"/>
            <a:t>hours</a:t>
          </a:r>
          <a:endParaRPr lang="en-GB" sz="2800" b="1" kern="1200" dirty="0"/>
        </a:p>
      </dsp:txBody>
      <dsp:txXfrm>
        <a:off x="2839464" y="25309"/>
        <a:ext cx="1958820" cy="8134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CB37C-D09E-41CD-9B22-0CAB8D3B381F}">
      <dsp:nvSpPr>
        <dsp:cNvPr id="0" name=""/>
        <dsp:cNvSpPr/>
      </dsp:nvSpPr>
      <dsp:spPr>
        <a:xfrm>
          <a:off x="942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/>
            <a:t>How </a:t>
          </a:r>
          <a:r>
            <a:rPr lang="pl-PL" sz="2800" b="1" kern="1200" dirty="0" err="1"/>
            <a:t>many</a:t>
          </a:r>
          <a:r>
            <a:rPr lang="pl-PL" sz="2800" b="1" kern="1200" dirty="0"/>
            <a:t>?</a:t>
          </a:r>
          <a:endParaRPr lang="en-GB" sz="2800" b="1" kern="1200" dirty="0"/>
        </a:p>
      </dsp:txBody>
      <dsp:txXfrm>
        <a:off x="26251" y="25309"/>
        <a:ext cx="1958820" cy="813478"/>
      </dsp:txXfrm>
    </dsp:sp>
    <dsp:sp modelId="{BCB51FB1-07BE-49B7-A040-62BF879BBD8E}">
      <dsp:nvSpPr>
        <dsp:cNvPr id="0" name=""/>
        <dsp:cNvSpPr/>
      </dsp:nvSpPr>
      <dsp:spPr>
        <a:xfrm>
          <a:off x="2211324" y="182877"/>
          <a:ext cx="426000" cy="49834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800" b="1" kern="1200"/>
        </a:p>
      </dsp:txBody>
      <dsp:txXfrm>
        <a:off x="2211324" y="282545"/>
        <a:ext cx="298200" cy="299004"/>
      </dsp:txXfrm>
    </dsp:sp>
    <dsp:sp modelId="{16DD2825-CA4C-4342-AECD-B318F21E4198}">
      <dsp:nvSpPr>
        <dsp:cNvPr id="0" name=""/>
        <dsp:cNvSpPr/>
      </dsp:nvSpPr>
      <dsp:spPr>
        <a:xfrm>
          <a:off x="2814155" y="0"/>
          <a:ext cx="2009438" cy="8640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b="1" kern="1200" dirty="0"/>
            <a:t>130 </a:t>
          </a:r>
          <a:r>
            <a:rPr lang="pl-PL" sz="2800" b="1" kern="1200" dirty="0" err="1"/>
            <a:t>pages</a:t>
          </a:r>
          <a:endParaRPr lang="en-GB" sz="2800" b="1" kern="1200" dirty="0"/>
        </a:p>
      </dsp:txBody>
      <dsp:txXfrm>
        <a:off x="2839464" y="25309"/>
        <a:ext cx="1958820" cy="8134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pl-PL"/>
              <a:t>Kliknij, aby edytować styl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4F2314AB-BD88-4979-A8FD-01D4D055256C}" type="datetimeFigureOut">
              <a:rPr lang="en-GB" smtClean="0"/>
              <a:pPr/>
              <a:t>30/04/2020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2039379F-E132-4E64-BFC8-2B4C95016248}" type="slidenum">
              <a:rPr lang="en-GB" smtClean="0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resentaci_n_de_Microsoft_Office_PowerPoint1.ppt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2976" y="2428868"/>
            <a:ext cx="65532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PRESENT PERFECT SIMPLE</a:t>
            </a:r>
            <a:br>
              <a:rPr lang="pl-PL" b="1" dirty="0"/>
            </a:br>
            <a:r>
              <a:rPr lang="pl-PL" b="1" dirty="0"/>
              <a:t>VS</a:t>
            </a:r>
            <a:br>
              <a:rPr lang="pl-PL" b="1" dirty="0"/>
            </a:br>
            <a:r>
              <a:rPr lang="pl-PL" b="1" dirty="0"/>
              <a:t>PRESENT PERFECT CONTINUOUS</a:t>
            </a:r>
            <a:endParaRPr lang="en-GB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4013200" y="4775200"/>
          <a:ext cx="4570413" cy="3427413"/>
        </p:xfrm>
        <a:graphic>
          <a:graphicData uri="http://schemas.openxmlformats.org/presentationml/2006/ole">
            <p:oleObj spid="_x0000_s1026" name="Presentación" r:id="rId3" imgW="4570434" imgH="3427397" progId="PowerPoint.Show.12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246767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How </a:t>
            </a:r>
            <a:r>
              <a:rPr lang="pl-PL" dirty="0" err="1"/>
              <a:t>long</a:t>
            </a:r>
            <a:r>
              <a:rPr lang="pl-PL" dirty="0"/>
              <a:t>? </a:t>
            </a:r>
            <a:br>
              <a:rPr lang="pl-PL" dirty="0"/>
            </a:br>
            <a:r>
              <a:rPr lang="pl-PL" dirty="0"/>
              <a:t>How much/</a:t>
            </a:r>
            <a:r>
              <a:rPr lang="pl-PL" dirty="0" err="1"/>
              <a:t>many</a:t>
            </a:r>
            <a:r>
              <a:rPr lang="pl-PL" dirty="0"/>
              <a:t>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710951"/>
          </a:xfrm>
        </p:spPr>
        <p:txBody>
          <a:bodyPr/>
          <a:lstStyle/>
          <a:p>
            <a:r>
              <a:rPr lang="pl-PL" dirty="0"/>
              <a:t>I </a:t>
            </a:r>
            <a:r>
              <a:rPr lang="pl-PL" dirty="0" err="1">
                <a:solidFill>
                  <a:srgbClr val="FF0000"/>
                </a:solidFill>
              </a:rPr>
              <a:t>have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been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reading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book</a:t>
            </a:r>
            <a:r>
              <a:rPr lang="pl-PL" dirty="0"/>
              <a:t> for 5 </a:t>
            </a:r>
            <a:r>
              <a:rPr lang="pl-PL" dirty="0" err="1"/>
              <a:t>hours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="" xmlns:p14="http://schemas.microsoft.com/office/powerpoint/2010/main" val="1787598524"/>
              </p:ext>
            </p:extLst>
          </p:nvPr>
        </p:nvGraphicFramePr>
        <p:xfrm>
          <a:off x="2771800" y="2780928"/>
          <a:ext cx="482453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ymbol zastępczy zawartości 2"/>
          <p:cNvSpPr txBox="1">
            <a:spLocks/>
          </p:cNvSpPr>
          <p:nvPr/>
        </p:nvSpPr>
        <p:spPr>
          <a:xfrm>
            <a:off x="2500064" y="4446241"/>
            <a:ext cx="6248400" cy="7109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I </a:t>
            </a:r>
            <a:r>
              <a:rPr lang="pl-PL" dirty="0" err="1">
                <a:solidFill>
                  <a:srgbClr val="FF0000"/>
                </a:solidFill>
              </a:rPr>
              <a:t>have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read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130 </a:t>
            </a:r>
            <a:r>
              <a:rPr lang="pl-PL" dirty="0" err="1"/>
              <a:t>pages</a:t>
            </a:r>
            <a:r>
              <a:rPr lang="pl-PL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pl-PL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2519235604"/>
              </p:ext>
            </p:extLst>
          </p:nvPr>
        </p:nvGraphicFramePr>
        <p:xfrm>
          <a:off x="2771800" y="5157192"/>
          <a:ext cx="482453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="" xmlns:p14="http://schemas.microsoft.com/office/powerpoint/2010/main" val="19050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  <p:bldP spid="6" grpId="0"/>
      <p:bldGraphic spid="7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Finished</a:t>
            </a:r>
            <a:r>
              <a:rPr lang="pl-PL" dirty="0"/>
              <a:t>? </a:t>
            </a:r>
            <a:r>
              <a:rPr lang="pl-PL" dirty="0" err="1"/>
              <a:t>Unfinished</a:t>
            </a:r>
            <a:r>
              <a:rPr lang="pl-PL" dirty="0"/>
              <a:t>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710952"/>
          </a:xfrm>
        </p:spPr>
        <p:txBody>
          <a:bodyPr/>
          <a:lstStyle/>
          <a:p>
            <a:r>
              <a:rPr lang="pl-PL" dirty="0" err="1"/>
              <a:t>She</a:t>
            </a:r>
            <a:r>
              <a:rPr lang="pl-PL" dirty="0"/>
              <a:t> </a:t>
            </a:r>
            <a:r>
              <a:rPr lang="pl-PL" dirty="0" err="1">
                <a:solidFill>
                  <a:srgbClr val="FF0000"/>
                </a:solidFill>
              </a:rPr>
              <a:t>has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been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reading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a </a:t>
            </a:r>
            <a:r>
              <a:rPr lang="pl-PL" dirty="0" err="1"/>
              <a:t>book</a:t>
            </a:r>
            <a:r>
              <a:rPr lang="pl-PL" dirty="0"/>
              <a:t> </a:t>
            </a:r>
            <a:r>
              <a:rPr lang="pl-PL" dirty="0" err="1"/>
              <a:t>about</a:t>
            </a:r>
            <a:r>
              <a:rPr lang="pl-PL" dirty="0"/>
              <a:t> </a:t>
            </a:r>
            <a:r>
              <a:rPr lang="pl-PL" dirty="0" err="1"/>
              <a:t>witches</a:t>
            </a:r>
            <a:r>
              <a:rPr lang="pl-PL" dirty="0"/>
              <a:t>.</a:t>
            </a:r>
            <a:endParaRPr lang="en-GB" dirty="0"/>
          </a:p>
        </p:txBody>
      </p:sp>
      <p:pic>
        <p:nvPicPr>
          <p:cNvPr id="1026" name="Picture 2" descr="http://www.thewritingnut.com/wp-content/uploads/2012/02/Girl-reading-boo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924945"/>
            <a:ext cx="979309" cy="11521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428056" y="4293096"/>
            <a:ext cx="6248400" cy="7109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She</a:t>
            </a:r>
            <a:r>
              <a:rPr lang="pl-PL" dirty="0"/>
              <a:t> </a:t>
            </a:r>
            <a:r>
              <a:rPr lang="pl-PL" dirty="0" err="1">
                <a:solidFill>
                  <a:srgbClr val="FF0000"/>
                </a:solidFill>
              </a:rPr>
              <a:t>has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read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/>
              <a:t>a </a:t>
            </a:r>
            <a:r>
              <a:rPr lang="pl-PL" dirty="0" err="1"/>
              <a:t>book</a:t>
            </a:r>
            <a:r>
              <a:rPr lang="pl-PL" dirty="0"/>
              <a:t> </a:t>
            </a:r>
            <a:r>
              <a:rPr lang="pl-PL" dirty="0" err="1"/>
              <a:t>about</a:t>
            </a:r>
            <a:r>
              <a:rPr lang="pl-PL" dirty="0"/>
              <a:t> </a:t>
            </a:r>
            <a:r>
              <a:rPr lang="pl-PL" dirty="0" err="1"/>
              <a:t>witches</a:t>
            </a:r>
            <a:r>
              <a:rPr lang="pl-PL" dirty="0"/>
              <a:t>.</a:t>
            </a:r>
            <a:endParaRPr lang="en-GB" dirty="0"/>
          </a:p>
        </p:txBody>
      </p:sp>
      <p:pic>
        <p:nvPicPr>
          <p:cNvPr id="1028" name="Picture 4" descr="http://t1.gstatic.com/images?q=tbn:ANd9GcTDTIw5k0WOp9z-GyFycG2cuOHPkpbnbpSWYtSfiRih14B2CbX4U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3946" y="5028511"/>
            <a:ext cx="811339" cy="122637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 rot="1799785">
            <a:off x="3818722" y="5195607"/>
            <a:ext cx="23762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400" b="1" dirty="0">
                <a:solidFill>
                  <a:srgbClr val="FF0000"/>
                </a:solidFill>
              </a:rPr>
              <a:t>FINISHED</a:t>
            </a:r>
            <a:endParaRPr lang="en-GB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316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SEE THE RESULT?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38400" y="2286001"/>
            <a:ext cx="6248400" cy="494928"/>
          </a:xfrm>
        </p:spPr>
        <p:txBody>
          <a:bodyPr/>
          <a:lstStyle/>
          <a:p>
            <a:r>
              <a:rPr lang="pl-PL" dirty="0" err="1"/>
              <a:t>Put</a:t>
            </a:r>
            <a:r>
              <a:rPr lang="pl-PL" dirty="0"/>
              <a:t>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shoes</a:t>
            </a:r>
            <a:r>
              <a:rPr lang="pl-PL" dirty="0"/>
              <a:t> on. The </a:t>
            </a:r>
            <a:r>
              <a:rPr lang="pl-PL" dirty="0" err="1"/>
              <a:t>grass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wet.</a:t>
            </a:r>
          </a:p>
        </p:txBody>
      </p:sp>
      <p:pic>
        <p:nvPicPr>
          <p:cNvPr id="2050" name="Picture 2" descr="http://t0.gstatic.com/images?q=tbn:ANd9GcSv5vt5EQ53uWKGI0mGdKsSt5dQsby3yxSasbfT48NKZGGWEAHz-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348880"/>
            <a:ext cx="1524000" cy="1143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915816" y="2996952"/>
            <a:ext cx="2592288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/>
              <a:t>It </a:t>
            </a:r>
            <a:r>
              <a:rPr lang="pl-PL" dirty="0" err="1">
                <a:solidFill>
                  <a:srgbClr val="FF0000"/>
                </a:solidFill>
              </a:rPr>
              <a:t>has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been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raining</a:t>
            </a:r>
            <a:r>
              <a:rPr lang="pl-PL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2428056" y="3798168"/>
            <a:ext cx="6248400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 err="1"/>
              <a:t>What’s</a:t>
            </a:r>
            <a:r>
              <a:rPr lang="pl-PL" dirty="0"/>
              <a:t> </a:t>
            </a:r>
            <a:r>
              <a:rPr lang="pl-PL" dirty="0" err="1"/>
              <a:t>been</a:t>
            </a:r>
            <a:r>
              <a:rPr lang="pl-PL" dirty="0"/>
              <a:t> </a:t>
            </a:r>
            <a:r>
              <a:rPr lang="pl-PL" dirty="0" err="1"/>
              <a:t>going</a:t>
            </a:r>
            <a:r>
              <a:rPr lang="pl-PL" dirty="0"/>
              <a:t> on </a:t>
            </a:r>
            <a:r>
              <a:rPr lang="pl-PL" dirty="0" err="1"/>
              <a:t>here</a:t>
            </a:r>
            <a:r>
              <a:rPr lang="pl-PL" dirty="0"/>
              <a:t>?</a:t>
            </a:r>
          </a:p>
        </p:txBody>
      </p:sp>
      <p:pic>
        <p:nvPicPr>
          <p:cNvPr id="2052" name="Picture 4" descr="http://codeblab.com/wp-content/uploads/2009/10/messy-kitchen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8596" y="4093727"/>
            <a:ext cx="1972795" cy="12519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ymbol zastępczy zawartości 2"/>
          <p:cNvSpPr txBox="1">
            <a:spLocks/>
          </p:cNvSpPr>
          <p:nvPr/>
        </p:nvSpPr>
        <p:spPr>
          <a:xfrm>
            <a:off x="2915816" y="4518248"/>
            <a:ext cx="3912780" cy="494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Char char="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1800"/>
              </a:spcBef>
              <a:buClr>
                <a:schemeClr val="accent2"/>
              </a:buClr>
              <a:buSzPct val="80000"/>
              <a:buFont typeface="Wingdings" pitchFamily="2" charset="2"/>
              <a:buChar char="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71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SzPct val="80000"/>
              <a:buFont typeface="Wingdings" pitchFamily="2" charset="2"/>
              <a:buChar char="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indent="-457200" algn="l" defTabSz="914400" rtl="0" eaLnBrk="1" latinLnBrk="0" hangingPunct="1">
              <a:spcBef>
                <a:spcPts val="1200"/>
              </a:spcBef>
              <a:buClr>
                <a:schemeClr val="accent4"/>
              </a:buClr>
              <a:buSzPct val="80000"/>
              <a:buFont typeface="Wingdings" pitchFamily="2" charset="2"/>
              <a:buChar char="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860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SzPct val="80000"/>
              <a:buFont typeface="Wingdings" pitchFamily="2" charset="2"/>
              <a:buChar char="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-457200" algn="l" defTabSz="914400" rtl="0" eaLnBrk="1" latinLnBrk="0" hangingPunct="1">
              <a:spcBef>
                <a:spcPts val="1200"/>
              </a:spcBef>
              <a:buClr>
                <a:schemeClr val="accent6"/>
              </a:buClr>
              <a:buSzPct val="90000"/>
              <a:buFont typeface="Wingdings" pitchFamily="2" charset="2"/>
              <a:buChar char="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0400" indent="-457200" algn="l" defTabSz="914400" rtl="0" eaLnBrk="1" latinLnBrk="0" hangingPunct="1">
              <a:spcBef>
                <a:spcPts val="1200"/>
              </a:spcBef>
              <a:buClr>
                <a:schemeClr val="accent1"/>
              </a:buClr>
              <a:buSzPct val="70000"/>
              <a:buFont typeface="Wingdings" pitchFamily="2" charset="2"/>
              <a:buChar char="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7600" indent="-457200" algn="l" defTabSz="914400" rtl="0" eaLnBrk="1" latinLnBrk="0" hangingPunct="1">
              <a:spcBef>
                <a:spcPts val="1200"/>
              </a:spcBef>
              <a:buClr>
                <a:schemeClr val="accent3"/>
              </a:buClr>
              <a:buFont typeface="Courier New" pitchFamily="49" charset="0"/>
              <a:buChar char="o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-457200" algn="l" defTabSz="914400" rtl="0" eaLnBrk="1" latinLnBrk="0" hangingPunct="1">
              <a:spcBef>
                <a:spcPts val="12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dirty="0"/>
              <a:t>The </a:t>
            </a:r>
            <a:r>
              <a:rPr lang="pl-PL" dirty="0" err="1"/>
              <a:t>children</a:t>
            </a:r>
            <a:r>
              <a:rPr lang="pl-PL" dirty="0"/>
              <a:t> </a:t>
            </a:r>
            <a:r>
              <a:rPr lang="pl-PL" dirty="0" err="1">
                <a:solidFill>
                  <a:srgbClr val="FF0000"/>
                </a:solidFill>
              </a:rPr>
              <a:t>have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been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err="1">
                <a:solidFill>
                  <a:srgbClr val="FF0000"/>
                </a:solidFill>
              </a:rPr>
              <a:t>cooking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489374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Be </a:t>
            </a:r>
            <a:r>
              <a:rPr lang="pl-PL" dirty="0" err="1"/>
              <a:t>careful</a:t>
            </a:r>
            <a:r>
              <a:rPr lang="pl-PL" dirty="0"/>
              <a:t>!!!</a:t>
            </a:r>
            <a:endParaRPr lang="en-GB" dirty="0"/>
          </a:p>
        </p:txBody>
      </p:sp>
      <p:pic>
        <p:nvPicPr>
          <p:cNvPr id="3074" name="Picture 2" descr="http://t3.gstatic.com/images?q=tbn:ANd9GcQZoGeXlDVQjl13o2lRA1fpvfJiFtPhkklppXJckZ_dQBu-RsMdH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7305" y="1988840"/>
            <a:ext cx="1122527" cy="1368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3275856" y="1988840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/>
              <a:t>I’ve</a:t>
            </a:r>
            <a:r>
              <a:rPr lang="pl-PL" sz="2000" dirty="0"/>
              <a:t> </a:t>
            </a:r>
            <a:r>
              <a:rPr lang="pl-PL" sz="2000" dirty="0" err="1"/>
              <a:t>been</a:t>
            </a:r>
            <a:r>
              <a:rPr lang="pl-PL" sz="2000" dirty="0"/>
              <a:t> </a:t>
            </a:r>
            <a:r>
              <a:rPr lang="pl-PL" sz="2000" dirty="0" err="1"/>
              <a:t>breaking</a:t>
            </a:r>
            <a:r>
              <a:rPr lang="pl-PL" sz="2000" dirty="0"/>
              <a:t> my leg. </a:t>
            </a:r>
            <a:endParaRPr lang="en-GB" sz="2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275856" y="28529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I’ve</a:t>
            </a:r>
            <a:r>
              <a:rPr lang="pl-PL" dirty="0"/>
              <a:t>  </a:t>
            </a:r>
            <a:r>
              <a:rPr lang="pl-PL" dirty="0" err="1"/>
              <a:t>broken</a:t>
            </a:r>
            <a:r>
              <a:rPr lang="pl-PL" dirty="0"/>
              <a:t> my leg.</a:t>
            </a:r>
            <a:endParaRPr lang="en-GB" dirty="0"/>
          </a:p>
        </p:txBody>
      </p:sp>
      <p:cxnSp>
        <p:nvCxnSpPr>
          <p:cNvPr id="7" name="Łącznik prostoliniowy 6"/>
          <p:cNvCxnSpPr/>
          <p:nvPr/>
        </p:nvCxnSpPr>
        <p:spPr>
          <a:xfrm>
            <a:off x="3779912" y="1844824"/>
            <a:ext cx="1224136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flipV="1">
            <a:off x="3779912" y="1844824"/>
            <a:ext cx="1080120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76" name="Picture 4" descr="http://t3.gstatic.com/images?q=tbn:ANd9GcQa-Qr3zqdsp8xEs9z2RYvUzrfegozqRPa9t7WDlF5xMeUbMPJQ8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39" y="3717032"/>
            <a:ext cx="1199217" cy="12241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e tekstowe 12"/>
          <p:cNvSpPr txBox="1"/>
          <p:nvPr/>
        </p:nvSpPr>
        <p:spPr>
          <a:xfrm>
            <a:off x="3347864" y="3748970"/>
            <a:ext cx="3816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/>
              <a:t>I’ve</a:t>
            </a:r>
            <a:r>
              <a:rPr lang="pl-PL" sz="2000" dirty="0"/>
              <a:t> </a:t>
            </a:r>
            <a:r>
              <a:rPr lang="pl-PL" sz="2000" dirty="0" err="1"/>
              <a:t>been</a:t>
            </a:r>
            <a:r>
              <a:rPr lang="pl-PL" sz="2000" dirty="0"/>
              <a:t> </a:t>
            </a:r>
            <a:r>
              <a:rPr lang="pl-PL" sz="2000" dirty="0" err="1"/>
              <a:t>knowing</a:t>
            </a:r>
            <a:r>
              <a:rPr lang="pl-PL" sz="2000" dirty="0"/>
              <a:t> </a:t>
            </a:r>
            <a:r>
              <a:rPr lang="pl-PL" sz="2000" dirty="0" err="1"/>
              <a:t>them</a:t>
            </a:r>
            <a:r>
              <a:rPr lang="pl-PL" sz="2000" dirty="0"/>
              <a:t> for </a:t>
            </a:r>
            <a:r>
              <a:rPr lang="pl-PL" sz="2000" dirty="0" err="1"/>
              <a:t>ages</a:t>
            </a:r>
            <a:r>
              <a:rPr lang="pl-PL" sz="2000" dirty="0"/>
              <a:t> </a:t>
            </a:r>
            <a:endParaRPr lang="en-GB" sz="2000" dirty="0"/>
          </a:p>
        </p:txBody>
      </p:sp>
      <p:cxnSp>
        <p:nvCxnSpPr>
          <p:cNvPr id="14" name="Łącznik prostoliniowy 13"/>
          <p:cNvCxnSpPr/>
          <p:nvPr/>
        </p:nvCxnSpPr>
        <p:spPr>
          <a:xfrm>
            <a:off x="3932312" y="3645024"/>
            <a:ext cx="1224136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Łącznik prostoliniowy 14"/>
          <p:cNvCxnSpPr/>
          <p:nvPr/>
        </p:nvCxnSpPr>
        <p:spPr>
          <a:xfrm flipV="1">
            <a:off x="3932312" y="3645024"/>
            <a:ext cx="1080120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pole tekstowe 15"/>
          <p:cNvSpPr txBox="1"/>
          <p:nvPr/>
        </p:nvSpPr>
        <p:spPr>
          <a:xfrm>
            <a:off x="3347864" y="457183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/>
              <a:t>I’ve</a:t>
            </a:r>
            <a:r>
              <a:rPr lang="pl-PL" dirty="0"/>
              <a:t>  </a:t>
            </a:r>
            <a:r>
              <a:rPr lang="pl-PL" dirty="0" err="1"/>
              <a:t>known</a:t>
            </a:r>
            <a:r>
              <a:rPr lang="pl-PL" dirty="0"/>
              <a:t> </a:t>
            </a:r>
            <a:r>
              <a:rPr lang="pl-PL" dirty="0" err="1"/>
              <a:t>them</a:t>
            </a:r>
            <a:r>
              <a:rPr lang="pl-PL" dirty="0"/>
              <a:t> for </a:t>
            </a:r>
            <a:r>
              <a:rPr lang="pl-PL" dirty="0" err="1"/>
              <a:t>ages</a:t>
            </a:r>
            <a:r>
              <a:rPr lang="pl-PL" dirty="0"/>
              <a:t>.</a:t>
            </a:r>
            <a:endParaRPr lang="en-GB" dirty="0"/>
          </a:p>
        </p:txBody>
      </p:sp>
      <p:pic>
        <p:nvPicPr>
          <p:cNvPr id="3078" name="Picture 6" descr="http://www.hdwallpapersarena.com/wp-content/uploads/2012/10/3720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229200"/>
            <a:ext cx="1533239" cy="11521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pole tekstowe 17"/>
          <p:cNvSpPr txBox="1"/>
          <p:nvPr/>
        </p:nvSpPr>
        <p:spPr>
          <a:xfrm>
            <a:off x="3707904" y="518913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/>
              <a:t>I’ve</a:t>
            </a:r>
            <a:r>
              <a:rPr lang="pl-PL" sz="2000" dirty="0"/>
              <a:t> </a:t>
            </a:r>
            <a:r>
              <a:rPr lang="pl-PL" sz="2000" dirty="0" err="1"/>
              <a:t>been</a:t>
            </a:r>
            <a:r>
              <a:rPr lang="pl-PL" sz="2000" dirty="0"/>
              <a:t> </a:t>
            </a:r>
            <a:r>
              <a:rPr lang="pl-PL" sz="2000" dirty="0" err="1"/>
              <a:t>living</a:t>
            </a:r>
            <a:r>
              <a:rPr lang="pl-PL" sz="2000" dirty="0"/>
              <a:t> </a:t>
            </a:r>
            <a:r>
              <a:rPr lang="pl-PL" sz="2000" dirty="0" err="1"/>
              <a:t>here</a:t>
            </a:r>
            <a:r>
              <a:rPr lang="pl-PL" sz="2000" dirty="0"/>
              <a:t> for </a:t>
            </a:r>
            <a:r>
              <a:rPr lang="pl-PL" sz="2000" dirty="0" err="1"/>
              <a:t>many</a:t>
            </a:r>
            <a:r>
              <a:rPr lang="pl-PL" sz="2000" dirty="0"/>
              <a:t> </a:t>
            </a:r>
            <a:r>
              <a:rPr lang="pl-PL" sz="2000" dirty="0" err="1"/>
              <a:t>years</a:t>
            </a:r>
            <a:r>
              <a:rPr lang="pl-PL" sz="2000" dirty="0"/>
              <a:t>. </a:t>
            </a:r>
            <a:endParaRPr lang="en-GB" sz="2000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3707904" y="5909210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err="1"/>
              <a:t>I’ve</a:t>
            </a:r>
            <a:r>
              <a:rPr lang="pl-PL" sz="2000" dirty="0"/>
              <a:t> </a:t>
            </a:r>
            <a:r>
              <a:rPr lang="pl-PL" sz="2000" dirty="0" err="1"/>
              <a:t>lived</a:t>
            </a:r>
            <a:r>
              <a:rPr lang="pl-PL" sz="2000" dirty="0"/>
              <a:t> </a:t>
            </a:r>
            <a:r>
              <a:rPr lang="pl-PL" sz="2000" dirty="0" err="1"/>
              <a:t>here</a:t>
            </a:r>
            <a:r>
              <a:rPr lang="pl-PL" sz="2000" dirty="0"/>
              <a:t> for </a:t>
            </a:r>
            <a:r>
              <a:rPr lang="pl-PL" sz="2000" dirty="0" err="1"/>
              <a:t>many</a:t>
            </a:r>
            <a:r>
              <a:rPr lang="pl-PL" sz="2000" dirty="0"/>
              <a:t> </a:t>
            </a:r>
            <a:r>
              <a:rPr lang="pl-PL" sz="2000" dirty="0" err="1"/>
              <a:t>years</a:t>
            </a:r>
            <a:r>
              <a:rPr lang="pl-PL" sz="2000" dirty="0"/>
              <a:t>. </a:t>
            </a:r>
            <a:endParaRPr lang="en-GB" sz="2000" dirty="0"/>
          </a:p>
        </p:txBody>
      </p:sp>
      <p:pic>
        <p:nvPicPr>
          <p:cNvPr id="3080" name="Picture 8" descr="http://t2.gstatic.com/images?q=tbn:ANd9GcTcpHW6848NLRt7uN3YIU23cckduj0yLq3-J3xk4eXrj_88n_W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5217368"/>
            <a:ext cx="1019944" cy="10199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6350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3" grpId="0"/>
      <p:bldP spid="16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Good</a:t>
            </a:r>
            <a:r>
              <a:rPr lang="pl-PL" dirty="0"/>
              <a:t> </a:t>
            </a:r>
            <a:r>
              <a:rPr lang="pl-PL" dirty="0" err="1"/>
              <a:t>luck</a:t>
            </a:r>
            <a:r>
              <a:rPr lang="pl-PL" dirty="0"/>
              <a:t>!</a:t>
            </a:r>
            <a:endParaRPr lang="en-GB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26432" y="2286001"/>
            <a:ext cx="5734000" cy="8549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4400" dirty="0">
                <a:solidFill>
                  <a:schemeClr val="accent4">
                    <a:lumMod val="75000"/>
                  </a:schemeClr>
                </a:solidFill>
              </a:rPr>
              <a:t>TIME FOR EXERCISES</a:t>
            </a:r>
            <a:endParaRPr lang="en-GB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098" name="Picture 2" descr="http://t3.gstatic.com/images?q=tbn:ANd9GcS1no8eR-Zpu1X5AfPLSmnMpu-8cPR4auSqmPDJMhcVBJeFIkX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12976"/>
            <a:ext cx="2743200" cy="3305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938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Motyw Mod</Template>
  <TotalTime>42</TotalTime>
  <Words>132</Words>
  <Application>Microsoft Office PowerPoint</Application>
  <PresentationFormat>Presentación en pantalla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8" baseType="lpstr">
      <vt:lpstr>Mod</vt:lpstr>
      <vt:lpstr>Presentación</vt:lpstr>
      <vt:lpstr>PRESENT PERFECT SIMPLE VS PRESENT PERFECT CONTINUOUS</vt:lpstr>
      <vt:lpstr>How long?  How much/many?</vt:lpstr>
      <vt:lpstr>Finished? Unfinished?</vt:lpstr>
      <vt:lpstr>SEE THE RESULT?</vt:lpstr>
      <vt:lpstr>Be careful!!!</vt:lpstr>
      <vt:lpstr>Good luck!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SIMPLE VS PRESENT PERFECT CONTINUOUS</dc:title>
  <dc:creator>Aga</dc:creator>
  <cp:lastModifiedBy>Maria Teresa Reyes</cp:lastModifiedBy>
  <cp:revision>8</cp:revision>
  <dcterms:created xsi:type="dcterms:W3CDTF">2013-02-24T18:32:18Z</dcterms:created>
  <dcterms:modified xsi:type="dcterms:W3CDTF">2020-04-30T11:44:58Z</dcterms:modified>
</cp:coreProperties>
</file>