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1" r:id="rId4"/>
    <p:sldId id="258" r:id="rId5"/>
    <p:sldId id="260" r:id="rId6"/>
    <p:sldId id="262" r:id="rId7"/>
    <p:sldId id="269" r:id="rId8"/>
    <p:sldId id="264" r:id="rId9"/>
    <p:sldId id="265" r:id="rId10"/>
    <p:sldId id="266" r:id="rId11"/>
    <p:sldId id="267" r:id="rId12"/>
    <p:sldId id="26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nán González Parra" userId="0af7165e7dfde800" providerId="LiveId" clId="{6517EFCF-75BF-4684-B353-04554287D478}"/>
    <pc:docChg chg="custSel addSld modSld">
      <pc:chgData name="Hernán González Parra" userId="0af7165e7dfde800" providerId="LiveId" clId="{6517EFCF-75BF-4684-B353-04554287D478}" dt="2020-03-31T17:27:13.486" v="47"/>
      <pc:docMkLst>
        <pc:docMk/>
      </pc:docMkLst>
      <pc:sldChg chg="addSp delSp modSp mod delAnim modAnim">
        <pc:chgData name="Hernán González Parra" userId="0af7165e7dfde800" providerId="LiveId" clId="{6517EFCF-75BF-4684-B353-04554287D478}" dt="2020-03-31T16:06:07.847" v="14" actId="21"/>
        <pc:sldMkLst>
          <pc:docMk/>
          <pc:sldMk cId="3443406838" sldId="256"/>
        </pc:sldMkLst>
        <pc:picChg chg="add del mod">
          <ac:chgData name="Hernán González Parra" userId="0af7165e7dfde800" providerId="LiveId" clId="{6517EFCF-75BF-4684-B353-04554287D478}" dt="2020-03-31T15:47:47.785" v="1" actId="21"/>
          <ac:picMkLst>
            <pc:docMk/>
            <pc:sldMk cId="3443406838" sldId="256"/>
            <ac:picMk id="4" creationId="{13A05FAD-437A-4074-BDC9-B021DE7B102A}"/>
          </ac:picMkLst>
        </pc:picChg>
        <pc:picChg chg="add del mod">
          <ac:chgData name="Hernán González Parra" userId="0af7165e7dfde800" providerId="LiveId" clId="{6517EFCF-75BF-4684-B353-04554287D478}" dt="2020-03-31T16:06:07.847" v="14" actId="21"/>
          <ac:picMkLst>
            <pc:docMk/>
            <pc:sldMk cId="3443406838" sldId="256"/>
            <ac:picMk id="4" creationId="{D7D055C7-D2EE-4AC1-B658-FBDCF791B631}"/>
          </ac:picMkLst>
        </pc:picChg>
        <pc:picChg chg="add mod">
          <ac:chgData name="Hernán González Parra" userId="0af7165e7dfde800" providerId="LiveId" clId="{6517EFCF-75BF-4684-B353-04554287D478}" dt="2020-03-31T15:49:40.176" v="9" actId="1440"/>
          <ac:picMkLst>
            <pc:docMk/>
            <pc:sldMk cId="3443406838" sldId="256"/>
            <ac:picMk id="5" creationId="{227F38A5-4632-42C3-A6F9-1EF404531F97}"/>
          </ac:picMkLst>
        </pc:picChg>
      </pc:sldChg>
      <pc:sldChg chg="addSp delSp modSp add mod modTransition">
        <pc:chgData name="Hernán González Parra" userId="0af7165e7dfde800" providerId="LiveId" clId="{6517EFCF-75BF-4684-B353-04554287D478}" dt="2020-03-31T17:27:13.486" v="47"/>
        <pc:sldMkLst>
          <pc:docMk/>
          <pc:sldMk cId="1069140149" sldId="271"/>
        </pc:sldMkLst>
        <pc:spChg chg="mod">
          <ac:chgData name="Hernán González Parra" userId="0af7165e7dfde800" providerId="LiveId" clId="{6517EFCF-75BF-4684-B353-04554287D478}" dt="2020-03-31T17:24:33.855" v="37" actId="20577"/>
          <ac:spMkLst>
            <pc:docMk/>
            <pc:sldMk cId="1069140149" sldId="271"/>
            <ac:spMk id="2" creationId="{62C67F2F-DF0C-4904-B51B-875512F0DAC4}"/>
          </ac:spMkLst>
        </pc:spChg>
        <pc:spChg chg="del">
          <ac:chgData name="Hernán González Parra" userId="0af7165e7dfde800" providerId="LiveId" clId="{6517EFCF-75BF-4684-B353-04554287D478}" dt="2020-03-31T17:25:21.301" v="38"/>
          <ac:spMkLst>
            <pc:docMk/>
            <pc:sldMk cId="1069140149" sldId="271"/>
            <ac:spMk id="3" creationId="{189E5692-F8F6-40A9-A158-85E33A2CCE63}"/>
          </ac:spMkLst>
        </pc:spChg>
        <pc:picChg chg="add mod">
          <ac:chgData name="Hernán González Parra" userId="0af7165e7dfde800" providerId="LiveId" clId="{6517EFCF-75BF-4684-B353-04554287D478}" dt="2020-03-31T17:25:23.225" v="39" actId="1076"/>
          <ac:picMkLst>
            <pc:docMk/>
            <pc:sldMk cId="1069140149" sldId="271"/>
            <ac:picMk id="4" creationId="{0587D7BA-4B63-4754-AB08-77BBC1CE2FCC}"/>
          </ac:picMkLst>
        </pc:picChg>
        <pc:picChg chg="add mod">
          <ac:chgData name="Hernán González Parra" userId="0af7165e7dfde800" providerId="LiveId" clId="{6517EFCF-75BF-4684-B353-04554287D478}" dt="2020-03-31T17:25:41.347" v="43" actId="14100"/>
          <ac:picMkLst>
            <pc:docMk/>
            <pc:sldMk cId="1069140149" sldId="271"/>
            <ac:picMk id="5" creationId="{4B66D29F-E027-4D6B-8854-92361B65CB5F}"/>
          </ac:picMkLst>
        </pc:picChg>
        <pc:picChg chg="add mod">
          <ac:chgData name="Hernán González Parra" userId="0af7165e7dfde800" providerId="LiveId" clId="{6517EFCF-75BF-4684-B353-04554287D478}" dt="2020-03-31T17:26:53.831" v="46" actId="14100"/>
          <ac:picMkLst>
            <pc:docMk/>
            <pc:sldMk cId="1069140149" sldId="271"/>
            <ac:picMk id="6" creationId="{4159C336-9E29-43F1-B552-58C3B8042707}"/>
          </ac:picMkLst>
        </pc:picChg>
      </pc:sldChg>
    </pc:docChg>
  </pc:docChgLst>
  <pc:docChgLst>
    <pc:chgData name="Hernán González Parra" userId="0af7165e7dfde800" providerId="LiveId" clId="{D597C193-950F-4608-93AA-A1FCBFB2EA92}"/>
    <pc:docChg chg="undo custSel addSld delSld modSld sldOrd">
      <pc:chgData name="Hernán González Parra" userId="0af7165e7dfde800" providerId="LiveId" clId="{D597C193-950F-4608-93AA-A1FCBFB2EA92}" dt="2020-03-30T20:07:15.748" v="318" actId="1076"/>
      <pc:docMkLst>
        <pc:docMk/>
      </pc:docMkLst>
      <pc:sldChg chg="modTransition">
        <pc:chgData name="Hernán González Parra" userId="0af7165e7dfde800" providerId="LiveId" clId="{D597C193-950F-4608-93AA-A1FCBFB2EA92}" dt="2020-03-30T19:41:35.526" v="25"/>
        <pc:sldMkLst>
          <pc:docMk/>
          <pc:sldMk cId="3443406838" sldId="256"/>
        </pc:sldMkLst>
      </pc:sldChg>
      <pc:sldChg chg="modTransition">
        <pc:chgData name="Hernán González Parra" userId="0af7165e7dfde800" providerId="LiveId" clId="{D597C193-950F-4608-93AA-A1FCBFB2EA92}" dt="2020-03-30T19:41:43.082" v="26"/>
        <pc:sldMkLst>
          <pc:docMk/>
          <pc:sldMk cId="1554622573" sldId="257"/>
        </pc:sldMkLst>
      </pc:sldChg>
      <pc:sldChg chg="modTransition">
        <pc:chgData name="Hernán González Parra" userId="0af7165e7dfde800" providerId="LiveId" clId="{D597C193-950F-4608-93AA-A1FCBFB2EA92}" dt="2020-03-30T19:41:49.732" v="27"/>
        <pc:sldMkLst>
          <pc:docMk/>
          <pc:sldMk cId="1928354047" sldId="258"/>
        </pc:sldMkLst>
      </pc:sldChg>
      <pc:sldChg chg="del">
        <pc:chgData name="Hernán González Parra" userId="0af7165e7dfde800" providerId="LiveId" clId="{D597C193-950F-4608-93AA-A1FCBFB2EA92}" dt="2020-03-30T19:34:28.418" v="0" actId="2696"/>
        <pc:sldMkLst>
          <pc:docMk/>
          <pc:sldMk cId="2627548883" sldId="259"/>
        </pc:sldMkLst>
      </pc:sldChg>
      <pc:sldChg chg="addSp delSp modSp mod modTransition">
        <pc:chgData name="Hernán González Parra" userId="0af7165e7dfde800" providerId="LiveId" clId="{D597C193-950F-4608-93AA-A1FCBFB2EA92}" dt="2020-03-30T19:41:57.850" v="28"/>
        <pc:sldMkLst>
          <pc:docMk/>
          <pc:sldMk cId="2127818046" sldId="260"/>
        </pc:sldMkLst>
        <pc:graphicFrameChg chg="mod">
          <ac:chgData name="Hernán González Parra" userId="0af7165e7dfde800" providerId="LiveId" clId="{D597C193-950F-4608-93AA-A1FCBFB2EA92}" dt="2020-03-30T19:37:11.240" v="4"/>
          <ac:graphicFrameMkLst>
            <pc:docMk/>
            <pc:sldMk cId="2127818046" sldId="260"/>
            <ac:graphicFrameMk id="4" creationId="{3BA08BB6-8B44-427F-BD9E-D5593D77E19C}"/>
          </ac:graphicFrameMkLst>
        </pc:graphicFrameChg>
        <pc:picChg chg="add del mod">
          <ac:chgData name="Hernán González Parra" userId="0af7165e7dfde800" providerId="LiveId" clId="{D597C193-950F-4608-93AA-A1FCBFB2EA92}" dt="2020-03-30T19:38:20.027" v="10" actId="21"/>
          <ac:picMkLst>
            <pc:docMk/>
            <pc:sldMk cId="2127818046" sldId="260"/>
            <ac:picMk id="3" creationId="{4D5FF147-2CDF-4010-A924-0B422FE9F333}"/>
          </ac:picMkLst>
        </pc:picChg>
        <pc:picChg chg="add mod">
          <ac:chgData name="Hernán González Parra" userId="0af7165e7dfde800" providerId="LiveId" clId="{D597C193-950F-4608-93AA-A1FCBFB2EA92}" dt="2020-03-30T19:38:54.892" v="16" actId="1440"/>
          <ac:picMkLst>
            <pc:docMk/>
            <pc:sldMk cId="2127818046" sldId="260"/>
            <ac:picMk id="5" creationId="{7DE4BD9B-B83F-4DD8-870B-8460A1DA7077}"/>
          </ac:picMkLst>
        </pc:picChg>
        <pc:picChg chg="add mod">
          <ac:chgData name="Hernán González Parra" userId="0af7165e7dfde800" providerId="LiveId" clId="{D597C193-950F-4608-93AA-A1FCBFB2EA92}" dt="2020-03-30T19:39:48.138" v="24" actId="14100"/>
          <ac:picMkLst>
            <pc:docMk/>
            <pc:sldMk cId="2127818046" sldId="260"/>
            <ac:picMk id="6" creationId="{1BDB96E2-7CD4-4276-BB5E-9005825DAE07}"/>
          </ac:picMkLst>
        </pc:picChg>
      </pc:sldChg>
      <pc:sldChg chg="del">
        <pc:chgData name="Hernán González Parra" userId="0af7165e7dfde800" providerId="LiveId" clId="{D597C193-950F-4608-93AA-A1FCBFB2EA92}" dt="2020-03-30T19:35:12.666" v="3" actId="2696"/>
        <pc:sldMkLst>
          <pc:docMk/>
          <pc:sldMk cId="3244672471" sldId="261"/>
        </pc:sldMkLst>
      </pc:sldChg>
      <pc:sldChg chg="modTransition">
        <pc:chgData name="Hernán González Parra" userId="0af7165e7dfde800" providerId="LiveId" clId="{D597C193-950F-4608-93AA-A1FCBFB2EA92}" dt="2020-03-30T19:42:03.351" v="29"/>
        <pc:sldMkLst>
          <pc:docMk/>
          <pc:sldMk cId="2059010314" sldId="262"/>
        </pc:sldMkLst>
      </pc:sldChg>
      <pc:sldChg chg="addSp delSp modSp del mod ord modTransition modAnim">
        <pc:chgData name="Hernán González Parra" userId="0af7165e7dfde800" providerId="LiveId" clId="{D597C193-950F-4608-93AA-A1FCBFB2EA92}" dt="2020-03-30T19:58:07.718" v="200" actId="2696"/>
        <pc:sldMkLst>
          <pc:docMk/>
          <pc:sldMk cId="3248667438" sldId="263"/>
        </pc:sldMkLst>
        <pc:spChg chg="add mod">
          <ac:chgData name="Hernán González Parra" userId="0af7165e7dfde800" providerId="LiveId" clId="{D597C193-950F-4608-93AA-A1FCBFB2EA92}" dt="2020-03-30T19:58:02.675" v="199" actId="14100"/>
          <ac:spMkLst>
            <pc:docMk/>
            <pc:sldMk cId="3248667438" sldId="263"/>
            <ac:spMk id="3" creationId="{F675DC60-89B6-4944-B4A3-B9433717A760}"/>
          </ac:spMkLst>
        </pc:spChg>
        <pc:graphicFrameChg chg="del">
          <ac:chgData name="Hernán González Parra" userId="0af7165e7dfde800" providerId="LiveId" clId="{D597C193-950F-4608-93AA-A1FCBFB2EA92}" dt="2020-03-30T19:57:58.288" v="198" actId="21"/>
          <ac:graphicFrameMkLst>
            <pc:docMk/>
            <pc:sldMk cId="3248667438" sldId="263"/>
            <ac:graphicFrameMk id="4" creationId="{50CF0581-216A-4EBA-AAAA-30F0B229A155}"/>
          </ac:graphicFrameMkLst>
        </pc:graphicFrameChg>
      </pc:sldChg>
      <pc:sldChg chg="addSp delSp modSp add mod ord modTransition">
        <pc:chgData name="Hernán González Parra" userId="0af7165e7dfde800" providerId="LiveId" clId="{D597C193-950F-4608-93AA-A1FCBFB2EA92}" dt="2020-03-30T20:05:44.811" v="283"/>
        <pc:sldMkLst>
          <pc:docMk/>
          <pc:sldMk cId="3937674725" sldId="264"/>
        </pc:sldMkLst>
        <pc:spChg chg="mod">
          <ac:chgData name="Hernán González Parra" userId="0af7165e7dfde800" providerId="LiveId" clId="{D597C193-950F-4608-93AA-A1FCBFB2EA92}" dt="2020-03-30T19:43:31.448" v="48" actId="20577"/>
          <ac:spMkLst>
            <pc:docMk/>
            <pc:sldMk cId="3937674725" sldId="264"/>
            <ac:spMk id="2" creationId="{4C80A5CB-2B01-4B60-A9F0-A149DE881DE0}"/>
          </ac:spMkLst>
        </pc:spChg>
        <pc:spChg chg="del">
          <ac:chgData name="Hernán González Parra" userId="0af7165e7dfde800" providerId="LiveId" clId="{D597C193-950F-4608-93AA-A1FCBFB2EA92}" dt="2020-03-30T19:43:36.403" v="49"/>
          <ac:spMkLst>
            <pc:docMk/>
            <pc:sldMk cId="3937674725" sldId="264"/>
            <ac:spMk id="3" creationId="{E20BBB7A-3883-4A16-9BBF-2C542DEC020E}"/>
          </ac:spMkLst>
        </pc:spChg>
        <pc:spChg chg="del">
          <ac:chgData name="Hernán González Parra" userId="0af7165e7dfde800" providerId="LiveId" clId="{D597C193-950F-4608-93AA-A1FCBFB2EA92}" dt="2020-03-30T19:44:16.240" v="50"/>
          <ac:spMkLst>
            <pc:docMk/>
            <pc:sldMk cId="3937674725" sldId="264"/>
            <ac:spMk id="4" creationId="{3B8AD78E-6B3F-4EA3-99B8-B8389C6B7DAB}"/>
          </ac:spMkLst>
        </pc:spChg>
        <pc:picChg chg="add mod">
          <ac:chgData name="Hernán González Parra" userId="0af7165e7dfde800" providerId="LiveId" clId="{D597C193-950F-4608-93AA-A1FCBFB2EA92}" dt="2020-03-30T19:43:36.403" v="49"/>
          <ac:picMkLst>
            <pc:docMk/>
            <pc:sldMk cId="3937674725" sldId="264"/>
            <ac:picMk id="5" creationId="{94991CF0-1E80-4506-B38A-3E73DB4948EF}"/>
          </ac:picMkLst>
        </pc:picChg>
        <pc:picChg chg="add mod">
          <ac:chgData name="Hernán González Parra" userId="0af7165e7dfde800" providerId="LiveId" clId="{D597C193-950F-4608-93AA-A1FCBFB2EA92}" dt="2020-03-30T19:44:26.405" v="54" actId="14100"/>
          <ac:picMkLst>
            <pc:docMk/>
            <pc:sldMk cId="3937674725" sldId="264"/>
            <ac:picMk id="6" creationId="{1C391DEF-4D37-4087-92F1-6CD4EA5C343C}"/>
          </ac:picMkLst>
        </pc:picChg>
      </pc:sldChg>
      <pc:sldChg chg="addSp delSp modSp add mod ord modTransition">
        <pc:chgData name="Hernán González Parra" userId="0af7165e7dfde800" providerId="LiveId" clId="{D597C193-950F-4608-93AA-A1FCBFB2EA92}" dt="2020-03-30T20:05:50.312" v="284"/>
        <pc:sldMkLst>
          <pc:docMk/>
          <pc:sldMk cId="184128430" sldId="265"/>
        </pc:sldMkLst>
        <pc:spChg chg="mod">
          <ac:chgData name="Hernán González Parra" userId="0af7165e7dfde800" providerId="LiveId" clId="{D597C193-950F-4608-93AA-A1FCBFB2EA92}" dt="2020-03-30T19:45:41.244" v="79" actId="20577"/>
          <ac:spMkLst>
            <pc:docMk/>
            <pc:sldMk cId="184128430" sldId="265"/>
            <ac:spMk id="2" creationId="{FB7206C0-0BA6-45FA-9EC2-C2C4221D41EB}"/>
          </ac:spMkLst>
        </pc:spChg>
        <pc:spChg chg="del">
          <ac:chgData name="Hernán González Parra" userId="0af7165e7dfde800" providerId="LiveId" clId="{D597C193-950F-4608-93AA-A1FCBFB2EA92}" dt="2020-03-30T19:45:45.315" v="80"/>
          <ac:spMkLst>
            <pc:docMk/>
            <pc:sldMk cId="184128430" sldId="265"/>
            <ac:spMk id="3" creationId="{24EB2E6F-2507-4B5F-8965-241995D532F3}"/>
          </ac:spMkLst>
        </pc:spChg>
        <pc:spChg chg="del">
          <ac:chgData name="Hernán González Parra" userId="0af7165e7dfde800" providerId="LiveId" clId="{D597C193-950F-4608-93AA-A1FCBFB2EA92}" dt="2020-03-30T19:46:32.306" v="82"/>
          <ac:spMkLst>
            <pc:docMk/>
            <pc:sldMk cId="184128430" sldId="265"/>
            <ac:spMk id="4" creationId="{0D2927A5-E3E2-46A1-832C-132DA88DA571}"/>
          </ac:spMkLst>
        </pc:spChg>
        <pc:picChg chg="add mod">
          <ac:chgData name="Hernán González Parra" userId="0af7165e7dfde800" providerId="LiveId" clId="{D597C193-950F-4608-93AA-A1FCBFB2EA92}" dt="2020-03-30T19:45:48.212" v="81" actId="14100"/>
          <ac:picMkLst>
            <pc:docMk/>
            <pc:sldMk cId="184128430" sldId="265"/>
            <ac:picMk id="5" creationId="{2BE1A9A7-3ECC-4964-B8DE-E14C67A3FB0C}"/>
          </ac:picMkLst>
        </pc:picChg>
        <pc:picChg chg="add mod modCrop">
          <ac:chgData name="Hernán González Parra" userId="0af7165e7dfde800" providerId="LiveId" clId="{D597C193-950F-4608-93AA-A1FCBFB2EA92}" dt="2020-03-30T19:46:50.098" v="85" actId="14100"/>
          <ac:picMkLst>
            <pc:docMk/>
            <pc:sldMk cId="184128430" sldId="265"/>
            <ac:picMk id="6" creationId="{80622C8B-E59C-4526-9959-D48172E42242}"/>
          </ac:picMkLst>
        </pc:picChg>
      </pc:sldChg>
      <pc:sldChg chg="addSp delSp modSp add mod ord modTransition">
        <pc:chgData name="Hernán González Parra" userId="0af7165e7dfde800" providerId="LiveId" clId="{D597C193-950F-4608-93AA-A1FCBFB2EA92}" dt="2020-03-30T20:06:03.480" v="285"/>
        <pc:sldMkLst>
          <pc:docMk/>
          <pc:sldMk cId="3340742252" sldId="266"/>
        </pc:sldMkLst>
        <pc:spChg chg="mod">
          <ac:chgData name="Hernán González Parra" userId="0af7165e7dfde800" providerId="LiveId" clId="{D597C193-950F-4608-93AA-A1FCBFB2EA92}" dt="2020-03-30T19:47:48.001" v="107" actId="20577"/>
          <ac:spMkLst>
            <pc:docMk/>
            <pc:sldMk cId="3340742252" sldId="266"/>
            <ac:spMk id="2" creationId="{AD32A2F4-8194-43FE-A9A1-BD675B3E8DC7}"/>
          </ac:spMkLst>
        </pc:spChg>
        <pc:spChg chg="del">
          <ac:chgData name="Hernán González Parra" userId="0af7165e7dfde800" providerId="LiveId" clId="{D597C193-950F-4608-93AA-A1FCBFB2EA92}" dt="2020-03-30T19:48:48.070" v="111"/>
          <ac:spMkLst>
            <pc:docMk/>
            <pc:sldMk cId="3340742252" sldId="266"/>
            <ac:spMk id="3" creationId="{E3F5D5CF-0570-4780-A6A6-8107C7FAA096}"/>
          </ac:spMkLst>
        </pc:spChg>
        <pc:spChg chg="del">
          <ac:chgData name="Hernán González Parra" userId="0af7165e7dfde800" providerId="LiveId" clId="{D597C193-950F-4608-93AA-A1FCBFB2EA92}" dt="2020-03-30T19:47:53.282" v="108"/>
          <ac:spMkLst>
            <pc:docMk/>
            <pc:sldMk cId="3340742252" sldId="266"/>
            <ac:spMk id="4" creationId="{654FEEAC-8886-4571-A3BE-7F977B5BD014}"/>
          </ac:spMkLst>
        </pc:spChg>
        <pc:picChg chg="add mod">
          <ac:chgData name="Hernán González Parra" userId="0af7165e7dfde800" providerId="LiveId" clId="{D597C193-950F-4608-93AA-A1FCBFB2EA92}" dt="2020-03-30T19:47:58.247" v="110" actId="14100"/>
          <ac:picMkLst>
            <pc:docMk/>
            <pc:sldMk cId="3340742252" sldId="266"/>
            <ac:picMk id="5" creationId="{AC769B7F-A3D8-421A-A92D-3D9411E8CFA1}"/>
          </ac:picMkLst>
        </pc:picChg>
        <pc:picChg chg="add mod">
          <ac:chgData name="Hernán González Parra" userId="0af7165e7dfde800" providerId="LiveId" clId="{D597C193-950F-4608-93AA-A1FCBFB2EA92}" dt="2020-03-30T19:49:00.526" v="115" actId="14100"/>
          <ac:picMkLst>
            <pc:docMk/>
            <pc:sldMk cId="3340742252" sldId="266"/>
            <ac:picMk id="6" creationId="{91931D51-E6A4-4E23-AFCA-D88AC58E7A80}"/>
          </ac:picMkLst>
        </pc:picChg>
      </pc:sldChg>
      <pc:sldChg chg="addSp delSp modSp add mod modTransition">
        <pc:chgData name="Hernán González Parra" userId="0af7165e7dfde800" providerId="LiveId" clId="{D597C193-950F-4608-93AA-A1FCBFB2EA92}" dt="2020-03-30T20:06:09.259" v="286"/>
        <pc:sldMkLst>
          <pc:docMk/>
          <pc:sldMk cId="831265472" sldId="267"/>
        </pc:sldMkLst>
        <pc:spChg chg="mod">
          <ac:chgData name="Hernán González Parra" userId="0af7165e7dfde800" providerId="LiveId" clId="{D597C193-950F-4608-93AA-A1FCBFB2EA92}" dt="2020-03-30T19:49:23.187" v="152" actId="20577"/>
          <ac:spMkLst>
            <pc:docMk/>
            <pc:sldMk cId="831265472" sldId="267"/>
            <ac:spMk id="2" creationId="{09E39AAA-9791-4834-AED1-A97FD76A2ACE}"/>
          </ac:spMkLst>
        </pc:spChg>
        <pc:spChg chg="del">
          <ac:chgData name="Hernán González Parra" userId="0af7165e7dfde800" providerId="LiveId" clId="{D597C193-950F-4608-93AA-A1FCBFB2EA92}" dt="2020-03-30T19:50:09.620" v="153"/>
          <ac:spMkLst>
            <pc:docMk/>
            <pc:sldMk cId="831265472" sldId="267"/>
            <ac:spMk id="3" creationId="{F0B12C99-2968-41DA-BBE7-725062B0E648}"/>
          </ac:spMkLst>
        </pc:spChg>
        <pc:spChg chg="del">
          <ac:chgData name="Hernán González Parra" userId="0af7165e7dfde800" providerId="LiveId" clId="{D597C193-950F-4608-93AA-A1FCBFB2EA92}" dt="2020-03-30T19:50:43.561" v="154"/>
          <ac:spMkLst>
            <pc:docMk/>
            <pc:sldMk cId="831265472" sldId="267"/>
            <ac:spMk id="4" creationId="{6F37B4F9-41F0-4883-B09D-54A5344E7268}"/>
          </ac:spMkLst>
        </pc:spChg>
        <pc:picChg chg="add mod">
          <ac:chgData name="Hernán González Parra" userId="0af7165e7dfde800" providerId="LiveId" clId="{D597C193-950F-4608-93AA-A1FCBFB2EA92}" dt="2020-03-30T19:50:09.620" v="153"/>
          <ac:picMkLst>
            <pc:docMk/>
            <pc:sldMk cId="831265472" sldId="267"/>
            <ac:picMk id="5" creationId="{9FCE1252-8C48-4D5F-B5DC-27F2A8D8E746}"/>
          </ac:picMkLst>
        </pc:picChg>
        <pc:picChg chg="add mod">
          <ac:chgData name="Hernán González Parra" userId="0af7165e7dfde800" providerId="LiveId" clId="{D597C193-950F-4608-93AA-A1FCBFB2EA92}" dt="2020-03-30T19:50:55.118" v="156" actId="14100"/>
          <ac:picMkLst>
            <pc:docMk/>
            <pc:sldMk cId="831265472" sldId="267"/>
            <ac:picMk id="6" creationId="{8AC1C324-9F3C-4FCD-9D7D-06CB93F2E735}"/>
          </ac:picMkLst>
        </pc:picChg>
      </pc:sldChg>
      <pc:sldChg chg="addSp delSp modSp add mod ord modTransition">
        <pc:chgData name="Hernán González Parra" userId="0af7165e7dfde800" providerId="LiveId" clId="{D597C193-950F-4608-93AA-A1FCBFB2EA92}" dt="2020-03-30T20:06:18.062" v="287"/>
        <pc:sldMkLst>
          <pc:docMk/>
          <pc:sldMk cId="566184703" sldId="268"/>
        </pc:sldMkLst>
        <pc:spChg chg="mod">
          <ac:chgData name="Hernán González Parra" userId="0af7165e7dfde800" providerId="LiveId" clId="{D597C193-950F-4608-93AA-A1FCBFB2EA92}" dt="2020-03-30T19:51:27.562" v="181" actId="20577"/>
          <ac:spMkLst>
            <pc:docMk/>
            <pc:sldMk cId="566184703" sldId="268"/>
            <ac:spMk id="2" creationId="{EB7F7783-0B4B-4E24-9A04-856BE028C69B}"/>
          </ac:spMkLst>
        </pc:spChg>
        <pc:spChg chg="del">
          <ac:chgData name="Hernán González Parra" userId="0af7165e7dfde800" providerId="LiveId" clId="{D597C193-950F-4608-93AA-A1FCBFB2EA92}" dt="2020-03-30T19:52:06.419" v="182"/>
          <ac:spMkLst>
            <pc:docMk/>
            <pc:sldMk cId="566184703" sldId="268"/>
            <ac:spMk id="3" creationId="{6A6D9344-E045-46D9-AB9D-CAA8D87F3346}"/>
          </ac:spMkLst>
        </pc:spChg>
        <pc:spChg chg="del">
          <ac:chgData name="Hernán González Parra" userId="0af7165e7dfde800" providerId="LiveId" clId="{D597C193-950F-4608-93AA-A1FCBFB2EA92}" dt="2020-03-30T19:52:39.663" v="184"/>
          <ac:spMkLst>
            <pc:docMk/>
            <pc:sldMk cId="566184703" sldId="268"/>
            <ac:spMk id="4" creationId="{E2F08109-D72C-471D-A1E9-7C516A162F90}"/>
          </ac:spMkLst>
        </pc:spChg>
        <pc:picChg chg="add mod">
          <ac:chgData name="Hernán González Parra" userId="0af7165e7dfde800" providerId="LiveId" clId="{D597C193-950F-4608-93AA-A1FCBFB2EA92}" dt="2020-03-30T19:52:48.673" v="188" actId="14100"/>
          <ac:picMkLst>
            <pc:docMk/>
            <pc:sldMk cId="566184703" sldId="268"/>
            <ac:picMk id="5" creationId="{55F93E99-75F3-47D3-900B-EF30BF7FEF00}"/>
          </ac:picMkLst>
        </pc:picChg>
        <pc:picChg chg="add mod">
          <ac:chgData name="Hernán González Parra" userId="0af7165e7dfde800" providerId="LiveId" clId="{D597C193-950F-4608-93AA-A1FCBFB2EA92}" dt="2020-03-30T19:52:45.703" v="187" actId="1076"/>
          <ac:picMkLst>
            <pc:docMk/>
            <pc:sldMk cId="566184703" sldId="268"/>
            <ac:picMk id="6" creationId="{E37F0061-A6EB-4498-B2A1-CFA51C897669}"/>
          </ac:picMkLst>
        </pc:picChg>
        <pc:picChg chg="add mod">
          <ac:chgData name="Hernán González Parra" userId="0af7165e7dfde800" providerId="LiveId" clId="{D597C193-950F-4608-93AA-A1FCBFB2EA92}" dt="2020-03-30T19:54:05.218" v="191" actId="14100"/>
          <ac:picMkLst>
            <pc:docMk/>
            <pc:sldMk cId="566184703" sldId="268"/>
            <ac:picMk id="7" creationId="{83A4DFC8-9841-4C24-9D54-DD76B8C120EA}"/>
          </ac:picMkLst>
        </pc:picChg>
        <pc:picChg chg="add mod">
          <ac:chgData name="Hernán González Parra" userId="0af7165e7dfde800" providerId="LiveId" clId="{D597C193-950F-4608-93AA-A1FCBFB2EA92}" dt="2020-03-30T19:57:48.997" v="197" actId="14100"/>
          <ac:picMkLst>
            <pc:docMk/>
            <pc:sldMk cId="566184703" sldId="268"/>
            <ac:picMk id="8" creationId="{70ADB67C-162B-4732-ABF4-1CC0279FB8EE}"/>
          </ac:picMkLst>
        </pc:picChg>
      </pc:sldChg>
      <pc:sldChg chg="addSp delSp modSp add mod ord modTransition">
        <pc:chgData name="Hernán González Parra" userId="0af7165e7dfde800" providerId="LiveId" clId="{D597C193-950F-4608-93AA-A1FCBFB2EA92}" dt="2020-03-30T20:05:35.207" v="282"/>
        <pc:sldMkLst>
          <pc:docMk/>
          <pc:sldMk cId="2888990657" sldId="269"/>
        </pc:sldMkLst>
        <pc:spChg chg="mod ord">
          <ac:chgData name="Hernán González Parra" userId="0af7165e7dfde800" providerId="LiveId" clId="{D597C193-950F-4608-93AA-A1FCBFB2EA92}" dt="2020-03-30T20:04:19.542" v="271" actId="13926"/>
          <ac:spMkLst>
            <pc:docMk/>
            <pc:sldMk cId="2888990657" sldId="269"/>
            <ac:spMk id="2" creationId="{AE822335-96AB-432F-9B0B-2CC0E8CD7BCE}"/>
          </ac:spMkLst>
        </pc:spChg>
        <pc:spChg chg="del">
          <ac:chgData name="Hernán González Parra" userId="0af7165e7dfde800" providerId="LiveId" clId="{D597C193-950F-4608-93AA-A1FCBFB2EA92}" dt="2020-03-30T20:00:38.578" v="248"/>
          <ac:spMkLst>
            <pc:docMk/>
            <pc:sldMk cId="2888990657" sldId="269"/>
            <ac:spMk id="3" creationId="{A3694A3E-52DF-4590-B07F-173C114B1F86}"/>
          </ac:spMkLst>
        </pc:spChg>
        <pc:spChg chg="add del mod">
          <ac:chgData name="Hernán González Parra" userId="0af7165e7dfde800" providerId="LiveId" clId="{D597C193-950F-4608-93AA-A1FCBFB2EA92}" dt="2020-03-30T20:01:42.028" v="251"/>
          <ac:spMkLst>
            <pc:docMk/>
            <pc:sldMk cId="2888990657" sldId="269"/>
            <ac:spMk id="6" creationId="{AA4B95D9-B158-4FAE-83C3-996F374DA8F0}"/>
          </ac:spMkLst>
        </pc:spChg>
        <pc:picChg chg="add del mod">
          <ac:chgData name="Hernán González Parra" userId="0af7165e7dfde800" providerId="LiveId" clId="{D597C193-950F-4608-93AA-A1FCBFB2EA92}" dt="2020-03-30T20:00:47.211" v="250" actId="21"/>
          <ac:picMkLst>
            <pc:docMk/>
            <pc:sldMk cId="2888990657" sldId="269"/>
            <ac:picMk id="4" creationId="{F45244F1-DC89-4C8B-A18D-57F0ADB31574}"/>
          </ac:picMkLst>
        </pc:picChg>
        <pc:picChg chg="add mod">
          <ac:chgData name="Hernán González Parra" userId="0af7165e7dfde800" providerId="LiveId" clId="{D597C193-950F-4608-93AA-A1FCBFB2EA92}" dt="2020-03-30T20:03:04.588" v="266" actId="14100"/>
          <ac:picMkLst>
            <pc:docMk/>
            <pc:sldMk cId="2888990657" sldId="269"/>
            <ac:picMk id="7" creationId="{6AC3EE8E-3AEA-4C8A-8800-D198167F84B2}"/>
          </ac:picMkLst>
        </pc:picChg>
        <pc:picChg chg="add mod">
          <ac:chgData name="Hernán González Parra" userId="0af7165e7dfde800" providerId="LiveId" clId="{D597C193-950F-4608-93AA-A1FCBFB2EA92}" dt="2020-03-30T20:02:58.961" v="265" actId="14100"/>
          <ac:picMkLst>
            <pc:docMk/>
            <pc:sldMk cId="2888990657" sldId="269"/>
            <ac:picMk id="8" creationId="{BEE76905-F201-476B-832D-0801CB3672C3}"/>
          </ac:picMkLst>
        </pc:picChg>
      </pc:sldChg>
      <pc:sldChg chg="delSp modSp add mod">
        <pc:chgData name="Hernán González Parra" userId="0af7165e7dfde800" providerId="LiveId" clId="{D597C193-950F-4608-93AA-A1FCBFB2EA92}" dt="2020-03-30T20:07:15.748" v="318" actId="1076"/>
        <pc:sldMkLst>
          <pc:docMk/>
          <pc:sldMk cId="3620876334" sldId="270"/>
        </pc:sldMkLst>
        <pc:spChg chg="mod">
          <ac:chgData name="Hernán González Parra" userId="0af7165e7dfde800" providerId="LiveId" clId="{D597C193-950F-4608-93AA-A1FCBFB2EA92}" dt="2020-03-30T20:07:15.748" v="318" actId="1076"/>
          <ac:spMkLst>
            <pc:docMk/>
            <pc:sldMk cId="3620876334" sldId="270"/>
            <ac:spMk id="2" creationId="{9A038DD7-6690-4B87-899D-DC96AA80A547}"/>
          </ac:spMkLst>
        </pc:spChg>
        <pc:spChg chg="del">
          <ac:chgData name="Hernán González Parra" userId="0af7165e7dfde800" providerId="LiveId" clId="{D597C193-950F-4608-93AA-A1FCBFB2EA92}" dt="2020-03-30T20:06:36.445" v="289" actId="21"/>
          <ac:spMkLst>
            <pc:docMk/>
            <pc:sldMk cId="3620876334" sldId="270"/>
            <ac:spMk id="3" creationId="{56918AB6-71AE-4AB2-BA84-7F1715E967E0}"/>
          </ac:spMkLst>
        </pc:spChg>
        <pc:spChg chg="del">
          <ac:chgData name="Hernán González Parra" userId="0af7165e7dfde800" providerId="LiveId" clId="{D597C193-950F-4608-93AA-A1FCBFB2EA92}" dt="2020-03-30T20:06:40.078" v="290" actId="21"/>
          <ac:spMkLst>
            <pc:docMk/>
            <pc:sldMk cId="3620876334" sldId="270"/>
            <ac:spMk id="4" creationId="{4CCB06BF-DDC2-4755-B9EC-D4BBE3D809E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AF35A1-B15C-4028-A2FD-25B4FA41AF2F}" type="doc">
      <dgm:prSet loTypeId="urn:microsoft.com/office/officeart/2005/8/layout/venn1" loCatId="relationship" qsTypeId="urn:microsoft.com/office/officeart/2005/8/quickstyle/3d3" qsCatId="3D" csTypeId="urn:microsoft.com/office/officeart/2005/8/colors/colorful3" csCatId="colorful"/>
      <dgm:spPr/>
      <dgm:t>
        <a:bodyPr/>
        <a:lstStyle/>
        <a:p>
          <a:endParaRPr lang="es-CL"/>
        </a:p>
      </dgm:t>
    </dgm:pt>
    <dgm:pt modelId="{D8D26420-D3C2-4B48-AE69-AE16A7E423AA}">
      <dgm:prSet/>
      <dgm:spPr/>
      <dgm:t>
        <a:bodyPr/>
        <a:lstStyle/>
        <a:p>
          <a:r>
            <a:rPr lang="es-CL" baseline="0" dirty="0"/>
            <a:t>¿Qué es literatura?</a:t>
          </a:r>
          <a:endParaRPr lang="es-CL" dirty="0"/>
        </a:p>
      </dgm:t>
    </dgm:pt>
    <dgm:pt modelId="{D48A1D74-2072-4495-BEDF-8B923138D96F}" type="parTrans" cxnId="{A2ADC7C6-51A2-40F0-8DF9-D669833BEBC0}">
      <dgm:prSet/>
      <dgm:spPr/>
      <dgm:t>
        <a:bodyPr/>
        <a:lstStyle/>
        <a:p>
          <a:endParaRPr lang="es-CL"/>
        </a:p>
      </dgm:t>
    </dgm:pt>
    <dgm:pt modelId="{B5D58042-2AED-4B2C-82DD-908DE57381B4}" type="sibTrans" cxnId="{A2ADC7C6-51A2-40F0-8DF9-D669833BEBC0}">
      <dgm:prSet/>
      <dgm:spPr/>
      <dgm:t>
        <a:bodyPr/>
        <a:lstStyle/>
        <a:p>
          <a:endParaRPr lang="es-CL"/>
        </a:p>
      </dgm:t>
    </dgm:pt>
    <dgm:pt modelId="{7F4BCD2D-0F50-4F47-8C36-39F2C7CEE22B}" type="pres">
      <dgm:prSet presAssocID="{0EAF35A1-B15C-4028-A2FD-25B4FA41AF2F}" presName="compositeShape" presStyleCnt="0">
        <dgm:presLayoutVars>
          <dgm:chMax val="7"/>
          <dgm:dir/>
          <dgm:resizeHandles val="exact"/>
        </dgm:presLayoutVars>
      </dgm:prSet>
      <dgm:spPr/>
    </dgm:pt>
    <dgm:pt modelId="{343950F7-D015-4D30-B432-FD1EC52D62F3}" type="pres">
      <dgm:prSet presAssocID="{D8D26420-D3C2-4B48-AE69-AE16A7E423AA}" presName="circ1TxSh" presStyleLbl="vennNode1" presStyleIdx="0" presStyleCnt="1" custLinFactNeighborX="-87682" custLinFactNeighborY="-3008"/>
      <dgm:spPr/>
    </dgm:pt>
  </dgm:ptLst>
  <dgm:cxnLst>
    <dgm:cxn modelId="{1FC2F30C-7436-4631-807B-848F98A2A1EC}" type="presOf" srcId="{D8D26420-D3C2-4B48-AE69-AE16A7E423AA}" destId="{343950F7-D015-4D30-B432-FD1EC52D62F3}" srcOrd="0" destOrd="0" presId="urn:microsoft.com/office/officeart/2005/8/layout/venn1"/>
    <dgm:cxn modelId="{0D37C546-B668-432E-9D82-124723B12F3D}" type="presOf" srcId="{0EAF35A1-B15C-4028-A2FD-25B4FA41AF2F}" destId="{7F4BCD2D-0F50-4F47-8C36-39F2C7CEE22B}" srcOrd="0" destOrd="0" presId="urn:microsoft.com/office/officeart/2005/8/layout/venn1"/>
    <dgm:cxn modelId="{A2ADC7C6-51A2-40F0-8DF9-D669833BEBC0}" srcId="{0EAF35A1-B15C-4028-A2FD-25B4FA41AF2F}" destId="{D8D26420-D3C2-4B48-AE69-AE16A7E423AA}" srcOrd="0" destOrd="0" parTransId="{D48A1D74-2072-4495-BEDF-8B923138D96F}" sibTransId="{B5D58042-2AED-4B2C-82DD-908DE57381B4}"/>
    <dgm:cxn modelId="{50B60009-974E-46DA-84F1-8568C1BB619A}" type="presParOf" srcId="{7F4BCD2D-0F50-4F47-8C36-39F2C7CEE22B}" destId="{343950F7-D015-4D30-B432-FD1EC52D62F3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E9CB26-B71C-4EAB-AFFA-9270B59ADDE2}" type="doc">
      <dgm:prSet loTypeId="urn:microsoft.com/office/officeart/2005/8/layout/hProcess9" loCatId="process" qsTypeId="urn:microsoft.com/office/officeart/2005/8/quickstyle/3d7" qsCatId="3D" csTypeId="urn:microsoft.com/office/officeart/2005/8/colors/colorful5" csCatId="colorful"/>
      <dgm:spPr/>
      <dgm:t>
        <a:bodyPr/>
        <a:lstStyle/>
        <a:p>
          <a:endParaRPr lang="es-CL"/>
        </a:p>
      </dgm:t>
    </dgm:pt>
    <dgm:pt modelId="{17B40F4B-8AD1-43A2-A248-8A18C768A828}">
      <dgm:prSet/>
      <dgm:spPr/>
      <dgm:t>
        <a:bodyPr/>
        <a:lstStyle/>
        <a:p>
          <a:r>
            <a:rPr lang="es-CL" baseline="0" dirty="0"/>
            <a:t>Ficción</a:t>
          </a:r>
          <a:endParaRPr lang="es-CL" dirty="0"/>
        </a:p>
      </dgm:t>
    </dgm:pt>
    <dgm:pt modelId="{6222C60F-13B7-4CEF-9D8B-9C33A11D8386}" type="parTrans" cxnId="{E77C9724-A0A6-4123-B713-AE8DE010CE93}">
      <dgm:prSet/>
      <dgm:spPr/>
      <dgm:t>
        <a:bodyPr/>
        <a:lstStyle/>
        <a:p>
          <a:endParaRPr lang="es-CL"/>
        </a:p>
      </dgm:t>
    </dgm:pt>
    <dgm:pt modelId="{4C7C3998-7899-453C-823A-3FD890FF2F3E}" type="sibTrans" cxnId="{E77C9724-A0A6-4123-B713-AE8DE010CE93}">
      <dgm:prSet/>
      <dgm:spPr/>
      <dgm:t>
        <a:bodyPr/>
        <a:lstStyle/>
        <a:p>
          <a:endParaRPr lang="es-CL"/>
        </a:p>
      </dgm:t>
    </dgm:pt>
    <dgm:pt modelId="{698500FA-C08B-4C23-9742-2AE868A53BBC}">
      <dgm:prSet/>
      <dgm:spPr/>
      <dgm:t>
        <a:bodyPr/>
        <a:lstStyle/>
        <a:p>
          <a:r>
            <a:rPr lang="es-CL" baseline="0"/>
            <a:t>Verosimilitud</a:t>
          </a:r>
          <a:endParaRPr lang="es-CL"/>
        </a:p>
      </dgm:t>
    </dgm:pt>
    <dgm:pt modelId="{829B7149-76DA-4554-B545-54243A5F6653}" type="parTrans" cxnId="{3F455953-73D1-4B64-AD9E-28805E1FEF18}">
      <dgm:prSet/>
      <dgm:spPr/>
      <dgm:t>
        <a:bodyPr/>
        <a:lstStyle/>
        <a:p>
          <a:endParaRPr lang="es-CL"/>
        </a:p>
      </dgm:t>
    </dgm:pt>
    <dgm:pt modelId="{8FBA70EE-9D92-4F01-AE5D-D58B984D06DA}" type="sibTrans" cxnId="{3F455953-73D1-4B64-AD9E-28805E1FEF18}">
      <dgm:prSet/>
      <dgm:spPr/>
      <dgm:t>
        <a:bodyPr/>
        <a:lstStyle/>
        <a:p>
          <a:endParaRPr lang="es-CL"/>
        </a:p>
      </dgm:t>
    </dgm:pt>
    <dgm:pt modelId="{BBA142BD-29B8-495D-BDDB-BF9765FBD294}">
      <dgm:prSet/>
      <dgm:spPr/>
      <dgm:t>
        <a:bodyPr/>
        <a:lstStyle/>
        <a:p>
          <a:r>
            <a:rPr lang="es-CL" baseline="0"/>
            <a:t>Función estética</a:t>
          </a:r>
          <a:endParaRPr lang="es-CL"/>
        </a:p>
      </dgm:t>
    </dgm:pt>
    <dgm:pt modelId="{CC4520D0-CDF7-4098-98EB-98E627450047}" type="parTrans" cxnId="{8DBE2505-819D-4CF9-83B0-7FEFB9E4ED4F}">
      <dgm:prSet/>
      <dgm:spPr/>
      <dgm:t>
        <a:bodyPr/>
        <a:lstStyle/>
        <a:p>
          <a:endParaRPr lang="es-CL"/>
        </a:p>
      </dgm:t>
    </dgm:pt>
    <dgm:pt modelId="{49651EAA-6DCE-4626-8D64-C01952B036F0}" type="sibTrans" cxnId="{8DBE2505-819D-4CF9-83B0-7FEFB9E4ED4F}">
      <dgm:prSet/>
      <dgm:spPr/>
      <dgm:t>
        <a:bodyPr/>
        <a:lstStyle/>
        <a:p>
          <a:endParaRPr lang="es-CL"/>
        </a:p>
      </dgm:t>
    </dgm:pt>
    <dgm:pt modelId="{6270A5EE-6DA6-4AF7-B05C-54ED42DEE5CE}">
      <dgm:prSet/>
      <dgm:spPr/>
      <dgm:t>
        <a:bodyPr/>
        <a:lstStyle/>
        <a:p>
          <a:r>
            <a:rPr lang="es-CL" baseline="0"/>
            <a:t>intertextualidad</a:t>
          </a:r>
          <a:endParaRPr lang="es-CL"/>
        </a:p>
      </dgm:t>
    </dgm:pt>
    <dgm:pt modelId="{1BF4DDB8-9C81-405C-A1D5-2F6F1E0EB716}" type="parTrans" cxnId="{06891F85-F3D7-4ECD-ADF5-FBC0746136E9}">
      <dgm:prSet/>
      <dgm:spPr/>
      <dgm:t>
        <a:bodyPr/>
        <a:lstStyle/>
        <a:p>
          <a:endParaRPr lang="es-CL"/>
        </a:p>
      </dgm:t>
    </dgm:pt>
    <dgm:pt modelId="{8310DD9A-E3CD-4FEA-B70B-96E95FE40DEA}" type="sibTrans" cxnId="{06891F85-F3D7-4ECD-ADF5-FBC0746136E9}">
      <dgm:prSet/>
      <dgm:spPr/>
      <dgm:t>
        <a:bodyPr/>
        <a:lstStyle/>
        <a:p>
          <a:endParaRPr lang="es-CL"/>
        </a:p>
      </dgm:t>
    </dgm:pt>
    <dgm:pt modelId="{6FCE1E11-4755-4540-B080-58F5EFCFC81A}" type="pres">
      <dgm:prSet presAssocID="{26E9CB26-B71C-4EAB-AFFA-9270B59ADDE2}" presName="CompostProcess" presStyleCnt="0">
        <dgm:presLayoutVars>
          <dgm:dir/>
          <dgm:resizeHandles val="exact"/>
        </dgm:presLayoutVars>
      </dgm:prSet>
      <dgm:spPr/>
    </dgm:pt>
    <dgm:pt modelId="{6008ACE2-A46B-4ABD-B760-2AF661164F70}" type="pres">
      <dgm:prSet presAssocID="{26E9CB26-B71C-4EAB-AFFA-9270B59ADDE2}" presName="arrow" presStyleLbl="bgShp" presStyleIdx="0" presStyleCnt="1"/>
      <dgm:spPr/>
    </dgm:pt>
    <dgm:pt modelId="{6B2CF494-31E0-4562-88CA-7B03B5CFAB5A}" type="pres">
      <dgm:prSet presAssocID="{26E9CB26-B71C-4EAB-AFFA-9270B59ADDE2}" presName="linearProcess" presStyleCnt="0"/>
      <dgm:spPr/>
    </dgm:pt>
    <dgm:pt modelId="{383EA606-34ED-4EBC-B7EE-D90C4432C128}" type="pres">
      <dgm:prSet presAssocID="{17B40F4B-8AD1-43A2-A248-8A18C768A828}" presName="textNode" presStyleLbl="node1" presStyleIdx="0" presStyleCnt="4">
        <dgm:presLayoutVars>
          <dgm:bulletEnabled val="1"/>
        </dgm:presLayoutVars>
      </dgm:prSet>
      <dgm:spPr/>
    </dgm:pt>
    <dgm:pt modelId="{A699FBAC-77CA-4C32-87D3-28AE5A4C05A6}" type="pres">
      <dgm:prSet presAssocID="{4C7C3998-7899-453C-823A-3FD890FF2F3E}" presName="sibTrans" presStyleCnt="0"/>
      <dgm:spPr/>
    </dgm:pt>
    <dgm:pt modelId="{DC43F09C-E465-4D45-B93B-D33372053073}" type="pres">
      <dgm:prSet presAssocID="{698500FA-C08B-4C23-9742-2AE868A53BBC}" presName="textNode" presStyleLbl="node1" presStyleIdx="1" presStyleCnt="4">
        <dgm:presLayoutVars>
          <dgm:bulletEnabled val="1"/>
        </dgm:presLayoutVars>
      </dgm:prSet>
      <dgm:spPr/>
    </dgm:pt>
    <dgm:pt modelId="{9148C124-BA53-4B47-AD3D-47185670E261}" type="pres">
      <dgm:prSet presAssocID="{8FBA70EE-9D92-4F01-AE5D-D58B984D06DA}" presName="sibTrans" presStyleCnt="0"/>
      <dgm:spPr/>
    </dgm:pt>
    <dgm:pt modelId="{47A4A95B-2CC5-4DB5-8550-0D3A8DC0807A}" type="pres">
      <dgm:prSet presAssocID="{BBA142BD-29B8-495D-BDDB-BF9765FBD294}" presName="textNode" presStyleLbl="node1" presStyleIdx="2" presStyleCnt="4">
        <dgm:presLayoutVars>
          <dgm:bulletEnabled val="1"/>
        </dgm:presLayoutVars>
      </dgm:prSet>
      <dgm:spPr/>
    </dgm:pt>
    <dgm:pt modelId="{A39C181E-CCB3-4A45-A9CA-D9E6AFB9B882}" type="pres">
      <dgm:prSet presAssocID="{49651EAA-6DCE-4626-8D64-C01952B036F0}" presName="sibTrans" presStyleCnt="0"/>
      <dgm:spPr/>
    </dgm:pt>
    <dgm:pt modelId="{BA8CB378-C227-4D19-A3DC-B846819C7749}" type="pres">
      <dgm:prSet presAssocID="{6270A5EE-6DA6-4AF7-B05C-54ED42DEE5CE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8DBE2505-819D-4CF9-83B0-7FEFB9E4ED4F}" srcId="{26E9CB26-B71C-4EAB-AFFA-9270B59ADDE2}" destId="{BBA142BD-29B8-495D-BDDB-BF9765FBD294}" srcOrd="2" destOrd="0" parTransId="{CC4520D0-CDF7-4098-98EB-98E627450047}" sibTransId="{49651EAA-6DCE-4626-8D64-C01952B036F0}"/>
    <dgm:cxn modelId="{E77C9724-A0A6-4123-B713-AE8DE010CE93}" srcId="{26E9CB26-B71C-4EAB-AFFA-9270B59ADDE2}" destId="{17B40F4B-8AD1-43A2-A248-8A18C768A828}" srcOrd="0" destOrd="0" parTransId="{6222C60F-13B7-4CEF-9D8B-9C33A11D8386}" sibTransId="{4C7C3998-7899-453C-823A-3FD890FF2F3E}"/>
    <dgm:cxn modelId="{97B2F434-7768-483E-8BDE-E03AACE11A34}" type="presOf" srcId="{BBA142BD-29B8-495D-BDDB-BF9765FBD294}" destId="{47A4A95B-2CC5-4DB5-8550-0D3A8DC0807A}" srcOrd="0" destOrd="0" presId="urn:microsoft.com/office/officeart/2005/8/layout/hProcess9"/>
    <dgm:cxn modelId="{05834153-EA89-4D2A-9F12-6D42C9CCE3E4}" type="presOf" srcId="{6270A5EE-6DA6-4AF7-B05C-54ED42DEE5CE}" destId="{BA8CB378-C227-4D19-A3DC-B846819C7749}" srcOrd="0" destOrd="0" presId="urn:microsoft.com/office/officeart/2005/8/layout/hProcess9"/>
    <dgm:cxn modelId="{3F455953-73D1-4B64-AD9E-28805E1FEF18}" srcId="{26E9CB26-B71C-4EAB-AFFA-9270B59ADDE2}" destId="{698500FA-C08B-4C23-9742-2AE868A53BBC}" srcOrd="1" destOrd="0" parTransId="{829B7149-76DA-4554-B545-54243A5F6653}" sibTransId="{8FBA70EE-9D92-4F01-AE5D-D58B984D06DA}"/>
    <dgm:cxn modelId="{06891F85-F3D7-4ECD-ADF5-FBC0746136E9}" srcId="{26E9CB26-B71C-4EAB-AFFA-9270B59ADDE2}" destId="{6270A5EE-6DA6-4AF7-B05C-54ED42DEE5CE}" srcOrd="3" destOrd="0" parTransId="{1BF4DDB8-9C81-405C-A1D5-2F6F1E0EB716}" sibTransId="{8310DD9A-E3CD-4FEA-B70B-96E95FE40DEA}"/>
    <dgm:cxn modelId="{8483FBA8-52CE-440E-ABB0-68221B0F9C36}" type="presOf" srcId="{26E9CB26-B71C-4EAB-AFFA-9270B59ADDE2}" destId="{6FCE1E11-4755-4540-B080-58F5EFCFC81A}" srcOrd="0" destOrd="0" presId="urn:microsoft.com/office/officeart/2005/8/layout/hProcess9"/>
    <dgm:cxn modelId="{A63859BD-F6CB-425B-94F8-C891CDE37AA9}" type="presOf" srcId="{17B40F4B-8AD1-43A2-A248-8A18C768A828}" destId="{383EA606-34ED-4EBC-B7EE-D90C4432C128}" srcOrd="0" destOrd="0" presId="urn:microsoft.com/office/officeart/2005/8/layout/hProcess9"/>
    <dgm:cxn modelId="{78C29BDD-7EAE-437D-B737-CA0FB9DDF2E0}" type="presOf" srcId="{698500FA-C08B-4C23-9742-2AE868A53BBC}" destId="{DC43F09C-E465-4D45-B93B-D33372053073}" srcOrd="0" destOrd="0" presId="urn:microsoft.com/office/officeart/2005/8/layout/hProcess9"/>
    <dgm:cxn modelId="{61F3F833-1A96-4686-85F8-3967DA6460FA}" type="presParOf" srcId="{6FCE1E11-4755-4540-B080-58F5EFCFC81A}" destId="{6008ACE2-A46B-4ABD-B760-2AF661164F70}" srcOrd="0" destOrd="0" presId="urn:microsoft.com/office/officeart/2005/8/layout/hProcess9"/>
    <dgm:cxn modelId="{6574BB7B-7EB3-4B2B-AA59-AE511DF02B0D}" type="presParOf" srcId="{6FCE1E11-4755-4540-B080-58F5EFCFC81A}" destId="{6B2CF494-31E0-4562-88CA-7B03B5CFAB5A}" srcOrd="1" destOrd="0" presId="urn:microsoft.com/office/officeart/2005/8/layout/hProcess9"/>
    <dgm:cxn modelId="{BD876E40-4D4E-4987-9645-914E1F8DF509}" type="presParOf" srcId="{6B2CF494-31E0-4562-88CA-7B03B5CFAB5A}" destId="{383EA606-34ED-4EBC-B7EE-D90C4432C128}" srcOrd="0" destOrd="0" presId="urn:microsoft.com/office/officeart/2005/8/layout/hProcess9"/>
    <dgm:cxn modelId="{758A066B-5648-415B-A617-4A5DABA13CE9}" type="presParOf" srcId="{6B2CF494-31E0-4562-88CA-7B03B5CFAB5A}" destId="{A699FBAC-77CA-4C32-87D3-28AE5A4C05A6}" srcOrd="1" destOrd="0" presId="urn:microsoft.com/office/officeart/2005/8/layout/hProcess9"/>
    <dgm:cxn modelId="{990A7B0D-8B78-4BBD-ADDC-CB1BC44D0273}" type="presParOf" srcId="{6B2CF494-31E0-4562-88CA-7B03B5CFAB5A}" destId="{DC43F09C-E465-4D45-B93B-D33372053073}" srcOrd="2" destOrd="0" presId="urn:microsoft.com/office/officeart/2005/8/layout/hProcess9"/>
    <dgm:cxn modelId="{43EB26FB-3C0D-4200-9DD2-FC73EC84BABD}" type="presParOf" srcId="{6B2CF494-31E0-4562-88CA-7B03B5CFAB5A}" destId="{9148C124-BA53-4B47-AD3D-47185670E261}" srcOrd="3" destOrd="0" presId="urn:microsoft.com/office/officeart/2005/8/layout/hProcess9"/>
    <dgm:cxn modelId="{86EBD1B3-E06C-41CD-B99B-0E86EAD132F1}" type="presParOf" srcId="{6B2CF494-31E0-4562-88CA-7B03B5CFAB5A}" destId="{47A4A95B-2CC5-4DB5-8550-0D3A8DC0807A}" srcOrd="4" destOrd="0" presId="urn:microsoft.com/office/officeart/2005/8/layout/hProcess9"/>
    <dgm:cxn modelId="{164108BE-DEF1-4170-892E-0869D432EAE9}" type="presParOf" srcId="{6B2CF494-31E0-4562-88CA-7B03B5CFAB5A}" destId="{A39C181E-CCB3-4A45-A9CA-D9E6AFB9B882}" srcOrd="5" destOrd="0" presId="urn:microsoft.com/office/officeart/2005/8/layout/hProcess9"/>
    <dgm:cxn modelId="{62C83CE7-2203-4B96-9303-675E70F01EB5}" type="presParOf" srcId="{6B2CF494-31E0-4562-88CA-7B03B5CFAB5A}" destId="{BA8CB378-C227-4D19-A3DC-B846819C7749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950F7-D015-4D30-B432-FD1EC52D62F3}">
      <dsp:nvSpPr>
        <dsp:cNvPr id="0" name=""/>
        <dsp:cNvSpPr/>
      </dsp:nvSpPr>
      <dsp:spPr>
        <a:xfrm>
          <a:off x="0" y="0"/>
          <a:ext cx="3837333" cy="383733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800" kern="1200" baseline="0" dirty="0"/>
            <a:t>¿Qué es literatura?</a:t>
          </a:r>
          <a:endParaRPr lang="es-CL" sz="4800" kern="1200" dirty="0"/>
        </a:p>
      </dsp:txBody>
      <dsp:txXfrm>
        <a:off x="561964" y="561964"/>
        <a:ext cx="2713405" cy="27134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08ACE2-A46B-4ABD-B760-2AF661164F70}">
      <dsp:nvSpPr>
        <dsp:cNvPr id="0" name=""/>
        <dsp:cNvSpPr/>
      </dsp:nvSpPr>
      <dsp:spPr>
        <a:xfrm>
          <a:off x="779603" y="0"/>
          <a:ext cx="8835500" cy="3311189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EA606-34ED-4EBC-B7EE-D90C4432C128}">
      <dsp:nvSpPr>
        <dsp:cNvPr id="0" name=""/>
        <dsp:cNvSpPr/>
      </dsp:nvSpPr>
      <dsp:spPr>
        <a:xfrm>
          <a:off x="1090" y="993356"/>
          <a:ext cx="2423406" cy="13244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baseline="0" dirty="0"/>
            <a:t>Ficción</a:t>
          </a:r>
          <a:endParaRPr lang="es-CL" sz="2400" kern="1200" dirty="0"/>
        </a:p>
      </dsp:txBody>
      <dsp:txXfrm>
        <a:off x="65746" y="1058012"/>
        <a:ext cx="2294094" cy="1195163"/>
      </dsp:txXfrm>
    </dsp:sp>
    <dsp:sp modelId="{DC43F09C-E465-4D45-B93B-D33372053073}">
      <dsp:nvSpPr>
        <dsp:cNvPr id="0" name=""/>
        <dsp:cNvSpPr/>
      </dsp:nvSpPr>
      <dsp:spPr>
        <a:xfrm>
          <a:off x="2657463" y="993356"/>
          <a:ext cx="2423406" cy="1324475"/>
        </a:xfrm>
        <a:prstGeom prst="roundRect">
          <a:avLst/>
        </a:prstGeom>
        <a:solidFill>
          <a:schemeClr val="accent5">
            <a:hueOff val="6377173"/>
            <a:satOff val="-8312"/>
            <a:lumOff val="-2092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baseline="0"/>
            <a:t>Verosimilitud</a:t>
          </a:r>
          <a:endParaRPr lang="es-CL" sz="2400" kern="1200"/>
        </a:p>
      </dsp:txBody>
      <dsp:txXfrm>
        <a:off x="2722119" y="1058012"/>
        <a:ext cx="2294094" cy="1195163"/>
      </dsp:txXfrm>
    </dsp:sp>
    <dsp:sp modelId="{47A4A95B-2CC5-4DB5-8550-0D3A8DC0807A}">
      <dsp:nvSpPr>
        <dsp:cNvPr id="0" name=""/>
        <dsp:cNvSpPr/>
      </dsp:nvSpPr>
      <dsp:spPr>
        <a:xfrm>
          <a:off x="5313837" y="993356"/>
          <a:ext cx="2423406" cy="1324475"/>
        </a:xfrm>
        <a:prstGeom prst="roundRect">
          <a:avLst/>
        </a:prstGeom>
        <a:solidFill>
          <a:schemeClr val="accent5">
            <a:hueOff val="12754347"/>
            <a:satOff val="-16624"/>
            <a:lumOff val="-4183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baseline="0"/>
            <a:t>Función estética</a:t>
          </a:r>
          <a:endParaRPr lang="es-CL" sz="2400" kern="1200"/>
        </a:p>
      </dsp:txBody>
      <dsp:txXfrm>
        <a:off x="5378493" y="1058012"/>
        <a:ext cx="2294094" cy="1195163"/>
      </dsp:txXfrm>
    </dsp:sp>
    <dsp:sp modelId="{BA8CB378-C227-4D19-A3DC-B846819C7749}">
      <dsp:nvSpPr>
        <dsp:cNvPr id="0" name=""/>
        <dsp:cNvSpPr/>
      </dsp:nvSpPr>
      <dsp:spPr>
        <a:xfrm>
          <a:off x="7970210" y="993356"/>
          <a:ext cx="2423406" cy="1324475"/>
        </a:xfrm>
        <a:prstGeom prst="roundRect">
          <a:avLst/>
        </a:prstGeom>
        <a:solidFill>
          <a:schemeClr val="accent5">
            <a:hueOff val="19131520"/>
            <a:satOff val="-24936"/>
            <a:lumOff val="-6275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baseline="0"/>
            <a:t>intertextualidad</a:t>
          </a:r>
          <a:endParaRPr lang="es-CL" sz="2400" kern="1200"/>
        </a:p>
      </dsp:txBody>
      <dsp:txXfrm>
        <a:off x="8034866" y="1058012"/>
        <a:ext cx="2294094" cy="1195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B78A697-9D75-4DE8-8C28-1296A6CF43C1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075A-B3CA-4308-8288-4AA3FDE33D80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4B8D-FEEF-4ACC-AE11-BD533592BCDC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6006-7E0B-4944-9FC8-8FFECA54B11C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3413-B80B-4905-8668-7292F4C8B0D5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9662-C6A4-45F9-A235-129F0C1DEF43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BB764-976A-4040-BDCA-252C91CEE939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FC935-CE77-4008-BAD9-6108F00BE393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62D5-4244-4B26-B385-E71032EABECD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D967-1B7E-40AA-AAF7-BA98E0E039F7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1490F-3E6A-4544-9694-22B6007FE3C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F9620-38BC-4982-922B-C904A70C41DD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6FC6-E80E-40CB-B83C-A6FFE3EF0BA6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863F-52DC-41B2-9D00-5A4E5632AC32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5614-3909-43DC-A067-7F9842F8B81D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9323-6A73-409C-86A6-9EAF0F851121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0176-F1D3-49EC-82F4-0915A3AC4184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7C7D24-2FA2-409B-BEC8-72605042E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873363" y="663123"/>
            <a:ext cx="9755187" cy="2084842"/>
          </a:xfrm>
        </p:spPr>
        <p:txBody>
          <a:bodyPr/>
          <a:lstStyle/>
          <a:p>
            <a:r>
              <a:rPr lang="es-CL" dirty="0"/>
              <a:t>Unidad 1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E8D229-6C42-47AD-A2AA-E98389BA2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913518" y="3050962"/>
            <a:ext cx="9755187" cy="550333"/>
          </a:xfrm>
        </p:spPr>
        <p:txBody>
          <a:bodyPr/>
          <a:lstStyle/>
          <a:p>
            <a:r>
              <a:rPr lang="es-MX" dirty="0"/>
              <a:t>EL VIAJE Y EL HÉROE </a:t>
            </a:r>
          </a:p>
          <a:p>
            <a:r>
              <a:rPr lang="es-MX" dirty="0"/>
              <a:t>Recepción y comprensión de la obra literaria y no literaria</a:t>
            </a:r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27F38A5-4632-42C3-A6F9-1EF404531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16" y="698228"/>
            <a:ext cx="3781888" cy="2097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340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32A2F4-8194-43FE-A9A1-BD675B3E8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Función cognoscitiva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91931D51-E6A4-4E23-AFCA-D88AC58E7A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29811" y="1997476"/>
            <a:ext cx="4492100" cy="3377109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C769B7F-A3D8-421A-A92D-3D9411E8CFA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099175" y="2063396"/>
            <a:ext cx="4876800" cy="33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4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E39AAA-9791-4834-AED1-A97FD76A2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Función de crítica social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FCE1252-8C48-4D5F-B5DC-27F2A8D8E74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0" y="2120173"/>
            <a:ext cx="5087938" cy="3198678"/>
          </a:xfrm>
          <a:prstGeom prst="rect">
            <a:avLst/>
          </a:prstGeo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AC1C324-9F3C-4FCD-9D7D-06CB93F2E73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29892" y="2120173"/>
            <a:ext cx="4415366" cy="319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6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7F7783-0B4B-4E24-9A04-856BE028C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Función de entretención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5F93E99-75F3-47D3-900B-EF30BF7FEF0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0" y="1766656"/>
            <a:ext cx="4951520" cy="3383839"/>
          </a:xfrm>
          <a:prstGeom prst="rect">
            <a:avLst/>
          </a:prstGeo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E37F0061-A6EB-4498-B2A1-CFA51C89766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74942" y="1680187"/>
            <a:ext cx="1899046" cy="17358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A4DFC8-9841-4C24-9D54-DD76B8C12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942" y="3607445"/>
            <a:ext cx="1970068" cy="15430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0ADB67C-162B-4732-ABF4-1CC0279FB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8176" y="1680187"/>
            <a:ext cx="3028024" cy="347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8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038DD7-6690-4B87-899D-DC96AA80A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1" y="2124075"/>
            <a:ext cx="10396882" cy="1158140"/>
          </a:xfrm>
        </p:spPr>
        <p:txBody>
          <a:bodyPr/>
          <a:lstStyle/>
          <a:p>
            <a:pPr algn="ctr"/>
            <a:r>
              <a:rPr lang="es-CL" dirty="0"/>
              <a:t>INSTRUCCIONES FINALES</a:t>
            </a:r>
          </a:p>
        </p:txBody>
      </p:sp>
    </p:spTree>
    <p:extLst>
      <p:ext uri="{BB962C8B-B14F-4D97-AF65-F5344CB8AC3E}">
        <p14:creationId xmlns:p14="http://schemas.microsoft.com/office/powerpoint/2010/main" val="3620876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B80CE4-ECBF-4FC5-960E-33F5FB673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 de aprendizaje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B34F49-9E0A-46B0-9CAE-232279E40E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837764"/>
            <a:ext cx="10394707" cy="3536821"/>
          </a:xfrm>
        </p:spPr>
        <p:txBody>
          <a:bodyPr>
            <a:normAutofit fontScale="92500" lnSpcReduction="10000"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Identificar y enunciar rasgos que caracterizan a una obra literaria y la diferencian de los textos no literarios (jurídicos, administrativos, económicos, instruccionales, científicos, etcétera). Por ejemplo, los siguientes: 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&gt; La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plurisignificación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y la ambigüedad.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&gt; El lenguaje como un medio para captar la atención del lector o auditor (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poeticidad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como alienación). 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&gt; Las figuras literarias como recursos de cognición y representación. 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&gt; La ficción y la verosimilitud en las narraciones.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62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67F2F-DF0C-4904-B51B-875512F0D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EL NEGRO DEL NARCISSUS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587D7BA-4B63-4754-AB08-77BBC1CE2FC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8082" y="1837765"/>
            <a:ext cx="2365375" cy="33115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B66D29F-E027-4D6B-8854-92361B65C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457" y="1837764"/>
            <a:ext cx="2365375" cy="33115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159C336-9E29-43F1-B552-58C3B8042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832" y="1837763"/>
            <a:ext cx="5791200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40149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294752-BC5C-492A-8E1F-F984BC19D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882" cy="797614"/>
          </a:xfrm>
        </p:spPr>
        <p:txBody>
          <a:bodyPr>
            <a:normAutofit fontScale="90000"/>
          </a:bodyPr>
          <a:lstStyle/>
          <a:p>
            <a:r>
              <a:rPr lang="es-CL" dirty="0"/>
              <a:t>Activación 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0A4FFFC-B2ED-4EC3-A584-46FDE83BBBA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9026286"/>
              </p:ext>
            </p:extLst>
          </p:nvPr>
        </p:nvGraphicFramePr>
        <p:xfrm>
          <a:off x="685800" y="1482725"/>
          <a:ext cx="10394950" cy="4896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0172">
                  <a:extLst>
                    <a:ext uri="{9D8B030D-6E8A-4147-A177-3AD203B41FA5}">
                      <a16:colId xmlns:a16="http://schemas.microsoft.com/office/drawing/2014/main" val="526822451"/>
                    </a:ext>
                  </a:extLst>
                </a:gridCol>
                <a:gridCol w="7954778">
                  <a:extLst>
                    <a:ext uri="{9D8B030D-6E8A-4147-A177-3AD203B41FA5}">
                      <a16:colId xmlns:a16="http://schemas.microsoft.com/office/drawing/2014/main" val="2987276029"/>
                    </a:ext>
                  </a:extLst>
                </a:gridCol>
              </a:tblGrid>
              <a:tr h="699544">
                <a:tc>
                  <a:txBody>
                    <a:bodyPr/>
                    <a:lstStyle/>
                    <a:p>
                      <a:r>
                        <a:rPr lang="es-C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Clase anterior: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Lectura y análisis prefacio de la obra El negro del </a:t>
                      </a:r>
                      <a:r>
                        <a:rPr lang="es-CL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Narcissus</a:t>
                      </a:r>
                      <a:r>
                        <a:rPr lang="es-C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Joseph Conrad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95640"/>
                  </a:ext>
                </a:extLst>
              </a:tr>
              <a:tr h="1898763">
                <a:tc>
                  <a:txBody>
                    <a:bodyPr/>
                    <a:lstStyle/>
                    <a:p>
                      <a:r>
                        <a:rPr lang="es-CL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Contexto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Publicada en 1897</a:t>
                      </a:r>
                    </a:p>
                    <a:p>
                      <a:r>
                        <a:rPr lang="es-C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Novela de aventura</a:t>
                      </a:r>
                    </a:p>
                    <a:p>
                      <a:r>
                        <a:rPr lang="es-C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Escenario: El mar</a:t>
                      </a:r>
                    </a:p>
                    <a:p>
                      <a:r>
                        <a:rPr lang="es-C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Síntesis: Narra las vicisitudes experimentada por James </a:t>
                      </a:r>
                      <a:r>
                        <a:rPr lang="es-CL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Wait</a:t>
                      </a:r>
                      <a:r>
                        <a:rPr lang="es-C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marinero negro a bordo del barco mercante llamado “</a:t>
                      </a:r>
                      <a:r>
                        <a:rPr lang="es-CL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Narcissus”en</a:t>
                      </a:r>
                      <a:r>
                        <a:rPr lang="es-C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 trayecto de regreso de Bombay a Londres.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304518"/>
                  </a:ext>
                </a:extLst>
              </a:tr>
              <a:tr h="1299154">
                <a:tc>
                  <a:txBody>
                    <a:bodyPr/>
                    <a:lstStyle/>
                    <a:p>
                      <a:r>
                        <a:rPr lang="es-CL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Prólogo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Reflexión sobre el sentido de su obra y la función de la literatura.</a:t>
                      </a:r>
                    </a:p>
                    <a:p>
                      <a:r>
                        <a:rPr lang="es-C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Conrad considera que el novelista debe aspirar a reflejar la existencia en toda su complejidad, siendo la literatura un medio para tal propósito.</a:t>
                      </a:r>
                    </a:p>
                    <a:p>
                      <a:endParaRPr lang="es-C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288189"/>
                  </a:ext>
                </a:extLst>
              </a:tr>
              <a:tr h="999349">
                <a:tc>
                  <a:txBody>
                    <a:bodyPr/>
                    <a:lstStyle/>
                    <a:p>
                      <a:r>
                        <a:rPr lang="es-C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Ideas claves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mar como símbolo de la existencia humana</a:t>
                      </a:r>
                    </a:p>
                    <a:p>
                      <a:r>
                        <a:rPr lang="es-C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rol de la literatura y el papel del escritor.</a:t>
                      </a:r>
                    </a:p>
                    <a:p>
                      <a:r>
                        <a:rPr lang="es-C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viaje como fuente de conocimiento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023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35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0BF9C-5A17-429A-BB95-204A25168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882" cy="652670"/>
          </a:xfrm>
        </p:spPr>
        <p:txBody>
          <a:bodyPr>
            <a:normAutofit fontScale="90000"/>
          </a:bodyPr>
          <a:lstStyle/>
          <a:p>
            <a:r>
              <a:rPr lang="es-CL" dirty="0"/>
              <a:t>Teoría literaria: Apuntes de clases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3BA08BB6-8B44-427F-BD9E-D5593D77E19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06138290"/>
              </p:ext>
            </p:extLst>
          </p:nvPr>
        </p:nvGraphicFramePr>
        <p:xfrm>
          <a:off x="685800" y="1537252"/>
          <a:ext cx="10394707" cy="3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7DE4BD9B-B83F-4DD8-870B-8460A1DA7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8027" y="1528762"/>
            <a:ext cx="3311372" cy="1738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BDB96E2-7CD4-4276-BB5E-9005825DAE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4392" y="2989718"/>
            <a:ext cx="3680163" cy="2496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781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987D4-B76B-4846-BD63-7561494C2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dirty="0"/>
              <a:t>Características propias de la literatura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A3DC7B3E-FF67-4B04-BFA1-6A3D330C943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00247282"/>
              </p:ext>
            </p:extLst>
          </p:nvPr>
        </p:nvGraphicFramePr>
        <p:xfrm>
          <a:off x="685800" y="2063396"/>
          <a:ext cx="10394707" cy="3311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9010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8ACE2-A46B-4ABD-B760-2AF661164F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8ACE2-A46B-4ABD-B760-2AF661164F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8ACE2-A46B-4ABD-B760-2AF661164F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8ACE2-A46B-4ABD-B760-2AF661164F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8ACE2-A46B-4ABD-B760-2AF661164F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8ACE2-A46B-4ABD-B760-2AF661164F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8ACE2-A46B-4ABD-B760-2AF661164F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8ACE2-A46B-4ABD-B760-2AF661164F70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8ACE2-A46B-4ABD-B760-2AF661164F70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8ACE2-A46B-4ABD-B760-2AF661164F70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8ACE2-A46B-4ABD-B760-2AF661164F70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8ACE2-A46B-4ABD-B760-2AF661164F70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8ACE2-A46B-4ABD-B760-2AF661164F70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8ACE2-A46B-4ABD-B760-2AF661164F70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8ACE2-A46B-4ABD-B760-2AF661164F70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3EA606-34ED-4EBC-B7EE-D90C4432C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3EA606-34ED-4EBC-B7EE-D90C4432C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3EA606-34ED-4EBC-B7EE-D90C4432C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3EA606-34ED-4EBC-B7EE-D90C4432C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3EA606-34ED-4EBC-B7EE-D90C4432C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3EA606-34ED-4EBC-B7EE-D90C4432C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3EA606-34ED-4EBC-B7EE-D90C4432C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3EA606-34ED-4EBC-B7EE-D90C4432C128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3EA606-34ED-4EBC-B7EE-D90C4432C12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3EA606-34ED-4EBC-B7EE-D90C4432C128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3EA606-34ED-4EBC-B7EE-D90C4432C12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3EA606-34ED-4EBC-B7EE-D90C4432C128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3EA606-34ED-4EBC-B7EE-D90C4432C12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3EA606-34ED-4EBC-B7EE-D90C4432C128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3EA606-34ED-4EBC-B7EE-D90C4432C12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43F09C-E465-4D45-B93B-D333720530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43F09C-E465-4D45-B93B-D333720530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43F09C-E465-4D45-B93B-D333720530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43F09C-E465-4D45-B93B-D333720530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43F09C-E465-4D45-B93B-D333720530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43F09C-E465-4D45-B93B-D333720530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43F09C-E465-4D45-B93B-D333720530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43F09C-E465-4D45-B93B-D33372053073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43F09C-E465-4D45-B93B-D3337205307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43F09C-E465-4D45-B93B-D33372053073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43F09C-E465-4D45-B93B-D3337205307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43F09C-E465-4D45-B93B-D33372053073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43F09C-E465-4D45-B93B-D3337205307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43F09C-E465-4D45-B93B-D33372053073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43F09C-E465-4D45-B93B-D3337205307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A4A95B-2CC5-4DB5-8550-0D3A8DC08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A4A95B-2CC5-4DB5-8550-0D3A8DC080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A4A95B-2CC5-4DB5-8550-0D3A8DC08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A4A95B-2CC5-4DB5-8550-0D3A8DC08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A4A95B-2CC5-4DB5-8550-0D3A8DC08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A4A95B-2CC5-4DB5-8550-0D3A8DC08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A4A95B-2CC5-4DB5-8550-0D3A8DC08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A4A95B-2CC5-4DB5-8550-0D3A8DC0807A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A4A95B-2CC5-4DB5-8550-0D3A8DC0807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A4A95B-2CC5-4DB5-8550-0D3A8DC0807A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A4A95B-2CC5-4DB5-8550-0D3A8DC0807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A4A95B-2CC5-4DB5-8550-0D3A8DC0807A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A4A95B-2CC5-4DB5-8550-0D3A8DC0807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A4A95B-2CC5-4DB5-8550-0D3A8DC0807A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A4A95B-2CC5-4DB5-8550-0D3A8DC0807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8CB378-C227-4D19-A3DC-B846819C77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8CB378-C227-4D19-A3DC-B846819C77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8CB378-C227-4D19-A3DC-B846819C77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8CB378-C227-4D19-A3DC-B846819C77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8CB378-C227-4D19-A3DC-B846819C77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8CB378-C227-4D19-A3DC-B846819C77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8CB378-C227-4D19-A3DC-B846819C77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8CB378-C227-4D19-A3DC-B846819C7749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8CB378-C227-4D19-A3DC-B846819C774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8CB378-C227-4D19-A3DC-B846819C7749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8CB378-C227-4D19-A3DC-B846819C774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8CB378-C227-4D19-A3DC-B846819C7749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8CB378-C227-4D19-A3DC-B846819C774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8CB378-C227-4D19-A3DC-B846819C7749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8CB378-C227-4D19-A3DC-B846819C774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6AC3EE8E-3AEA-4C8A-8800-D198167F84B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5584054" cy="67026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EE76905-F201-476B-832D-0801CB367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055" y="1"/>
            <a:ext cx="6607944" cy="670264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E822335-96AB-432F-9B0B-2CC0E8CD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13" y="2921678"/>
            <a:ext cx="10396882" cy="1151965"/>
          </a:xfrm>
        </p:spPr>
        <p:txBody>
          <a:bodyPr/>
          <a:lstStyle/>
          <a:p>
            <a:r>
              <a:rPr lang="es-CL" b="1" dirty="0">
                <a:highlight>
                  <a:srgbClr val="000000"/>
                </a:highlight>
              </a:rPr>
              <a:t>FUNCIONES DE LA LITERATURA</a:t>
            </a:r>
          </a:p>
        </p:txBody>
      </p:sp>
    </p:spTree>
    <p:extLst>
      <p:ext uri="{BB962C8B-B14F-4D97-AF65-F5344CB8AC3E}">
        <p14:creationId xmlns:p14="http://schemas.microsoft.com/office/powerpoint/2010/main" val="288899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80A5CB-2B01-4B60-A9F0-A149DE881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Función estética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4991CF0-1E80-4506-B38A-3E73DB4948E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0" y="2129532"/>
            <a:ext cx="5087938" cy="3179961"/>
          </a:xfrm>
          <a:prstGeom prst="rect">
            <a:avLst/>
          </a:prstGeo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1C391DEF-4D37-4087-92F1-6CD4EA5C343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096000" y="2129532"/>
            <a:ext cx="4628225" cy="317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7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7206C0-0BA6-45FA-9EC2-C2C4221D4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Función didáctico-moral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BE1A9A7-3ECC-4964-B8DE-E14C67A3FB0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07868" y="2063750"/>
            <a:ext cx="4502440" cy="3311525"/>
          </a:xfrm>
          <a:prstGeom prst="rect">
            <a:avLst/>
          </a:prstGeo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0622C8B-E59C-4526-9959-D48172E4224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b="10908"/>
          <a:stretch/>
        </p:blipFill>
        <p:spPr>
          <a:xfrm>
            <a:off x="6288368" y="2063750"/>
            <a:ext cx="4498414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321</TotalTime>
  <Words>275</Words>
  <Application>Microsoft Office PowerPoint</Application>
  <PresentationFormat>Panorámica</PresentationFormat>
  <Paragraphs>39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6" baseType="lpstr">
      <vt:lpstr>Arial</vt:lpstr>
      <vt:lpstr>Impact</vt:lpstr>
      <vt:lpstr>Evento principal</vt:lpstr>
      <vt:lpstr>Unidad 1</vt:lpstr>
      <vt:lpstr>Objetivo de aprendizaje</vt:lpstr>
      <vt:lpstr>EL NEGRO DEL NARCISSUS</vt:lpstr>
      <vt:lpstr>Activación </vt:lpstr>
      <vt:lpstr>Teoría literaria: Apuntes de clases</vt:lpstr>
      <vt:lpstr>Características propias de la literatura</vt:lpstr>
      <vt:lpstr>FUNCIONES DE LA LITERATURA</vt:lpstr>
      <vt:lpstr>Función estética</vt:lpstr>
      <vt:lpstr>Función didáctico-moral</vt:lpstr>
      <vt:lpstr>Función cognoscitiva</vt:lpstr>
      <vt:lpstr>Función de crítica social</vt:lpstr>
      <vt:lpstr>Función de entretención</vt:lpstr>
      <vt:lpstr>INSTRUCCIONES FINALES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1</dc:title>
  <dc:creator>Hernán González Parra</dc:creator>
  <cp:lastModifiedBy>Hernán González Parra</cp:lastModifiedBy>
  <cp:revision>17</cp:revision>
  <dcterms:created xsi:type="dcterms:W3CDTF">2019-03-17T16:00:30Z</dcterms:created>
  <dcterms:modified xsi:type="dcterms:W3CDTF">2020-03-31T17:27:17Z</dcterms:modified>
</cp:coreProperties>
</file>