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69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60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43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90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0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35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45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42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76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02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64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661ED-F899-4192-8BF2-F7554A2F4B13}" type="datetimeFigureOut">
              <a:rPr lang="es-ES" smtClean="0"/>
              <a:t>24/07/2013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E002C-1DEC-4141-B8FC-3A3BD7679A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2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Y-EQj08t_pU/TreMA_ZQLDI/AAAAAAAATuc/xf_8ttt4bPs/s320/Wallenda-no-utiliz%25C3%25B3-ning%25C3%25BAn-tipo-de-protecci%25C3%25B3n-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290870" cy="39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71" y="20078"/>
            <a:ext cx="1176528" cy="125577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52127" y="1275854"/>
            <a:ext cx="823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Inercia rotacional y Momento angular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Profesor: Cristian Jofré G.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4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1"/>
            <a:ext cx="7847306" cy="2887809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1691680" y="3364480"/>
            <a:ext cx="5472608" cy="2229581"/>
            <a:chOff x="1691680" y="3364480"/>
            <a:chExt cx="5472608" cy="2229581"/>
          </a:xfrm>
        </p:grpSpPr>
        <p:pic>
          <p:nvPicPr>
            <p:cNvPr id="2050" name="Picture 2" descr="https://encrypted-tbn1.gstatic.com/images?q=tbn:ANd9GcTqj4dEqTSrvCNK9gm7D1kFbLlwKYOBWWdScaEOALio3zeBGVy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364480"/>
              <a:ext cx="5472608" cy="2229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Rectángulo"/>
            <p:cNvSpPr/>
            <p:nvPr/>
          </p:nvSpPr>
          <p:spPr>
            <a:xfrm>
              <a:off x="1835696" y="5229200"/>
              <a:ext cx="576064" cy="21602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527101" y="3991853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dirty="0" smtClean="0"/>
                <a:t>Momento lineal</a:t>
              </a:r>
              <a:endParaRPr lang="es-ES" sz="1050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095836" y="3567061"/>
              <a:ext cx="13321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/>
                <a:t>Momento Angular</a:t>
              </a:r>
              <a:endParaRPr lang="es-E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5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404664"/>
            <a:ext cx="6890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Ahora pongamos en práctica</a:t>
            </a:r>
            <a:endParaRPr lang="es-E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395536" y="1340768"/>
            <a:ext cx="8352928" cy="4717688"/>
            <a:chOff x="395536" y="1340768"/>
            <a:chExt cx="8352928" cy="4717688"/>
          </a:xfrm>
        </p:grpSpPr>
        <p:pic>
          <p:nvPicPr>
            <p:cNvPr id="3074" name="Picture 2" descr="https://encrypted-tbn2.gstatic.com/images?q=tbn:ANd9GcSPx5sriUTtwNkvB2H34mFfiTu9o1kNUZkAP2X1htmsxAdCS2HaU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340768"/>
              <a:ext cx="3888432" cy="3031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395536" y="4581128"/>
              <a:ext cx="835292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/>
                <a:t>De acuerdo a lo estudiado:</a:t>
              </a:r>
            </a:p>
            <a:p>
              <a:pPr marL="342900" indent="-342900">
                <a:buAutoNum type="alphaLcParenR"/>
              </a:pPr>
              <a:r>
                <a:rPr lang="es-ES" dirty="0" smtClean="0"/>
                <a:t>¿Por qué razón una patinadora sobre hielo aumenta su velocidad de giro cuando acerca sus brazos a su cuerpo?</a:t>
              </a:r>
            </a:p>
            <a:p>
              <a:pPr marL="342900" indent="-342900">
                <a:buAutoNum type="alphaLcParenR"/>
              </a:pPr>
              <a:r>
                <a:rPr lang="es-ES" dirty="0" smtClean="0"/>
                <a:t>¿En caso (a) o (b) el momento de inercia es mayor? ¿Porqué?</a:t>
              </a:r>
            </a:p>
            <a:p>
              <a:pPr marL="342900" indent="-342900">
                <a:buAutoNum type="alphaLcParenR"/>
              </a:pPr>
              <a:r>
                <a:rPr lang="es-ES" dirty="0" smtClean="0"/>
                <a:t>¿En qué caso el momento angular es Mayor? Explique. 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24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91760" cy="43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2" y="620688"/>
            <a:ext cx="878033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701"/>
            <a:ext cx="8664827" cy="3168351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3308052"/>
            <a:ext cx="2467174" cy="2200766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50" y="3341579"/>
            <a:ext cx="2795563" cy="2193648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661248"/>
            <a:ext cx="3234015" cy="8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0" y="476672"/>
            <a:ext cx="3312761" cy="493390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0" y="970061"/>
            <a:ext cx="8403232" cy="342353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472514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Supongamos una rueda girando, que inicialmente tiene aire en su interior. ¿Será más fácil detenerla si en vez de aire tuviera agua? 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8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66676" cy="338437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400506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Podemos comprender que el Momento de inercia depende de la cantidad de masa que gira respecto a un eje y de la distancia de la masa a este mismo punto.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501317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Suponiendo que en las imágenes de arriba la masa es constante, ¿en qué situación el momento de inercia será mayor?</a:t>
            </a:r>
            <a:endParaRPr lang="es-E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R= En 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229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8" y="1171574"/>
            <a:ext cx="8447267" cy="5462489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76672"/>
            <a:ext cx="5760641" cy="3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4766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Para efectos prácticos vamos a suponer un objeto puntual de masa </a:t>
            </a:r>
            <a:r>
              <a:rPr lang="es-ES" b="1" dirty="0" smtClean="0"/>
              <a:t>(m) </a:t>
            </a:r>
            <a:r>
              <a:rPr lang="es-ES" dirty="0" smtClean="0"/>
              <a:t>que se mueve  a una distancia </a:t>
            </a:r>
            <a:r>
              <a:rPr lang="es-ES" b="1" dirty="0" smtClean="0"/>
              <a:t>(R) </a:t>
            </a:r>
            <a:r>
              <a:rPr lang="es-ES" dirty="0" smtClean="0"/>
              <a:t>de su eje de giro. </a:t>
            </a:r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908038" y="1762516"/>
            <a:ext cx="4248472" cy="3358672"/>
            <a:chOff x="610953" y="1376772"/>
            <a:chExt cx="4248472" cy="3358672"/>
          </a:xfrm>
        </p:grpSpPr>
        <p:sp>
          <p:nvSpPr>
            <p:cNvPr id="10" name="9 Elipse"/>
            <p:cNvSpPr/>
            <p:nvPr/>
          </p:nvSpPr>
          <p:spPr>
            <a:xfrm>
              <a:off x="610953" y="2431188"/>
              <a:ext cx="3744416" cy="230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" name="8 Grupo"/>
            <p:cNvGrpSpPr/>
            <p:nvPr/>
          </p:nvGrpSpPr>
          <p:grpSpPr>
            <a:xfrm>
              <a:off x="1547057" y="1376772"/>
              <a:ext cx="3312368" cy="2376264"/>
              <a:chOff x="3419872" y="2348880"/>
              <a:chExt cx="3312368" cy="2376264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3419872" y="2348880"/>
                <a:ext cx="3312368" cy="2376264"/>
                <a:chOff x="3419872" y="2348880"/>
                <a:chExt cx="3312368" cy="2376264"/>
              </a:xfrm>
            </p:grpSpPr>
            <p:pic>
              <p:nvPicPr>
                <p:cNvPr id="3" name="2 Imagen" descr="Recorte de pantalla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2348880"/>
                  <a:ext cx="2898427" cy="2206544"/>
                </a:xfrm>
                <a:prstGeom prst="rect">
                  <a:avLst/>
                </a:prstGeom>
              </p:spPr>
            </p:pic>
            <p:sp>
              <p:nvSpPr>
                <p:cNvPr id="4" name="3 Rectángulo"/>
                <p:cNvSpPr/>
                <p:nvPr/>
              </p:nvSpPr>
              <p:spPr>
                <a:xfrm>
                  <a:off x="5724128" y="4149080"/>
                  <a:ext cx="1008112" cy="57606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" name="4 Rectángulo"/>
                <p:cNvSpPr/>
                <p:nvPr/>
              </p:nvSpPr>
              <p:spPr>
                <a:xfrm>
                  <a:off x="3419872" y="4437112"/>
                  <a:ext cx="2304256" cy="28803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6" name="5 Rectángulo"/>
                <p:cNvSpPr/>
                <p:nvPr/>
              </p:nvSpPr>
              <p:spPr>
                <a:xfrm>
                  <a:off x="5436096" y="3717032"/>
                  <a:ext cx="288032" cy="288032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8" name="7 CuadroTexto"/>
              <p:cNvSpPr txBox="1"/>
              <p:nvPr/>
            </p:nvSpPr>
            <p:spPr>
              <a:xfrm>
                <a:off x="5503826" y="3625860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b="1" dirty="0"/>
                  <a:t>R</a:t>
                </a:r>
                <a:endParaRPr lang="es-ES" sz="2800" b="1" dirty="0"/>
              </a:p>
            </p:txBody>
          </p:sp>
        </p:grpSp>
      </p:grpSp>
      <p:sp>
        <p:nvSpPr>
          <p:cNvPr id="12" name="11 CuadroTexto"/>
          <p:cNvSpPr txBox="1"/>
          <p:nvPr/>
        </p:nvSpPr>
        <p:spPr>
          <a:xfrm>
            <a:off x="5724128" y="263691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este caso, calcularemos el momento de inercia como:</a:t>
            </a:r>
            <a:endParaRPr lang="es-ES" dirty="0"/>
          </a:p>
        </p:txBody>
      </p:sp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5" y="3538468"/>
            <a:ext cx="1476165" cy="512139"/>
          </a:xfrm>
          <a:prstGeom prst="rect">
            <a:avLst/>
          </a:prstGeom>
        </p:spPr>
      </p:pic>
      <p:pic>
        <p:nvPicPr>
          <p:cNvPr id="14" name="1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4516253"/>
            <a:ext cx="2724804" cy="1923391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2996270" y="5301208"/>
            <a:ext cx="2727858" cy="1017404"/>
            <a:chOff x="2996270" y="5301208"/>
            <a:chExt cx="2727858" cy="1017404"/>
          </a:xfrm>
        </p:grpSpPr>
        <p:cxnSp>
          <p:nvCxnSpPr>
            <p:cNvPr id="16" name="15 Conector recto de flecha"/>
            <p:cNvCxnSpPr/>
            <p:nvPr/>
          </p:nvCxnSpPr>
          <p:spPr>
            <a:xfrm>
              <a:off x="2996270" y="5733256"/>
              <a:ext cx="272785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>
              <a:off x="2996270" y="5301208"/>
              <a:ext cx="0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CuadroTexto"/>
            <p:cNvSpPr txBox="1"/>
            <p:nvPr/>
          </p:nvSpPr>
          <p:spPr>
            <a:xfrm>
              <a:off x="3460099" y="59492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Situación similar</a:t>
              </a:r>
              <a:endParaRPr lang="es-ES" dirty="0"/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251520" y="551631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unidad de medida en el SI es el kg x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_tradnl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4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448272" cy="346751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4" y="1052736"/>
            <a:ext cx="7850271" cy="1527796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827584" y="2852936"/>
            <a:ext cx="7416824" cy="2952328"/>
            <a:chOff x="827584" y="2852936"/>
            <a:chExt cx="7416824" cy="2952328"/>
          </a:xfrm>
        </p:grpSpPr>
        <p:pic>
          <p:nvPicPr>
            <p:cNvPr id="5" name="4 Imagen" descr="Recorte de pantalla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2852936"/>
              <a:ext cx="4170522" cy="2952328"/>
            </a:xfrm>
            <a:prstGeom prst="rect">
              <a:avLst/>
            </a:prstGeom>
          </p:spPr>
        </p:pic>
        <p:pic>
          <p:nvPicPr>
            <p:cNvPr id="6" name="5 Imagen" descr="Recorte de pantalla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789040"/>
              <a:ext cx="3096344" cy="1027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08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92696"/>
            <a:ext cx="4729677" cy="3600400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722" y="3068961"/>
            <a:ext cx="4316376" cy="3188964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3" y="4694769"/>
            <a:ext cx="5779007" cy="60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217</Words>
  <Application>Microsoft Office PowerPoint</Application>
  <PresentationFormat>Presentación en pantalla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19</cp:revision>
  <dcterms:created xsi:type="dcterms:W3CDTF">2013-07-24T13:03:18Z</dcterms:created>
  <dcterms:modified xsi:type="dcterms:W3CDTF">2013-07-24T14:16:09Z</dcterms:modified>
</cp:coreProperties>
</file>