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0DCDD1-816A-4DCE-8EC9-FB1B9437EEF1}" v="4" dt="2021-04-21T21:25:53.2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a Coñuecar" userId="40a48c7a74c5fee3" providerId="LiveId" clId="{A60DCDD1-816A-4DCE-8EC9-FB1B9437EEF1}"/>
    <pc:docChg chg="custSel addSld modSld">
      <pc:chgData name="Claudia Coñuecar" userId="40a48c7a74c5fee3" providerId="LiveId" clId="{A60DCDD1-816A-4DCE-8EC9-FB1B9437EEF1}" dt="2021-04-21T21:26:15.953" v="200" actId="2710"/>
      <pc:docMkLst>
        <pc:docMk/>
      </pc:docMkLst>
      <pc:sldChg chg="modSp mod setBg">
        <pc:chgData name="Claudia Coñuecar" userId="40a48c7a74c5fee3" providerId="LiveId" clId="{A60DCDD1-816A-4DCE-8EC9-FB1B9437EEF1}" dt="2021-04-21T21:24:59.090" v="62"/>
        <pc:sldMkLst>
          <pc:docMk/>
          <pc:sldMk cId="1686379099" sldId="256"/>
        </pc:sldMkLst>
        <pc:spChg chg="mod">
          <ac:chgData name="Claudia Coñuecar" userId="40a48c7a74c5fee3" providerId="LiveId" clId="{A60DCDD1-816A-4DCE-8EC9-FB1B9437EEF1}" dt="2021-04-19T23:17:17.181" v="14" actId="20577"/>
          <ac:spMkLst>
            <pc:docMk/>
            <pc:sldMk cId="1686379099" sldId="256"/>
            <ac:spMk id="2" creationId="{E12332C2-971C-427F-85A7-4CF0B76E56B2}"/>
          </ac:spMkLst>
        </pc:spChg>
        <pc:spChg chg="mod">
          <ac:chgData name="Claudia Coñuecar" userId="40a48c7a74c5fee3" providerId="LiveId" clId="{A60DCDD1-816A-4DCE-8EC9-FB1B9437EEF1}" dt="2021-04-19T23:17:30.766" v="50" actId="20577"/>
          <ac:spMkLst>
            <pc:docMk/>
            <pc:sldMk cId="1686379099" sldId="256"/>
            <ac:spMk id="3" creationId="{C870CDAA-10D5-4519-AD8E-34B3F3572EBA}"/>
          </ac:spMkLst>
        </pc:spChg>
      </pc:sldChg>
      <pc:sldChg chg="delSp mod">
        <pc:chgData name="Claudia Coñuecar" userId="40a48c7a74c5fee3" providerId="LiveId" clId="{A60DCDD1-816A-4DCE-8EC9-FB1B9437EEF1}" dt="2021-04-20T17:10:14.522" v="60" actId="21"/>
        <pc:sldMkLst>
          <pc:docMk/>
          <pc:sldMk cId="401985569" sldId="258"/>
        </pc:sldMkLst>
        <pc:spChg chg="del">
          <ac:chgData name="Claudia Coñuecar" userId="40a48c7a74c5fee3" providerId="LiveId" clId="{A60DCDD1-816A-4DCE-8EC9-FB1B9437EEF1}" dt="2021-04-20T17:10:14.522" v="60" actId="21"/>
          <ac:spMkLst>
            <pc:docMk/>
            <pc:sldMk cId="401985569" sldId="258"/>
            <ac:spMk id="5" creationId="{C537CAF6-3C37-4CD6-A0D4-5945D958AD7B}"/>
          </ac:spMkLst>
        </pc:spChg>
      </pc:sldChg>
      <pc:sldChg chg="addSp delSp modSp mod">
        <pc:chgData name="Claudia Coñuecar" userId="40a48c7a74c5fee3" providerId="LiveId" clId="{A60DCDD1-816A-4DCE-8EC9-FB1B9437EEF1}" dt="2021-04-20T00:39:50.725" v="59" actId="14100"/>
        <pc:sldMkLst>
          <pc:docMk/>
          <pc:sldMk cId="422761452" sldId="259"/>
        </pc:sldMkLst>
        <pc:spChg chg="del">
          <ac:chgData name="Claudia Coñuecar" userId="40a48c7a74c5fee3" providerId="LiveId" clId="{A60DCDD1-816A-4DCE-8EC9-FB1B9437EEF1}" dt="2021-04-20T00:39:42.155" v="55" actId="21"/>
          <ac:spMkLst>
            <pc:docMk/>
            <pc:sldMk cId="422761452" sldId="259"/>
            <ac:spMk id="2" creationId="{473B5AFB-5672-4ABA-9158-3DCD3C9BF9DC}"/>
          </ac:spMkLst>
        </pc:spChg>
        <pc:spChg chg="del">
          <ac:chgData name="Claudia Coñuecar" userId="40a48c7a74c5fee3" providerId="LiveId" clId="{A60DCDD1-816A-4DCE-8EC9-FB1B9437EEF1}" dt="2021-04-20T00:39:45.140" v="56" actId="21"/>
          <ac:spMkLst>
            <pc:docMk/>
            <pc:sldMk cId="422761452" sldId="259"/>
            <ac:spMk id="3" creationId="{A8DB25B9-BE4A-49DD-B74D-C8A48B8A7888}"/>
          </ac:spMkLst>
        </pc:spChg>
        <pc:picChg chg="add mod">
          <ac:chgData name="Claudia Coñuecar" userId="40a48c7a74c5fee3" providerId="LiveId" clId="{A60DCDD1-816A-4DCE-8EC9-FB1B9437EEF1}" dt="2021-04-20T00:39:50.725" v="59" actId="14100"/>
          <ac:picMkLst>
            <pc:docMk/>
            <pc:sldMk cId="422761452" sldId="259"/>
            <ac:picMk id="5" creationId="{C9B534C8-77DD-4D97-BF85-8B5A88A42D6E}"/>
          </ac:picMkLst>
        </pc:picChg>
      </pc:sldChg>
      <pc:sldChg chg="modSp new mod">
        <pc:chgData name="Claudia Coñuecar" userId="40a48c7a74c5fee3" providerId="LiveId" clId="{A60DCDD1-816A-4DCE-8EC9-FB1B9437EEF1}" dt="2021-04-21T21:26:15.953" v="200" actId="2710"/>
        <pc:sldMkLst>
          <pc:docMk/>
          <pc:sldMk cId="213777973" sldId="260"/>
        </pc:sldMkLst>
        <pc:spChg chg="mod">
          <ac:chgData name="Claudia Coñuecar" userId="40a48c7a74c5fee3" providerId="LiveId" clId="{A60DCDD1-816A-4DCE-8EC9-FB1B9437EEF1}" dt="2021-04-21T21:25:12.789" v="80" actId="20577"/>
          <ac:spMkLst>
            <pc:docMk/>
            <pc:sldMk cId="213777973" sldId="260"/>
            <ac:spMk id="2" creationId="{FDBE46A7-A4B0-4FD0-B6DA-BF565EC37E61}"/>
          </ac:spMkLst>
        </pc:spChg>
        <pc:spChg chg="mod">
          <ac:chgData name="Claudia Coñuecar" userId="40a48c7a74c5fee3" providerId="LiveId" clId="{A60DCDD1-816A-4DCE-8EC9-FB1B9437EEF1}" dt="2021-04-21T21:26:15.953" v="200" actId="2710"/>
          <ac:spMkLst>
            <pc:docMk/>
            <pc:sldMk cId="213777973" sldId="260"/>
            <ac:spMk id="3" creationId="{70D3BBE9-29BE-4AF4-8C4F-EC19370809E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B92896-5471-440A-A3A9-A3EB31078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4C93CF4-3404-40DF-9477-618B79A10C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3E3201-0714-4EAB-B081-302067DA4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96949-7DCD-4611-B69D-852957F12D3D}" type="datetimeFigureOut">
              <a:rPr lang="es-CL" smtClean="0"/>
              <a:t>21-04-2021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02B2B0-8326-4367-908E-4EAA6FE09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4A74C3-680F-42BD-9D88-69B94AE24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22D-DD72-4D85-97C7-CB9C370137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848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74250E-FA75-4F81-8736-AD051F5F0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4C770FD-E5C1-4FBB-82EC-4D0B3037DE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6028EA-A6E9-4A05-B944-49E74828C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96949-7DCD-4611-B69D-852957F12D3D}" type="datetimeFigureOut">
              <a:rPr lang="es-CL" smtClean="0"/>
              <a:t>21-04-2021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34FA29-C962-4EBE-AEE2-2044004E5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EE645B-C7E1-4F96-9DDE-8BB99532C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22D-DD72-4D85-97C7-CB9C370137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5492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F025429-B9B9-4FD6-801D-4D2DA2B03B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72F16A-729A-4D84-B6D8-56F906399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DBD970-6635-49C2-965C-3744C9149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96949-7DCD-4611-B69D-852957F12D3D}" type="datetimeFigureOut">
              <a:rPr lang="es-CL" smtClean="0"/>
              <a:t>21-04-2021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052D5F-B942-4599-9E9F-24DD5C752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1E2C14-DA47-4D7B-BD6A-B43DDA0BE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22D-DD72-4D85-97C7-CB9C370137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814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304954-26A8-4EC8-AD6F-CAE1DE071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056272-E316-4C5E-B842-5A6CD5BAC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ACEC92-5339-4419-AF0F-1073F7A29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96949-7DCD-4611-B69D-852957F12D3D}" type="datetimeFigureOut">
              <a:rPr lang="es-CL" smtClean="0"/>
              <a:t>21-04-2021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6A655A-3C55-4EAC-A9AF-CA1B73084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1337B0-54C4-4F52-A1C8-67335C038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22D-DD72-4D85-97C7-CB9C370137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8436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4D39B0-2B50-4741-B3CF-1F95F887C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8F0BBE-C1E0-41E7-8EDE-18E613164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593555-9707-4EF0-A1A4-B3CD5AD61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96949-7DCD-4611-B69D-852957F12D3D}" type="datetimeFigureOut">
              <a:rPr lang="es-CL" smtClean="0"/>
              <a:t>21-04-2021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41FC1F-B700-46E7-9C0C-AAB173E6A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D0DFC6-00B3-452F-94C8-B7C025D41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22D-DD72-4D85-97C7-CB9C370137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714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A45B7-A3A0-4F26-B460-54D255AE7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62AB9C-91CB-43F3-8A7D-C108D5BCB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AA8C9FD-BD08-43B7-9042-96BCB92AD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82CF85-B80D-48D6-ADF9-0AA542AE1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96949-7DCD-4611-B69D-852957F12D3D}" type="datetimeFigureOut">
              <a:rPr lang="es-CL" smtClean="0"/>
              <a:t>21-04-2021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052C16-E620-47BD-8993-8EE72083F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C46124-DB8F-4D39-850E-80E677731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22D-DD72-4D85-97C7-CB9C370137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997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ACECE7-0FC3-43E9-994D-DE04E78B2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7FD77E-E1C2-4DF3-AA40-A921B0687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26490F-2381-4135-8CF8-24320AE54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6A8008F-46B1-43F5-8730-4CBA23D74D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AAB492A-40ED-4BAA-BBDA-DFC9B46C99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16EBA2D-0465-405B-9B27-4FCF6913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96949-7DCD-4611-B69D-852957F12D3D}" type="datetimeFigureOut">
              <a:rPr lang="es-CL" smtClean="0"/>
              <a:t>21-04-2021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A8A560-A37F-4C9D-9930-CB9A3DE2C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32E3F21-1A4D-46DD-B522-E39D3F398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22D-DD72-4D85-97C7-CB9C370137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6254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47BF99-7C7A-43C1-B44E-F865AB576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27E214F-CCDB-42FD-92E0-092CEEAE3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96949-7DCD-4611-B69D-852957F12D3D}" type="datetimeFigureOut">
              <a:rPr lang="es-CL" smtClean="0"/>
              <a:t>21-04-2021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A46A63-8D6C-4B39-B689-1AEB91D97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D6E630E-E311-4BF3-B8E6-ACC8C6609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22D-DD72-4D85-97C7-CB9C370137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394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66456E-52D6-476C-96D9-B42A42881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96949-7DCD-4611-B69D-852957F12D3D}" type="datetimeFigureOut">
              <a:rPr lang="es-CL" smtClean="0"/>
              <a:t>21-04-2021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987ACC3-33BD-48E7-8368-E9B57A41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FA23135-2D01-49CA-B802-6BBBA2A12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22D-DD72-4D85-97C7-CB9C370137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0996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B9D0E-0FB2-4290-B464-668978B5F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A6A599-826D-425F-9B80-26DCFD702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8653962-4160-4975-890D-9F1FD50E5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E4ED3C-1E59-45C1-A816-D630B56FF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96949-7DCD-4611-B69D-852957F12D3D}" type="datetimeFigureOut">
              <a:rPr lang="es-CL" smtClean="0"/>
              <a:t>21-04-2021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DCB9E3-F6D5-4CF5-AD47-BD8F70D61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82F4ED-DAFE-4B61-8439-589921CB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22D-DD72-4D85-97C7-CB9C370137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695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7D7F95-1851-483D-82B7-90857B870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9C2B344-29ED-4B96-B185-8C810A3D7E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5262EA5-61C1-477D-BA5A-E718625F3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EE1BEA-170D-4C59-BE1A-7314D14C3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96949-7DCD-4611-B69D-852957F12D3D}" type="datetimeFigureOut">
              <a:rPr lang="es-CL" smtClean="0"/>
              <a:t>21-04-2021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FD719F-BC6E-4B74-A804-46E629B88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001FD9-7707-4420-BE12-0D6D29833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22D-DD72-4D85-97C7-CB9C370137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176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1219DBD-1193-416E-A86E-41BEF2602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42EA14-4DA2-4CD0-B946-2149DA94A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E18881-DA04-4DA0-AFB7-53716D931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96949-7DCD-4611-B69D-852957F12D3D}" type="datetimeFigureOut">
              <a:rPr lang="es-CL" smtClean="0"/>
              <a:t>21-04-2021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F44AF9-7703-4E59-8458-D6C5ABF0AF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5C3028-2373-496E-B421-4C3D88761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7B22D-DD72-4D85-97C7-CB9C370137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198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conuecar@emmanuel.c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2332C2-971C-427F-85A7-4CF0B76E56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Tarea mes Abril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0CDAA-10D5-4519-AD8E-34B3F3572E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Colegio Cristiano Emmanuel</a:t>
            </a:r>
          </a:p>
          <a:p>
            <a:r>
              <a:rPr lang="es-CL" dirty="0"/>
              <a:t>8° Básico</a:t>
            </a:r>
          </a:p>
        </p:txBody>
      </p:sp>
    </p:spTree>
    <p:extLst>
      <p:ext uri="{BB962C8B-B14F-4D97-AF65-F5344CB8AC3E}">
        <p14:creationId xmlns:p14="http://schemas.microsoft.com/office/powerpoint/2010/main" val="1686379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DE02999-10C7-4C5F-A756-D3B611A25E43}"/>
              </a:ext>
            </a:extLst>
          </p:cNvPr>
          <p:cNvSpPr txBox="1"/>
          <p:nvPr/>
        </p:nvSpPr>
        <p:spPr>
          <a:xfrm flipH="1">
            <a:off x="2079894" y="388686"/>
            <a:ext cx="6867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Señala las acciones que pueden poner en vibración una cuerda de los siguientes instrumentos musicales. Coloca los nombres de los instrumentos.</a:t>
            </a:r>
          </a:p>
        </p:txBody>
      </p:sp>
      <p:sp>
        <p:nvSpPr>
          <p:cNvPr id="6" name="Flecha: pentágono 5">
            <a:extLst>
              <a:ext uri="{FF2B5EF4-FFF2-40B4-BE49-F238E27FC236}">
                <a16:creationId xmlns:a16="http://schemas.microsoft.com/office/drawing/2014/main" id="{788CAE32-F772-45C0-BBDB-6B8C9AA5FCAA}"/>
              </a:ext>
            </a:extLst>
          </p:cNvPr>
          <p:cNvSpPr/>
          <p:nvPr/>
        </p:nvSpPr>
        <p:spPr>
          <a:xfrm>
            <a:off x="822945" y="2266015"/>
            <a:ext cx="1695450" cy="103822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Pulsar</a:t>
            </a:r>
          </a:p>
        </p:txBody>
      </p:sp>
      <p:sp>
        <p:nvSpPr>
          <p:cNvPr id="15" name="Flecha: pentágono 14">
            <a:extLst>
              <a:ext uri="{FF2B5EF4-FFF2-40B4-BE49-F238E27FC236}">
                <a16:creationId xmlns:a16="http://schemas.microsoft.com/office/drawing/2014/main" id="{9378BD1E-527E-4094-BBD9-318C961298EC}"/>
              </a:ext>
            </a:extLst>
          </p:cNvPr>
          <p:cNvSpPr/>
          <p:nvPr/>
        </p:nvSpPr>
        <p:spPr>
          <a:xfrm>
            <a:off x="822945" y="4562007"/>
            <a:ext cx="1695450" cy="103822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Frotar</a:t>
            </a:r>
          </a:p>
        </p:txBody>
      </p:sp>
      <p:pic>
        <p:nvPicPr>
          <p:cNvPr id="1028" name="Picture 4" descr="Guía de compra de violín: análisis y opiniones abril 2021">
            <a:extLst>
              <a:ext uri="{FF2B5EF4-FFF2-40B4-BE49-F238E27FC236}">
                <a16:creationId xmlns:a16="http://schemas.microsoft.com/office/drawing/2014/main" id="{0090CBFA-13AF-4D0F-86AB-48B4ABDDDF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028" y="1567832"/>
            <a:ext cx="3181350" cy="238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ALALAIKA - Definición y sinónimos de balalaika en el diccionario español">
            <a:extLst>
              <a:ext uri="{FF2B5EF4-FFF2-40B4-BE49-F238E27FC236}">
                <a16:creationId xmlns:a16="http://schemas.microsoft.com/office/drawing/2014/main" id="{3CBCBE92-5D62-4B87-B67E-410CC7D1E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015" y="4211913"/>
            <a:ext cx="2458462" cy="2540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ipley - GUITARRA ACUSTICA YAMAHA C-40">
            <a:extLst>
              <a:ext uri="{FF2B5EF4-FFF2-40B4-BE49-F238E27FC236}">
                <a16:creationId xmlns:a16="http://schemas.microsoft.com/office/drawing/2014/main" id="{2AB125F5-8AC3-4112-A167-4000D0847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235" y="3803227"/>
            <a:ext cx="3435154" cy="2542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ipley - BANJO MANDOLIN DE 8 CUERDAS">
            <a:extLst>
              <a:ext uri="{FF2B5EF4-FFF2-40B4-BE49-F238E27FC236}">
                <a16:creationId xmlns:a16="http://schemas.microsoft.com/office/drawing/2014/main" id="{F1330A01-7466-4316-B2FF-BA4F28E28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69351">
            <a:off x="2984435" y="1436917"/>
            <a:ext cx="3225858" cy="2387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354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03487D6-9AF5-441C-BDE7-72AE379CC3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5" y="285750"/>
            <a:ext cx="8583295" cy="649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5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9B534C8-77DD-4D97-BF85-8B5A88A42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5075" y="551655"/>
            <a:ext cx="6524625" cy="569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61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BE46A7-A4B0-4FD0-B6DA-BF565EC37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Plazo de Entrega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D3BBE9-29BE-4AF4-8C4F-EC1937080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CL" dirty="0"/>
              <a:t>Jueves 06 de Mayo</a:t>
            </a:r>
          </a:p>
          <a:p>
            <a:pPr>
              <a:lnSpc>
                <a:spcPct val="150000"/>
              </a:lnSpc>
            </a:pPr>
            <a:r>
              <a:rPr lang="es-CL" dirty="0"/>
              <a:t>Buzón de Tareas de la página del colegio</a:t>
            </a:r>
          </a:p>
          <a:p>
            <a:pPr>
              <a:lnSpc>
                <a:spcPct val="150000"/>
              </a:lnSpc>
            </a:pPr>
            <a:r>
              <a:rPr lang="es-CL" dirty="0"/>
              <a:t>Correo: </a:t>
            </a:r>
            <a:r>
              <a:rPr lang="es-CL" dirty="0">
                <a:hlinkClick r:id="rId2"/>
              </a:rPr>
              <a:t>cconuecar@emmanuel.cl</a:t>
            </a:r>
            <a:endParaRPr lang="es-CL" dirty="0"/>
          </a:p>
          <a:p>
            <a:pPr>
              <a:lnSpc>
                <a:spcPct val="150000"/>
              </a:lnSpc>
            </a:pPr>
            <a:r>
              <a:rPr lang="es-CL" dirty="0" err="1"/>
              <a:t>Whatsapp</a:t>
            </a:r>
            <a:r>
              <a:rPr lang="es-CL" dirty="0"/>
              <a:t>: +56978961502</a:t>
            </a:r>
          </a:p>
        </p:txBody>
      </p:sp>
    </p:spTree>
    <p:extLst>
      <p:ext uri="{BB962C8B-B14F-4D97-AF65-F5344CB8AC3E}">
        <p14:creationId xmlns:p14="http://schemas.microsoft.com/office/powerpoint/2010/main" val="2137779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60</Words>
  <Application>Microsoft Office PowerPoint</Application>
  <PresentationFormat>Panorámica</PresentationFormat>
  <Paragraphs>11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Tarea mes Abril</vt:lpstr>
      <vt:lpstr>Presentación de PowerPoint</vt:lpstr>
      <vt:lpstr>Presentación de PowerPoint</vt:lpstr>
      <vt:lpstr>Presentación de PowerPoint</vt:lpstr>
      <vt:lpstr>Plazo de Entrega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Coñuecar</dc:creator>
  <cp:lastModifiedBy>Claudia Coñuecar</cp:lastModifiedBy>
  <cp:revision>2</cp:revision>
  <dcterms:created xsi:type="dcterms:W3CDTF">2021-04-19T23:00:12Z</dcterms:created>
  <dcterms:modified xsi:type="dcterms:W3CDTF">2021-04-21T21:26:18Z</dcterms:modified>
</cp:coreProperties>
</file>