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57" r:id="rId8"/>
    <p:sldId id="269" r:id="rId9"/>
    <p:sldId id="270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20A1C2EA-D289-4175-ABEA-45F2844FD45D}"/>
    <pc:docChg chg="modSld">
      <pc:chgData name="Claudia Coñuecar" userId="40a48c7a74c5fee3" providerId="LiveId" clId="{20A1C2EA-D289-4175-ABEA-45F2844FD45D}" dt="2020-09-11T21:33:03.033" v="5" actId="20577"/>
      <pc:docMkLst>
        <pc:docMk/>
      </pc:docMkLst>
      <pc:sldChg chg="modSp mod">
        <pc:chgData name="Claudia Coñuecar" userId="40a48c7a74c5fee3" providerId="LiveId" clId="{20A1C2EA-D289-4175-ABEA-45F2844FD45D}" dt="2020-09-11T21:33:03.033" v="5" actId="20577"/>
        <pc:sldMkLst>
          <pc:docMk/>
          <pc:sldMk cId="1745849735" sldId="269"/>
        </pc:sldMkLst>
        <pc:spChg chg="mod">
          <ac:chgData name="Claudia Coñuecar" userId="40a48c7a74c5fee3" providerId="LiveId" clId="{20A1C2EA-D289-4175-ABEA-45F2844FD45D}" dt="2020-09-11T21:33:03.033" v="5" actId="20577"/>
          <ac:spMkLst>
            <pc:docMk/>
            <pc:sldMk cId="1745849735" sldId="269"/>
            <ac:spMk id="3" creationId="{F07249CE-6AE5-4E4B-AC8A-6CDE0F8CEE4A}"/>
          </ac:spMkLst>
        </pc:spChg>
      </pc:sldChg>
      <pc:sldChg chg="modSp mod">
        <pc:chgData name="Claudia Coñuecar" userId="40a48c7a74c5fee3" providerId="LiveId" clId="{20A1C2EA-D289-4175-ABEA-45F2844FD45D}" dt="2020-09-11T21:32:14.744" v="3" actId="20577"/>
        <pc:sldMkLst>
          <pc:docMk/>
          <pc:sldMk cId="2084335002" sldId="270"/>
        </pc:sldMkLst>
        <pc:spChg chg="mod">
          <ac:chgData name="Claudia Coñuecar" userId="40a48c7a74c5fee3" providerId="LiveId" clId="{20A1C2EA-D289-4175-ABEA-45F2844FD45D}" dt="2020-09-11T21:32:14.744" v="3" actId="20577"/>
          <ac:spMkLst>
            <pc:docMk/>
            <pc:sldMk cId="2084335002" sldId="270"/>
            <ac:spMk id="2" creationId="{544C29AB-66E2-4AEF-8052-7C473A5B43D9}"/>
          </ac:spMkLst>
        </pc:spChg>
      </pc:sldChg>
    </pc:docChg>
  </pc:docChgLst>
  <pc:docChgLst>
    <pc:chgData name="Claudia Coñuecar" userId="40a48c7a74c5fee3" providerId="LiveId" clId="{5DF18622-72D2-4192-9DC0-B399FB888925}"/>
    <pc:docChg chg="modSld">
      <pc:chgData name="Claudia Coñuecar" userId="40a48c7a74c5fee3" providerId="LiveId" clId="{5DF18622-72D2-4192-9DC0-B399FB888925}" dt="2020-10-05T14:30:15.404" v="22" actId="20577"/>
      <pc:docMkLst>
        <pc:docMk/>
      </pc:docMkLst>
      <pc:sldChg chg="modSp mod">
        <pc:chgData name="Claudia Coñuecar" userId="40a48c7a74c5fee3" providerId="LiveId" clId="{5DF18622-72D2-4192-9DC0-B399FB888925}" dt="2020-10-05T14:30:15.404" v="22" actId="20577"/>
        <pc:sldMkLst>
          <pc:docMk/>
          <pc:sldMk cId="2480509286" sldId="267"/>
        </pc:sldMkLst>
        <pc:spChg chg="mod">
          <ac:chgData name="Claudia Coñuecar" userId="40a48c7a74c5fee3" providerId="LiveId" clId="{5DF18622-72D2-4192-9DC0-B399FB888925}" dt="2020-10-05T14:30:15.404" v="22" actId="20577"/>
          <ac:spMkLst>
            <pc:docMk/>
            <pc:sldMk cId="2480509286" sldId="267"/>
            <ac:spMk id="3" creationId="{3B8129A6-6270-4653-9FF3-432EEF53A0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11/28/2020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9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5BEA-CA0E-4046-B8A3-914CA7F32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3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682" y="503112"/>
            <a:ext cx="4860256" cy="4589316"/>
            <a:chOff x="1481312" y="743744"/>
            <a:chExt cx="4860256" cy="45893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099" y="407733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5D1720-1E05-4C2F-854F-1B3357DC1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39" y="558643"/>
            <a:ext cx="4579668" cy="3028072"/>
          </a:xfrm>
        </p:spPr>
        <p:txBody>
          <a:bodyPr>
            <a:normAutofit/>
          </a:bodyPr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57DD1-681D-43F2-9F4B-E2233FA9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39" y="3678790"/>
            <a:ext cx="4579668" cy="1166797"/>
          </a:xfrm>
        </p:spPr>
        <p:txBody>
          <a:bodyPr>
            <a:normAutofit lnSpcReduction="10000"/>
          </a:bodyPr>
          <a:lstStyle/>
          <a:p>
            <a:r>
              <a:rPr lang="es-CL" dirty="0"/>
              <a:t>Prof. Claudia Coñuecar</a:t>
            </a:r>
          </a:p>
          <a:p>
            <a:r>
              <a:rPr lang="es-CL" dirty="0"/>
              <a:t>8° Básico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7B84AC-3815-486F-B2E3-9023FE1C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442" y="609678"/>
            <a:ext cx="123759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Lunes 07 de Diciembre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910080"/>
            <a:ext cx="6437367" cy="46613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Es la prolongación del sonido en el tiempo.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Sonidos largos o cortos. Según cuál sea la fuente que los produzca, los sonidos pueden alargarse de forma ininterrumpida o acortarse.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490" y="2108200"/>
            <a:ext cx="2009075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876425"/>
            <a:ext cx="6437367" cy="44498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s-ES" dirty="0"/>
              <a:t>El ritmo en la música se refiere a la frecuencia de repetición de intervalos regulares de sonidos largos y breves en una canción. </a:t>
            </a:r>
          </a:p>
          <a:p>
            <a:pPr>
              <a:lnSpc>
                <a:spcPct val="160000"/>
              </a:lnSpc>
            </a:pPr>
            <a:r>
              <a:rPr lang="es-ES" dirty="0"/>
              <a:t>El ritmo se define como la organización de tiempos que perciben los oyentes como una estructura musical rítmica. </a:t>
            </a:r>
          </a:p>
          <a:p>
            <a:pPr>
              <a:lnSpc>
                <a:spcPct val="160000"/>
              </a:lnSpc>
            </a:pPr>
            <a:r>
              <a:rPr lang="es-ES" dirty="0"/>
              <a:t>Esta sucesión temporal se ordena en nuestra mente, percibiendo de este modo una forma rítmica de una canción.</a:t>
            </a:r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6" y="2966832"/>
            <a:ext cx="3144043" cy="2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4C5EC-6704-4D46-940C-4D5E97CC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54468"/>
            <a:ext cx="5417643" cy="46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D51-2483-4485-9F03-834EB7A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48411-5D24-4935-8211-2B5FA79A3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7584" r="5078" b="5108"/>
          <a:stretch/>
        </p:blipFill>
        <p:spPr>
          <a:xfrm>
            <a:off x="1333500" y="2657475"/>
            <a:ext cx="22193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578681-7524-4A53-8785-331E58B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" t="8049" r="4094" b="5082"/>
          <a:stretch/>
        </p:blipFill>
        <p:spPr>
          <a:xfrm>
            <a:off x="4986336" y="2657473"/>
            <a:ext cx="2219325" cy="16383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D9203-02EA-4326-A66A-6CDBDD61F640}"/>
              </a:ext>
            </a:extLst>
          </p:cNvPr>
          <p:cNvSpPr/>
          <p:nvPr/>
        </p:nvSpPr>
        <p:spPr>
          <a:xfrm>
            <a:off x="998093" y="4382480"/>
            <a:ext cx="2890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Cuartina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94C94C-AC06-49FC-8C44-07E5DDD82463}"/>
              </a:ext>
            </a:extLst>
          </p:cNvPr>
          <p:cNvSpPr/>
          <p:nvPr/>
        </p:nvSpPr>
        <p:spPr>
          <a:xfrm>
            <a:off x="4902009" y="4392301"/>
            <a:ext cx="26513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Galopa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08A0B7-7BCF-47F8-AE13-F83C58528DAF}"/>
              </a:ext>
            </a:extLst>
          </p:cNvPr>
          <p:cNvSpPr/>
          <p:nvPr/>
        </p:nvSpPr>
        <p:spPr>
          <a:xfrm>
            <a:off x="8639172" y="4430696"/>
            <a:ext cx="2598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B78EFC-B26E-4C5B-A7CF-FA743DBAA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172" y="2813841"/>
            <a:ext cx="21503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E13CE-CC8C-4B69-B5BF-0A9BB395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También recordamos estas figuras rítmicas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596B92-36E3-4842-AEC8-4968FE0A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758" y="3113279"/>
            <a:ext cx="1437899" cy="13255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1D225F-CBF7-4A0B-A780-78C0B7E2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5" y="2519450"/>
            <a:ext cx="2143125" cy="2324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A2D8E9-54E4-4EF6-B57B-583E0622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771" y="2906179"/>
            <a:ext cx="1917382" cy="19173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C7DE2FE-BC61-40BF-8D9F-E83E1FE03325}"/>
              </a:ext>
            </a:extLst>
          </p:cNvPr>
          <p:cNvSpPr/>
          <p:nvPr/>
        </p:nvSpPr>
        <p:spPr>
          <a:xfrm>
            <a:off x="1641286" y="4438841"/>
            <a:ext cx="2473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CEAA20-8250-400C-99C0-E7989D17E288}"/>
              </a:ext>
            </a:extLst>
          </p:cNvPr>
          <p:cNvSpPr/>
          <p:nvPr/>
        </p:nvSpPr>
        <p:spPr>
          <a:xfrm>
            <a:off x="4970146" y="4458741"/>
            <a:ext cx="2137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Corchea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FCA36C-0C02-410A-9AF5-CC8FD90A08E7}"/>
              </a:ext>
            </a:extLst>
          </p:cNvPr>
          <p:cNvSpPr/>
          <p:nvPr/>
        </p:nvSpPr>
        <p:spPr>
          <a:xfrm>
            <a:off x="8045634" y="4458741"/>
            <a:ext cx="2063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Silencio</a:t>
            </a:r>
          </a:p>
          <a:p>
            <a:pPr algn="ctr"/>
            <a:r>
              <a:rPr lang="es-E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  <a:endParaRPr lang="es-E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84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E291A-0D48-4675-BE19-B820638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249CE-6AE5-4E4B-AC8A-6CDE0F8C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b="1" dirty="0"/>
              <a:t>Escribir 4 frases </a:t>
            </a:r>
            <a:r>
              <a:rPr lang="es-CL" dirty="0"/>
              <a:t>con las </a:t>
            </a:r>
            <a:r>
              <a:rPr lang="es-CL"/>
              <a:t>figuras rítmicas: </a:t>
            </a:r>
            <a:r>
              <a:rPr lang="es-CL" dirty="0"/>
              <a:t>Negra, corcheas, cuartina, galopa, silencio de blanca y saltillo. Como el ejemplo: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La    </a:t>
            </a:r>
            <a:r>
              <a:rPr lang="es-CL" dirty="0" err="1"/>
              <a:t>lám</a:t>
            </a:r>
            <a:r>
              <a:rPr lang="es-CL" dirty="0"/>
              <a:t>-para        amarilla  da mucha luz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1AF9FF-078D-41F7-91AD-DBBF216D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5" t="15366" r="23104" b="12090"/>
          <a:stretch/>
        </p:blipFill>
        <p:spPr>
          <a:xfrm>
            <a:off x="2324450" y="3718559"/>
            <a:ext cx="735101" cy="7599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74C524-A76B-4935-8865-73CC2ADA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52" y="3554266"/>
            <a:ext cx="1250710" cy="92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231D22-5AC7-4680-910A-F6942E54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14" y="3578226"/>
            <a:ext cx="1250712" cy="924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733C39-C850-4F73-827A-9552A43C4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325" y="3659338"/>
            <a:ext cx="737680" cy="762066"/>
          </a:xfrm>
          <a:prstGeom prst="rect">
            <a:avLst/>
          </a:prstGeom>
        </p:spPr>
      </p:pic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id="{0CD796B3-777B-4F0A-8363-0D298BB0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005" y="3711427"/>
            <a:ext cx="661657" cy="6099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1B6A2E-C372-4DF5-8C88-B3D850301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549" y="3659338"/>
            <a:ext cx="73768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C29AB-66E2-4AEF-8052-7C473A5B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Otro ejemplo:</a:t>
            </a:r>
          </a:p>
        </p:txBody>
      </p:sp>
      <p:pic>
        <p:nvPicPr>
          <p:cNvPr id="1026" name="Picture 2" descr="Semana 2">
            <a:extLst>
              <a:ext uri="{FF2B5EF4-FFF2-40B4-BE49-F238E27FC236}">
                <a16:creationId xmlns:a16="http://schemas.microsoft.com/office/drawing/2014/main" id="{4CCE88A4-F68F-43DA-910D-305C11350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b="60677"/>
          <a:stretch/>
        </p:blipFill>
        <p:spPr bwMode="auto">
          <a:xfrm>
            <a:off x="2412892" y="1708508"/>
            <a:ext cx="6053851" cy="13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219F0-7095-4A60-9203-4776A9A90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7DE"/>
              </a:clrFrom>
              <a:clrTo>
                <a:srgbClr val="F3F7DE">
                  <a:alpha val="0"/>
                </a:srgbClr>
              </a:clrTo>
            </a:clrChange>
          </a:blip>
          <a:srcRect l="7030" t="38293" r="5682" b="28315"/>
          <a:stretch/>
        </p:blipFill>
        <p:spPr>
          <a:xfrm>
            <a:off x="1920240" y="3412132"/>
            <a:ext cx="7569200" cy="173736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330943-C1D5-40F6-9194-824882BE4A4D}"/>
              </a:ext>
            </a:extLst>
          </p:cNvPr>
          <p:cNvSpPr/>
          <p:nvPr/>
        </p:nvSpPr>
        <p:spPr>
          <a:xfrm>
            <a:off x="1800225" y="5116918"/>
            <a:ext cx="83143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Pálida la      luna hoy    salta, sí!</a:t>
            </a:r>
          </a:p>
        </p:txBody>
      </p:sp>
    </p:spTree>
    <p:extLst>
      <p:ext uri="{BB962C8B-B14F-4D97-AF65-F5344CB8AC3E}">
        <p14:creationId xmlns:p14="http://schemas.microsoft.com/office/powerpoint/2010/main" val="208433500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3E8"/>
      </a:lt2>
      <a:accent1>
        <a:srgbClr val="B5A020"/>
      </a:accent1>
      <a:accent2>
        <a:srgbClr val="D56B17"/>
      </a:accent2>
      <a:accent3>
        <a:srgbClr val="E72E29"/>
      </a:accent3>
      <a:accent4>
        <a:srgbClr val="D51761"/>
      </a:accent4>
      <a:accent5>
        <a:srgbClr val="E729C2"/>
      </a:accent5>
      <a:accent6>
        <a:srgbClr val="AA17D5"/>
      </a:accent6>
      <a:hlink>
        <a:srgbClr val="C24996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212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Source Sans Pro</vt:lpstr>
      <vt:lpstr>Wingdings</vt:lpstr>
      <vt:lpstr>FunkyShapesDarkVTI</vt:lpstr>
      <vt:lpstr>Clases de Música</vt:lpstr>
      <vt:lpstr>Presentación de PowerPoint</vt:lpstr>
      <vt:lpstr>Duración</vt:lpstr>
      <vt:lpstr>Duración = Figuras rítmicas</vt:lpstr>
      <vt:lpstr>Presentación de PowerPoint</vt:lpstr>
      <vt:lpstr>Figuras Musicales</vt:lpstr>
      <vt:lpstr>También recordamos estas figuras rítmicas</vt:lpstr>
      <vt:lpstr>Actividad Musical</vt:lpstr>
      <vt:lpstr>Otro ejemplo: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3</cp:revision>
  <dcterms:created xsi:type="dcterms:W3CDTF">2020-09-08T19:54:11Z</dcterms:created>
  <dcterms:modified xsi:type="dcterms:W3CDTF">2020-11-28T13:57:58Z</dcterms:modified>
</cp:coreProperties>
</file>