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13"/>
  </p:notesMasterIdLst>
  <p:sldIdLst>
    <p:sldId id="256" r:id="rId2"/>
    <p:sldId id="257" r:id="rId3"/>
    <p:sldId id="259" r:id="rId4"/>
    <p:sldId id="260" r:id="rId5"/>
    <p:sldId id="262" r:id="rId6"/>
    <p:sldId id="263" r:id="rId7"/>
    <p:sldId id="264" r:id="rId8"/>
    <p:sldId id="261" r:id="rId9"/>
    <p:sldId id="265" r:id="rId10"/>
    <p:sldId id="266" r:id="rId11"/>
    <p:sldId id="258" r:id="rId12"/>
  </p:sldIdLst>
  <p:sldSz cx="9144000" cy="6858000" type="screen4x3"/>
  <p:notesSz cx="69977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defTabSz="930275">
              <a:defRPr sz="1200"/>
            </a:lvl1pPr>
          </a:lstStyle>
          <a:p>
            <a:endParaRPr lang="en-US" altLang="es-CL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/>
            </a:lvl1pPr>
          </a:lstStyle>
          <a:p>
            <a:endParaRPr lang="en-US" altLang="es-CL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792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10075"/>
            <a:ext cx="5597525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CL"/>
              <a:t>Click to edit Master text styles</a:t>
            </a:r>
          </a:p>
          <a:p>
            <a:pPr lvl="1"/>
            <a:r>
              <a:rPr lang="en-US" altLang="es-CL"/>
              <a:t>Second level</a:t>
            </a:r>
          </a:p>
          <a:p>
            <a:pPr lvl="2"/>
            <a:r>
              <a:rPr lang="en-US" altLang="es-CL"/>
              <a:t>Third level</a:t>
            </a:r>
          </a:p>
          <a:p>
            <a:pPr lvl="3"/>
            <a:r>
              <a:rPr lang="en-US" altLang="es-CL"/>
              <a:t>Fourth level</a:t>
            </a:r>
          </a:p>
          <a:p>
            <a:pPr lvl="4"/>
            <a:r>
              <a:rPr lang="en-US" altLang="es-CL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defTabSz="930275">
              <a:defRPr sz="1200"/>
            </a:lvl1pPr>
          </a:lstStyle>
          <a:p>
            <a:endParaRPr lang="en-US" altLang="es-CL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/>
            </a:lvl1pPr>
          </a:lstStyle>
          <a:p>
            <a:fld id="{F1CACBDA-FF80-47C4-9550-CFA8FD2DE1BF}" type="slidenum">
              <a:rPr lang="en-US" altLang="es-CL"/>
              <a:pPr/>
              <a:t>‹Nº›</a:t>
            </a:fld>
            <a:endParaRPr lang="en-US" altLang="es-CL"/>
          </a:p>
        </p:txBody>
      </p:sp>
    </p:spTree>
    <p:extLst>
      <p:ext uri="{BB962C8B-B14F-4D97-AF65-F5344CB8AC3E}">
        <p14:creationId xmlns:p14="http://schemas.microsoft.com/office/powerpoint/2010/main" val="35836214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D1B7D3-254B-4B71-933B-4C070CA2776C}" type="slidenum">
              <a:rPr lang="en-US" altLang="es-CL"/>
              <a:pPr/>
              <a:t>1</a:t>
            </a:fld>
            <a:endParaRPr lang="en-US" altLang="es-CL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L" altLang="es-C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E8FFC-B46A-4F35-B058-7EC548892BDD}" type="slidenum">
              <a:rPr lang="en-US" altLang="es-CL" smtClean="0"/>
              <a:pPr/>
              <a:t>‹Nº›</a:t>
            </a:fld>
            <a:endParaRPr lang="en-US" altLang="es-CL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5D81C-84A1-4DC9-A9F4-C6BA7DA9D355}" type="slidenum">
              <a:rPr lang="en-US" altLang="es-CL" smtClean="0"/>
              <a:pPr/>
              <a:t>‹Nº›</a:t>
            </a:fld>
            <a:endParaRPr lang="en-US" alt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533CF-8AA0-4985-AA2D-5FA597E19E99}" type="slidenum">
              <a:rPr lang="en-US" altLang="es-CL" smtClean="0"/>
              <a:pPr/>
              <a:t>‹Nº›</a:t>
            </a:fld>
            <a:endParaRPr lang="en-US" altLang="es-C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4D188-61C0-4A79-BE1F-A7C125D7734C}" type="slidenum">
              <a:rPr lang="en-US" altLang="es-CL" smtClean="0"/>
              <a:pPr/>
              <a:t>‹Nº›</a:t>
            </a:fld>
            <a:endParaRPr lang="en-US" altLang="es-C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2B96B-909A-4A5F-92E5-F77F1BEBC86E}" type="slidenum">
              <a:rPr lang="en-US" altLang="es-CL" smtClean="0"/>
              <a:pPr/>
              <a:t>‹Nº›</a:t>
            </a:fld>
            <a:endParaRPr lang="en-US" altLang="es-CL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B946D-BDBC-4985-BE37-C9B678972672}" type="slidenum">
              <a:rPr lang="en-US" altLang="es-CL" smtClean="0"/>
              <a:pPr/>
              <a:t>‹Nº›</a:t>
            </a:fld>
            <a:endParaRPr lang="en-US" altLang="es-C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C6FFD-5B7A-4569-AF46-BDC482E4ADFE}" type="slidenum">
              <a:rPr lang="en-US" altLang="es-CL" smtClean="0"/>
              <a:pPr/>
              <a:t>‹Nº›</a:t>
            </a:fld>
            <a:endParaRPr lang="en-US" altLang="es-CL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AA78B-D901-4E4C-82FA-4277D92B3C3F}" type="slidenum">
              <a:rPr lang="en-US" altLang="es-CL" smtClean="0"/>
              <a:pPr/>
              <a:t>‹Nº›</a:t>
            </a:fld>
            <a:endParaRPr lang="en-US" alt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A42F-435A-4CF6-9CF4-5064DEF85088}" type="slidenum">
              <a:rPr lang="en-US" altLang="es-CL" smtClean="0"/>
              <a:pPr/>
              <a:t>‹Nº›</a:t>
            </a:fld>
            <a:endParaRPr lang="en-US" alt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0F264-BE72-47AA-B0D9-88CAEBAF0F29}" type="slidenum">
              <a:rPr lang="en-US" altLang="es-CL" smtClean="0"/>
              <a:pPr/>
              <a:t>‹Nº›</a:t>
            </a:fld>
            <a:endParaRPr lang="en-US" altLang="es-CL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39836-FB2E-4F6B-B7CB-FCEA60A8704F}" type="slidenum">
              <a:rPr lang="en-US" altLang="es-CL" smtClean="0"/>
              <a:pPr/>
              <a:t>‹Nº›</a:t>
            </a:fld>
            <a:endParaRPr lang="en-US" altLang="es-C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endParaRPr lang="en-US" alt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alt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9341EF09-96DB-4F8E-8421-86938F21A216}" type="slidenum">
              <a:rPr lang="en-US" altLang="es-CL" smtClean="0"/>
              <a:pPr/>
              <a:t>‹Nº›</a:t>
            </a:fld>
            <a:endParaRPr lang="en-US" alt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mailto:cconuecar@emmanuel.c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317" y="1818463"/>
            <a:ext cx="7772400" cy="1470025"/>
          </a:xfrm>
        </p:spPr>
        <p:txBody>
          <a:bodyPr/>
          <a:lstStyle/>
          <a:p>
            <a:r>
              <a:rPr lang="es-CL" sz="4800" dirty="0"/>
              <a:t>Taller TS Educación Artística</a:t>
            </a:r>
            <a:endParaRPr lang="es-CL" altLang="es-CL" sz="48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2451" y="3501008"/>
            <a:ext cx="6400800" cy="1752600"/>
          </a:xfrm>
        </p:spPr>
        <p:txBody>
          <a:bodyPr/>
          <a:lstStyle/>
          <a:p>
            <a:r>
              <a:rPr lang="es-CL" dirty="0"/>
              <a:t>7° año Básico</a:t>
            </a:r>
          </a:p>
          <a:p>
            <a:r>
              <a:rPr lang="es-CL" dirty="0"/>
              <a:t>Prof. Claudia </a:t>
            </a:r>
            <a:r>
              <a:rPr lang="es-CL" dirty="0" err="1"/>
              <a:t>Coñuecar</a:t>
            </a:r>
            <a:endParaRPr lang="es-CL" dirty="0"/>
          </a:p>
          <a:p>
            <a:endParaRPr lang="es-CL" altLang="es-CL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76672"/>
            <a:ext cx="1075405" cy="1341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La fotografía renace hoy, ¿sueñan los móviles con el fin de las ...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869160"/>
            <a:ext cx="2390105" cy="159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Ejemplo: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s-CL" dirty="0"/>
              <a:t>Esta foto es de mi ventana. Él es mi gato “Chipi” y saqué la foto porque estaba tomando sol, se veía bonito el contraste de luz y sombra. Tomé la foto porque quiero mucho a mi gato.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19035"/>
          <a:stretch/>
        </p:blipFill>
        <p:spPr bwMode="auto">
          <a:xfrm>
            <a:off x="4932040" y="980728"/>
            <a:ext cx="3996326" cy="532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2361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4800" dirty="0"/>
              <a:t>Información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2132856"/>
            <a:ext cx="8229600" cy="4876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CL" sz="2800" b="1" dirty="0"/>
              <a:t>Lunes 07 de Diciembre</a:t>
            </a:r>
          </a:p>
          <a:p>
            <a:pPr>
              <a:lnSpc>
                <a:spcPct val="150000"/>
              </a:lnSpc>
            </a:pPr>
            <a:r>
              <a:rPr lang="es-CL" sz="2800" dirty="0">
                <a:hlinkClick r:id="rId2"/>
              </a:rPr>
              <a:t>cconuecar@emmanuel.cl</a:t>
            </a:r>
            <a:endParaRPr lang="es-CL" sz="2800" dirty="0"/>
          </a:p>
          <a:p>
            <a:pPr>
              <a:lnSpc>
                <a:spcPct val="150000"/>
              </a:lnSpc>
            </a:pPr>
            <a:r>
              <a:rPr lang="es-CL" sz="2800" dirty="0" err="1"/>
              <a:t>Whatsapp</a:t>
            </a:r>
            <a:r>
              <a:rPr lang="es-CL" sz="2800" dirty="0"/>
              <a:t>: +569 78961502</a:t>
            </a:r>
          </a:p>
          <a:p>
            <a:pPr>
              <a:lnSpc>
                <a:spcPct val="150000"/>
              </a:lnSpc>
            </a:pPr>
            <a:r>
              <a:rPr lang="es-CL" sz="2800" dirty="0"/>
              <a:t>Indicar </a:t>
            </a:r>
            <a:r>
              <a:rPr lang="es-CL" sz="2800" b="1" dirty="0"/>
              <a:t>Nombre y Curso</a:t>
            </a:r>
            <a:r>
              <a:rPr lang="es-CL" sz="2800" dirty="0"/>
              <a:t>, aún si es foto</a:t>
            </a:r>
          </a:p>
          <a:p>
            <a:pPr>
              <a:lnSpc>
                <a:spcPct val="150000"/>
              </a:lnSpc>
            </a:pPr>
            <a:r>
              <a:rPr lang="es-CL" sz="2800" dirty="0"/>
              <a:t>Buzón de Tareas de página del colegio</a:t>
            </a:r>
          </a:p>
          <a:p>
            <a:endParaRPr lang="es-CL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24744"/>
            <a:ext cx="154305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0062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06" y="332656"/>
            <a:ext cx="9156806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747880" y="836712"/>
            <a:ext cx="76482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El lenguaje fotográfico</a:t>
            </a:r>
          </a:p>
        </p:txBody>
      </p:sp>
    </p:spTree>
    <p:extLst>
      <p:ext uri="{BB962C8B-B14F-4D97-AF65-F5344CB8AC3E}">
        <p14:creationId xmlns:p14="http://schemas.microsoft.com/office/powerpoint/2010/main" val="456923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910475"/>
            <a:ext cx="8229600" cy="4876800"/>
          </a:xfrm>
        </p:spPr>
        <p:txBody>
          <a:bodyPr/>
          <a:lstStyle/>
          <a:p>
            <a:r>
              <a:rPr lang="es-CL" dirty="0"/>
              <a:t>Saber mirar es indispensable en el lenguaje fotográfico. </a:t>
            </a:r>
          </a:p>
          <a:p>
            <a:r>
              <a:rPr lang="es-CL" dirty="0"/>
              <a:t>¿Qué fotografiar?</a:t>
            </a:r>
          </a:p>
          <a:p>
            <a:r>
              <a:rPr lang="es-CL" dirty="0"/>
              <a:t>¿Por qué sacar fotos de eso que elegí?</a:t>
            </a:r>
          </a:p>
          <a:p>
            <a:r>
              <a:rPr lang="es-CL" dirty="0"/>
              <a:t>Hay que aprender a mirar con mirada de artista</a:t>
            </a:r>
          </a:p>
          <a:p>
            <a:r>
              <a:rPr lang="es-CL" dirty="0"/>
              <a:t>El ojo puede mirar en espacios sin límites, pero al tomar una fotografía se debe respetar el encuadre, por lo que se limita la mirada.</a:t>
            </a:r>
          </a:p>
          <a:p>
            <a:r>
              <a:rPr lang="es-CL" dirty="0"/>
              <a:t>Hay que elegir lo que se quiere incluir en la foto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437112"/>
            <a:ext cx="2053208" cy="205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65"/>
          <a:stretch/>
        </p:blipFill>
        <p:spPr bwMode="auto">
          <a:xfrm>
            <a:off x="755576" y="4725144"/>
            <a:ext cx="3363949" cy="19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8564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Ejemplos de Fotografías: Naturaleza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32856"/>
            <a:ext cx="7914456" cy="399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8253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Fotografía animales: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56" y="1588515"/>
            <a:ext cx="7930852" cy="516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439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Fotografías de Lugares: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7920880" cy="490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4446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Fotografías de Personas: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263"/>
            <a:ext cx="7121277" cy="474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5071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Fotografías de Casas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465" y="3030082"/>
            <a:ext cx="5279232" cy="2639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48880"/>
            <a:ext cx="3001516" cy="4002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6343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Actividad: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s-CL" dirty="0"/>
              <a:t>Realiza una fotografía en cámara o en celular y escribe. ¿Por qué elegiste tomar esa foto?</a:t>
            </a:r>
          </a:p>
          <a:p>
            <a:pPr>
              <a:lnSpc>
                <a:spcPct val="150000"/>
              </a:lnSpc>
            </a:pPr>
            <a:r>
              <a:rPr lang="es-CL" dirty="0"/>
              <a:t>También puedes enviar una foto que sacaste con anterioridad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179193"/>
            <a:ext cx="22098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193435"/>
            <a:ext cx="3260192" cy="21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20791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dad">
  <a:themeElements>
    <a:clrScheme name="Claridad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da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40</TotalTime>
  <Words>212</Words>
  <Application>Microsoft Office PowerPoint</Application>
  <PresentationFormat>Presentación en pantalla (4:3)</PresentationFormat>
  <Paragraphs>27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3" baseType="lpstr">
      <vt:lpstr>Arial</vt:lpstr>
      <vt:lpstr>Claridad</vt:lpstr>
      <vt:lpstr>Taller TS Educación Artística</vt:lpstr>
      <vt:lpstr>Presentación de PowerPoint</vt:lpstr>
      <vt:lpstr>Presentación de PowerPoint</vt:lpstr>
      <vt:lpstr>Ejemplos de Fotografías: Naturaleza</vt:lpstr>
      <vt:lpstr>Fotografía animales:</vt:lpstr>
      <vt:lpstr>Fotografías de Lugares:</vt:lpstr>
      <vt:lpstr>Fotografías de Personas:</vt:lpstr>
      <vt:lpstr>Fotografías de Casas</vt:lpstr>
      <vt:lpstr>Actividad:</vt:lpstr>
      <vt:lpstr>Ejemplo:</vt:lpstr>
      <vt:lpstr>Información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 TS Educación Artística</dc:title>
  <dc:creator>Sala Enlace</dc:creator>
  <cp:lastModifiedBy>Claudia Coñuecar</cp:lastModifiedBy>
  <cp:revision>7</cp:revision>
  <dcterms:created xsi:type="dcterms:W3CDTF">2020-06-18T22:27:39Z</dcterms:created>
  <dcterms:modified xsi:type="dcterms:W3CDTF">2020-11-28T13:55:25Z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TC100775753082</vt:lpwstr>
  </property>
</Properties>
</file>