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4"/>
  </p:notesMasterIdLst>
  <p:sldIdLst>
    <p:sldId id="257" r:id="rId2"/>
    <p:sldId id="258" r:id="rId3"/>
    <p:sldId id="259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62" r:id="rId1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B6CF4-950E-4457-9C90-DBF8B0926231}" v="8" dt="2020-08-13T01:32:46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745B6CF4-950E-4457-9C90-DBF8B0926231}"/>
    <pc:docChg chg="undo custSel mod addSld modSld sldOrd">
      <pc:chgData name="Claudia Coñuecar" userId="40a48c7a74c5fee3" providerId="LiveId" clId="{745B6CF4-950E-4457-9C90-DBF8B0926231}" dt="2020-08-17T01:38:37.805" v="667" actId="14100"/>
      <pc:docMkLst>
        <pc:docMk/>
      </pc:docMkLst>
      <pc:sldChg chg="modSp">
        <pc:chgData name="Claudia Coñuecar" userId="40a48c7a74c5fee3" providerId="LiveId" clId="{745B6CF4-950E-4457-9C90-DBF8B0926231}" dt="2020-08-13T01:32:46.350" v="625" actId="20577"/>
        <pc:sldMkLst>
          <pc:docMk/>
          <pc:sldMk cId="491186029" sldId="262"/>
        </pc:sldMkLst>
        <pc:graphicFrameChg chg="mod">
          <ac:chgData name="Claudia Coñuecar" userId="40a48c7a74c5fee3" providerId="LiveId" clId="{745B6CF4-950E-4457-9C90-DBF8B0926231}" dt="2020-08-13T01:32:46.350" v="625" actId="20577"/>
          <ac:graphicFrameMkLst>
            <pc:docMk/>
            <pc:sldMk cId="491186029" sldId="262"/>
            <ac:graphicFrameMk id="10" creationId="{D4F03EC1-D08C-45FA-AC9F-7C43CAF52CB1}"/>
          </ac:graphicFrameMkLst>
        </pc:graphicFrameChg>
      </pc:sldChg>
      <pc:sldChg chg="modSp mod">
        <pc:chgData name="Claudia Coñuecar" userId="40a48c7a74c5fee3" providerId="LiveId" clId="{745B6CF4-950E-4457-9C90-DBF8B0926231}" dt="2020-08-17T01:36:18.088" v="626" actId="20577"/>
        <pc:sldMkLst>
          <pc:docMk/>
          <pc:sldMk cId="2020401298" sldId="269"/>
        </pc:sldMkLst>
        <pc:spChg chg="mod">
          <ac:chgData name="Claudia Coñuecar" userId="40a48c7a74c5fee3" providerId="LiveId" clId="{745B6CF4-950E-4457-9C90-DBF8B0926231}" dt="2020-08-17T01:36:18.088" v="626" actId="20577"/>
          <ac:spMkLst>
            <pc:docMk/>
            <pc:sldMk cId="2020401298" sldId="269"/>
            <ac:spMk id="3" creationId="{A9AA87DB-EB48-4203-9972-CC48731B6D1E}"/>
          </ac:spMkLst>
        </pc:spChg>
      </pc:sldChg>
      <pc:sldChg chg="addSp modSp mod setBg">
        <pc:chgData name="Claudia Coñuecar" userId="40a48c7a74c5fee3" providerId="LiveId" clId="{745B6CF4-950E-4457-9C90-DBF8B0926231}" dt="2020-08-13T01:16:14.467" v="186" actId="27614"/>
        <pc:sldMkLst>
          <pc:docMk/>
          <pc:sldMk cId="2986701702" sldId="272"/>
        </pc:sldMkLst>
        <pc:spChg chg="mod">
          <ac:chgData name="Claudia Coñuecar" userId="40a48c7a74c5fee3" providerId="LiveId" clId="{745B6CF4-950E-4457-9C90-DBF8B0926231}" dt="2020-08-13T01:16:06.481" v="185" actId="26606"/>
          <ac:spMkLst>
            <pc:docMk/>
            <pc:sldMk cId="2986701702" sldId="272"/>
            <ac:spMk id="2" creationId="{E1BAF7CF-6540-4E83-8D19-7C99DCB7F0BF}"/>
          </ac:spMkLst>
        </pc:spChg>
        <pc:spChg chg="mod">
          <ac:chgData name="Claudia Coñuecar" userId="40a48c7a74c5fee3" providerId="LiveId" clId="{745B6CF4-950E-4457-9C90-DBF8B0926231}" dt="2020-08-13T01:16:06.481" v="185" actId="26606"/>
          <ac:spMkLst>
            <pc:docMk/>
            <pc:sldMk cId="2986701702" sldId="272"/>
            <ac:spMk id="3" creationId="{7EFA8E5D-F6CE-4F14-AF57-C88F0E771087}"/>
          </ac:spMkLst>
        </pc:spChg>
        <pc:spChg chg="add">
          <ac:chgData name="Claudia Coñuecar" userId="40a48c7a74c5fee3" providerId="LiveId" clId="{745B6CF4-950E-4457-9C90-DBF8B0926231}" dt="2020-08-13T01:16:06.481" v="185" actId="26606"/>
          <ac:spMkLst>
            <pc:docMk/>
            <pc:sldMk cId="2986701702" sldId="272"/>
            <ac:spMk id="9" creationId="{0E3596DD-156A-473E-9BB3-C6A29F7574E9}"/>
          </ac:spMkLst>
        </pc:spChg>
        <pc:spChg chg="add">
          <ac:chgData name="Claudia Coñuecar" userId="40a48c7a74c5fee3" providerId="LiveId" clId="{745B6CF4-950E-4457-9C90-DBF8B0926231}" dt="2020-08-13T01:16:06.481" v="185" actId="26606"/>
          <ac:spMkLst>
            <pc:docMk/>
            <pc:sldMk cId="2986701702" sldId="272"/>
            <ac:spMk id="11" creationId="{2C46C4D6-C474-4E92-B52E-944C1118F7B6}"/>
          </ac:spMkLst>
        </pc:spChg>
        <pc:picChg chg="add mod">
          <ac:chgData name="Claudia Coñuecar" userId="40a48c7a74c5fee3" providerId="LiveId" clId="{745B6CF4-950E-4457-9C90-DBF8B0926231}" dt="2020-08-13T01:16:14.467" v="186" actId="27614"/>
          <ac:picMkLst>
            <pc:docMk/>
            <pc:sldMk cId="2986701702" sldId="272"/>
            <ac:picMk id="4" creationId="{2F22BA27-106F-49EC-A527-1C7B18BCB10B}"/>
          </ac:picMkLst>
        </pc:picChg>
      </pc:sldChg>
      <pc:sldChg chg="addSp modSp new mod setBg">
        <pc:chgData name="Claudia Coñuecar" userId="40a48c7a74c5fee3" providerId="LiveId" clId="{745B6CF4-950E-4457-9C90-DBF8B0926231}" dt="2020-08-13T01:14:22.041" v="183" actId="255"/>
        <pc:sldMkLst>
          <pc:docMk/>
          <pc:sldMk cId="4162327469" sldId="273"/>
        </pc:sldMkLst>
        <pc:spChg chg="mod">
          <ac:chgData name="Claudia Coñuecar" userId="40a48c7a74c5fee3" providerId="LiveId" clId="{745B6CF4-950E-4457-9C90-DBF8B0926231}" dt="2020-08-13T01:14:11.697" v="182" actId="26606"/>
          <ac:spMkLst>
            <pc:docMk/>
            <pc:sldMk cId="4162327469" sldId="273"/>
            <ac:spMk id="2" creationId="{485EA596-F5D6-47A8-9183-1F6495DB1159}"/>
          </ac:spMkLst>
        </pc:spChg>
        <pc:spChg chg="mod">
          <ac:chgData name="Claudia Coñuecar" userId="40a48c7a74c5fee3" providerId="LiveId" clId="{745B6CF4-950E-4457-9C90-DBF8B0926231}" dt="2020-08-13T01:14:22.041" v="183" actId="255"/>
          <ac:spMkLst>
            <pc:docMk/>
            <pc:sldMk cId="4162327469" sldId="273"/>
            <ac:spMk id="3" creationId="{F61EFFF3-C4BD-4CAD-8A0E-382D622527BF}"/>
          </ac:spMkLst>
        </pc:spChg>
        <pc:spChg chg="add">
          <ac:chgData name="Claudia Coñuecar" userId="40a48c7a74c5fee3" providerId="LiveId" clId="{745B6CF4-950E-4457-9C90-DBF8B0926231}" dt="2020-08-13T01:14:11.697" v="182" actId="26606"/>
          <ac:spMkLst>
            <pc:docMk/>
            <pc:sldMk cId="4162327469" sldId="273"/>
            <ac:spMk id="9" creationId="{94C5663A-0CE3-4AEE-B47E-FB68D9EBFE1A}"/>
          </ac:spMkLst>
        </pc:spChg>
        <pc:picChg chg="add mod">
          <ac:chgData name="Claudia Coñuecar" userId="40a48c7a74c5fee3" providerId="LiveId" clId="{745B6CF4-950E-4457-9C90-DBF8B0926231}" dt="2020-08-13T01:14:11.697" v="182" actId="26606"/>
          <ac:picMkLst>
            <pc:docMk/>
            <pc:sldMk cId="4162327469" sldId="273"/>
            <ac:picMk id="4" creationId="{4A3BC3A2-4745-40FF-849E-9EA3A2592910}"/>
          </ac:picMkLst>
        </pc:picChg>
      </pc:sldChg>
      <pc:sldChg chg="addSp delSp modSp new mod setBg delAnim modAnim">
        <pc:chgData name="Claudia Coñuecar" userId="40a48c7a74c5fee3" providerId="LiveId" clId="{745B6CF4-950E-4457-9C90-DBF8B0926231}" dt="2020-08-13T01:27:01.047" v="215" actId="26606"/>
        <pc:sldMkLst>
          <pc:docMk/>
          <pc:sldMk cId="1039635038" sldId="274"/>
        </pc:sldMkLst>
        <pc:spChg chg="mod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2" creationId="{8D598612-6820-4892-9CA4-F830C1E63060}"/>
          </ac:spMkLst>
        </pc:spChg>
        <pc:spChg chg="del">
          <ac:chgData name="Claudia Coñuecar" userId="40a48c7a74c5fee3" providerId="LiveId" clId="{745B6CF4-950E-4457-9C90-DBF8B0926231}" dt="2020-08-13T01:24:46.395" v="211"/>
          <ac:spMkLst>
            <pc:docMk/>
            <pc:sldMk cId="1039635038" sldId="274"/>
            <ac:spMk id="3" creationId="{6B7A494F-B541-409B-A7AE-C006A2447BB5}"/>
          </ac:spMkLst>
        </pc:spChg>
        <pc:spChg chg="add del mod">
          <ac:chgData name="Claudia Coñuecar" userId="40a48c7a74c5fee3" providerId="LiveId" clId="{745B6CF4-950E-4457-9C90-DBF8B0926231}" dt="2020-08-13T01:26:57.770" v="214"/>
          <ac:spMkLst>
            <pc:docMk/>
            <pc:sldMk cId="1039635038" sldId="274"/>
            <ac:spMk id="6" creationId="{A76178E8-01B0-4E6F-AE63-426056792994}"/>
          </ac:spMkLst>
        </pc:spChg>
        <pc:spChg chg="add del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9" creationId="{0D57E7FA-E8FC-45AC-868F-CDC8144939D6}"/>
          </ac:spMkLst>
        </pc:spChg>
        <pc:spChg chg="add del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11" creationId="{50D1D739-EDC4-4BE6-A073-9B157E1F9069}"/>
          </ac:spMkLst>
        </pc:spChg>
        <pc:spChg chg="add del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13" creationId="{FA505F40-D149-43ED-AF99-35E23BCA8F15}"/>
          </ac:spMkLst>
        </pc:spChg>
        <pc:spChg chg="add del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15" creationId="{6CDD35A4-E546-4AF3-A8B9-AC24C5C9FA70}"/>
          </ac:spMkLst>
        </pc:spChg>
        <pc:spChg chg="add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20" creationId="{0D57E7FA-E8FC-45AC-868F-CDC8144939D6}"/>
          </ac:spMkLst>
        </pc:spChg>
        <pc:spChg chg="add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22" creationId="{B7BD7FCF-A254-4A97-A15C-319B67622677}"/>
          </ac:spMkLst>
        </pc:spChg>
        <pc:spChg chg="add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24" creationId="{52FFAF72-6204-4676-9C6F-9A4CC4D91805}"/>
          </ac:spMkLst>
        </pc:spChg>
        <pc:picChg chg="add del mod">
          <ac:chgData name="Claudia Coñuecar" userId="40a48c7a74c5fee3" providerId="LiveId" clId="{745B6CF4-950E-4457-9C90-DBF8B0926231}" dt="2020-08-13T01:26:07.616" v="213" actId="21"/>
          <ac:picMkLst>
            <pc:docMk/>
            <pc:sldMk cId="1039635038" sldId="274"/>
            <ac:picMk id="4" creationId="{B21C2948-6EC2-4017-8410-4E62673BE419}"/>
          </ac:picMkLst>
        </pc:picChg>
        <pc:picChg chg="add mod">
          <ac:chgData name="Claudia Coñuecar" userId="40a48c7a74c5fee3" providerId="LiveId" clId="{745B6CF4-950E-4457-9C90-DBF8B0926231}" dt="2020-08-13T01:27:01.047" v="215" actId="26606"/>
          <ac:picMkLst>
            <pc:docMk/>
            <pc:sldMk cId="1039635038" sldId="274"/>
            <ac:picMk id="8" creationId="{2E5DCB0D-D7A4-4EFE-8423-58498544EA5A}"/>
          </ac:picMkLst>
        </pc:picChg>
      </pc:sldChg>
      <pc:sldChg chg="modSp new mod ord">
        <pc:chgData name="Claudia Coñuecar" userId="40a48c7a74c5fee3" providerId="LiveId" clId="{745B6CF4-950E-4457-9C90-DBF8B0926231}" dt="2020-08-17T01:38:37.805" v="667" actId="14100"/>
        <pc:sldMkLst>
          <pc:docMk/>
          <pc:sldMk cId="2551969972" sldId="275"/>
        </pc:sldMkLst>
        <pc:spChg chg="mod">
          <ac:chgData name="Claudia Coñuecar" userId="40a48c7a74c5fee3" providerId="LiveId" clId="{745B6CF4-950E-4457-9C90-DBF8B0926231}" dt="2020-08-13T01:27:54.140" v="235" actId="20577"/>
          <ac:spMkLst>
            <pc:docMk/>
            <pc:sldMk cId="2551969972" sldId="275"/>
            <ac:spMk id="2" creationId="{44DE80B1-3042-406A-8595-996D130F5044}"/>
          </ac:spMkLst>
        </pc:spChg>
        <pc:spChg chg="mod">
          <ac:chgData name="Claudia Coñuecar" userId="40a48c7a74c5fee3" providerId="LiveId" clId="{745B6CF4-950E-4457-9C90-DBF8B0926231}" dt="2020-08-17T01:38:37.805" v="667" actId="14100"/>
          <ac:spMkLst>
            <pc:docMk/>
            <pc:sldMk cId="2551969972" sldId="275"/>
            <ac:spMk id="3" creationId="{AC40F7AD-FBB2-43DE-9C12-2DB08BBE13C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5/layout/IconLeafLabelList" loCatId="icon" qsTypeId="urn:microsoft.com/office/officeart/2005/8/quickstyle/simple4" qsCatId="simple" csTypeId="urn:microsoft.com/office/officeart/2018/5/colors/Iconchunking_neutralicon_colorful5" csCatId="colorful" phldr="1"/>
      <dgm:spPr/>
    </dgm:pt>
    <dgm:pt modelId="{4AF52931-E4CA-4429-AACB-B8747CDB2409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Norte</a:t>
          </a:r>
        </a:p>
      </dgm:t>
    </dgm:pt>
    <dgm:pt modelId="{67B2FC97-2FAE-4EFE-9DEE-E4216C657F35}" type="par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D86AF01C-9CBC-41F8-9354-48CD82BDFDC9}" type="sib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81BEB84D-9A77-49C6-9301-B3359FCAC75F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Centro</a:t>
          </a:r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5D260F18-25D2-4074-87F1-7E78DDA61C58}" type="sib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BFF9359E-E9B1-4B73-BACC-2C7988765B16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sur</a:t>
          </a:r>
        </a:p>
      </dgm:t>
    </dgm:pt>
    <dgm:pt modelId="{6E0A40FA-1B79-4089-8B9A-3BA22865FE4E}" type="par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1CEF1965-C516-4C44-BAE3-2FA3F5116930}" type="sib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29BB62C3-8DAE-49E7-A154-FB8CDD20BD56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FDCF1FF3-A522-43E2-ADBB-4D937E5D4C8B}" type="pres">
      <dgm:prSet presAssocID="{4AF52931-E4CA-4429-AACB-B8747CDB2409}" presName="compNode" presStyleCnt="0"/>
      <dgm:spPr/>
    </dgm:pt>
    <dgm:pt modelId="{4404E5A3-F3AE-4794-ABE8-672905731E8A}" type="pres">
      <dgm:prSet presAssocID="{4AF52931-E4CA-4429-AACB-B8747CDB2409}" presName="iconBgRect" presStyleLbl="bgShp" presStyleIdx="0" presStyleCnt="3" custAng="16200000"/>
      <dgm:spPr>
        <a:prstGeom prst="teardrop">
          <a:avLst/>
        </a:prstGeom>
        <a:solidFill>
          <a:schemeClr val="accent1"/>
        </a:solidFill>
      </dgm:spPr>
    </dgm:pt>
    <dgm:pt modelId="{66E983A8-4726-42A4-977A-7FF40FC16E6F}" type="pres">
      <dgm:prSet presAssocID="{4AF52931-E4CA-4429-AACB-B8747CDB2409}" presName="iconRect" presStyleLbl="node1" presStyleIdx="0" presStyleCnt="3" custLinFactNeighborX="-10041" custLinFactNeighborY="301"/>
      <dgm:spPr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</dgm:spPr>
    </dgm:pt>
    <dgm:pt modelId="{816F14CD-531F-4A61-BE1E-1AB8218315CD}" type="pres">
      <dgm:prSet presAssocID="{4AF52931-E4CA-4429-AACB-B8747CDB2409}" presName="spaceRect" presStyleCnt="0"/>
      <dgm:spPr/>
    </dgm:pt>
    <dgm:pt modelId="{D004084F-AAF0-4394-A4B8-1C80AB3016EE}" type="pres">
      <dgm:prSet presAssocID="{4AF52931-E4CA-4429-AACB-B8747CDB2409}" presName="textRect" presStyleLbl="revTx" presStyleIdx="0" presStyleCnt="3">
        <dgm:presLayoutVars>
          <dgm:chMax val="1"/>
          <dgm:chPref val="1"/>
        </dgm:presLayoutVars>
      </dgm:prSet>
      <dgm:spPr/>
    </dgm:pt>
    <dgm:pt modelId="{F18176B8-4648-41E0-BE74-D3A38454740A}" type="pres">
      <dgm:prSet presAssocID="{D86AF01C-9CBC-41F8-9354-48CD82BDFDC9}" presName="sibTrans" presStyleCnt="0"/>
      <dgm:spPr/>
    </dgm:pt>
    <dgm:pt modelId="{852075D9-1865-4DCB-B7BC-419821E8D39E}" type="pres">
      <dgm:prSet presAssocID="{81BEB84D-9A77-49C6-9301-B3359FCAC75F}" presName="compNode" presStyleCnt="0"/>
      <dgm:spPr/>
    </dgm:pt>
    <dgm:pt modelId="{F7FA26C2-9A7D-456E-A3F1-57C85E3B8944}" type="pres">
      <dgm:prSet presAssocID="{81BEB84D-9A77-49C6-9301-B3359FCAC75F}" presName="iconBgRect" presStyleLbl="bgShp" presStyleIdx="1" presStyleCnt="3" custAng="16200000"/>
      <dgm:spPr>
        <a:prstGeom prst="teardrop">
          <a:avLst/>
        </a:prstGeom>
        <a:solidFill>
          <a:schemeClr val="accent1"/>
        </a:solidFill>
      </dgm:spPr>
    </dgm:pt>
    <dgm:pt modelId="{8D027E61-512C-4C5C-B861-C214EB2B7051}" type="pres">
      <dgm:prSet presAssocID="{81BEB84D-9A77-49C6-9301-B3359FCAC75F}" presName="iconRect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80D50278-A184-474B-BE1F-D445925966D1}" type="pres">
      <dgm:prSet presAssocID="{81BEB84D-9A77-49C6-9301-B3359FCAC75F}" presName="spaceRect" presStyleCnt="0"/>
      <dgm:spPr/>
    </dgm:pt>
    <dgm:pt modelId="{4A3CA5A9-4015-4F4C-A300-8CD9B37F28EC}" type="pres">
      <dgm:prSet presAssocID="{81BEB84D-9A77-49C6-9301-B3359FCAC75F}" presName="textRect" presStyleLbl="revTx" presStyleIdx="1" presStyleCnt="3">
        <dgm:presLayoutVars>
          <dgm:chMax val="1"/>
          <dgm:chPref val="1"/>
        </dgm:presLayoutVars>
      </dgm:prSet>
      <dgm:spPr/>
    </dgm:pt>
    <dgm:pt modelId="{1226883D-D094-4C40-8CCE-4CC35ABC012F}" type="pres">
      <dgm:prSet presAssocID="{5D260F18-25D2-4074-87F1-7E78DDA61C58}" presName="sibTrans" presStyleCnt="0"/>
      <dgm:spPr/>
    </dgm:pt>
    <dgm:pt modelId="{AB01B044-5881-4A3A-96FC-B42D55A09448}" type="pres">
      <dgm:prSet presAssocID="{BFF9359E-E9B1-4B73-BACC-2C7988765B16}" presName="compNode" presStyleCnt="0"/>
      <dgm:spPr/>
    </dgm:pt>
    <dgm:pt modelId="{6E502D37-0C18-4C1D-B5B6-1EE0F7480188}" type="pres">
      <dgm:prSet presAssocID="{BFF9359E-E9B1-4B73-BACC-2C7988765B16}" presName="iconBgRect" presStyleLbl="bgShp" presStyleIdx="2" presStyleCnt="3" custAng="16200000"/>
      <dgm:spPr>
        <a:prstGeom prst="teardrop">
          <a:avLst/>
        </a:prstGeom>
        <a:solidFill>
          <a:schemeClr val="accent1"/>
        </a:solidFill>
      </dgm:spPr>
    </dgm:pt>
    <dgm:pt modelId="{7291F4F3-1EE7-4DA5-9945-2BDB8BB6DF14}" type="pres">
      <dgm:prSet presAssocID="{BFF9359E-E9B1-4B73-BACC-2C7988765B16}" presName="icon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D10C2546-83E9-4D63-9C0E-CEAB56718E16}" type="pres">
      <dgm:prSet presAssocID="{BFF9359E-E9B1-4B73-BACC-2C7988765B16}" presName="spaceRect" presStyleCnt="0"/>
      <dgm:spPr/>
    </dgm:pt>
    <dgm:pt modelId="{2D3AA4CD-88DE-4BAA-9BCF-1DE9D253FCAA}" type="pres">
      <dgm:prSet presAssocID="{BFF9359E-E9B1-4B73-BACC-2C7988765B1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DFFC12E-9EC7-415F-AF62-C13E19722337}" type="presOf" srcId="{4AF52931-E4CA-4429-AACB-B8747CDB2409}" destId="{D004084F-AAF0-4394-A4B8-1C80AB3016EE}" srcOrd="0" destOrd="0" presId="urn:microsoft.com/office/officeart/2018/5/layout/IconLeafLabelList"/>
    <dgm:cxn modelId="{7F6D8240-3F76-4B70-803C-C0023D804140}" type="presOf" srcId="{81BEB84D-9A77-49C6-9301-B3359FCAC75F}" destId="{4A3CA5A9-4015-4F4C-A300-8CD9B37F28EC}" srcOrd="0" destOrd="0" presId="urn:microsoft.com/office/officeart/2018/5/layout/IconLeafLabel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656B1851-13C8-4201-B702-5947529A0870}" type="presOf" srcId="{C7720856-93F0-4CC7-B7FD-2466914A11D4}" destId="{29BB62C3-8DAE-49E7-A154-FB8CDD20BD56}" srcOrd="0" destOrd="0" presId="urn:microsoft.com/office/officeart/2018/5/layout/IconLeafLabelList"/>
    <dgm:cxn modelId="{888B9FBC-F4A1-4A8B-B703-D87865A65BD0}" type="presOf" srcId="{BFF9359E-E9B1-4B73-BACC-2C7988765B16}" destId="{2D3AA4CD-88DE-4BAA-9BCF-1DE9D253FCAA}" srcOrd="0" destOrd="0" presId="urn:microsoft.com/office/officeart/2018/5/layout/IconLeafLabel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3F2044FB-E33A-4D48-99CA-0445F424817E}" type="presParOf" srcId="{29BB62C3-8DAE-49E7-A154-FB8CDD20BD56}" destId="{FDCF1FF3-A522-43E2-ADBB-4D937E5D4C8B}" srcOrd="0" destOrd="0" presId="urn:microsoft.com/office/officeart/2018/5/layout/IconLeafLabelList"/>
    <dgm:cxn modelId="{8EBEBDEA-C728-40C7-A500-45AAE044D48A}" type="presParOf" srcId="{FDCF1FF3-A522-43E2-ADBB-4D937E5D4C8B}" destId="{4404E5A3-F3AE-4794-ABE8-672905731E8A}" srcOrd="0" destOrd="0" presId="urn:microsoft.com/office/officeart/2018/5/layout/IconLeafLabelList"/>
    <dgm:cxn modelId="{210C2635-EFBE-4087-8A06-CBDDD1A40B20}" type="presParOf" srcId="{FDCF1FF3-A522-43E2-ADBB-4D937E5D4C8B}" destId="{66E983A8-4726-42A4-977A-7FF40FC16E6F}" srcOrd="1" destOrd="0" presId="urn:microsoft.com/office/officeart/2018/5/layout/IconLeafLabelList"/>
    <dgm:cxn modelId="{255544D8-259D-4D93-AADB-48214076CE87}" type="presParOf" srcId="{FDCF1FF3-A522-43E2-ADBB-4D937E5D4C8B}" destId="{816F14CD-531F-4A61-BE1E-1AB8218315CD}" srcOrd="2" destOrd="0" presId="urn:microsoft.com/office/officeart/2018/5/layout/IconLeafLabelList"/>
    <dgm:cxn modelId="{75E893F9-4E62-48F2-9C80-C2B211FD72A7}" type="presParOf" srcId="{FDCF1FF3-A522-43E2-ADBB-4D937E5D4C8B}" destId="{D004084F-AAF0-4394-A4B8-1C80AB3016EE}" srcOrd="3" destOrd="0" presId="urn:microsoft.com/office/officeart/2018/5/layout/IconLeafLabelList"/>
    <dgm:cxn modelId="{C861A5A0-34EA-4D31-8AB0-14505D90A258}" type="presParOf" srcId="{29BB62C3-8DAE-49E7-A154-FB8CDD20BD56}" destId="{F18176B8-4648-41E0-BE74-D3A38454740A}" srcOrd="1" destOrd="0" presId="urn:microsoft.com/office/officeart/2018/5/layout/IconLeafLabelList"/>
    <dgm:cxn modelId="{F1025440-F45A-49AD-8ACD-D6CBEFFD176A}" type="presParOf" srcId="{29BB62C3-8DAE-49E7-A154-FB8CDD20BD56}" destId="{852075D9-1865-4DCB-B7BC-419821E8D39E}" srcOrd="2" destOrd="0" presId="urn:microsoft.com/office/officeart/2018/5/layout/IconLeafLabelList"/>
    <dgm:cxn modelId="{4E0D6DED-5324-4EAB-A18D-B82CD8C0B661}" type="presParOf" srcId="{852075D9-1865-4DCB-B7BC-419821E8D39E}" destId="{F7FA26C2-9A7D-456E-A3F1-57C85E3B8944}" srcOrd="0" destOrd="0" presId="urn:microsoft.com/office/officeart/2018/5/layout/IconLeafLabelList"/>
    <dgm:cxn modelId="{C479A7F5-7C12-4315-B942-CBEA9BC48C5B}" type="presParOf" srcId="{852075D9-1865-4DCB-B7BC-419821E8D39E}" destId="{8D027E61-512C-4C5C-B861-C214EB2B7051}" srcOrd="1" destOrd="0" presId="urn:microsoft.com/office/officeart/2018/5/layout/IconLeafLabelList"/>
    <dgm:cxn modelId="{8A7B0371-E017-432F-84B1-A5868FC44181}" type="presParOf" srcId="{852075D9-1865-4DCB-B7BC-419821E8D39E}" destId="{80D50278-A184-474B-BE1F-D445925966D1}" srcOrd="2" destOrd="0" presId="urn:microsoft.com/office/officeart/2018/5/layout/IconLeafLabelList"/>
    <dgm:cxn modelId="{682FF9C3-C79A-4334-AAE6-6960E2F1CC3A}" type="presParOf" srcId="{852075D9-1865-4DCB-B7BC-419821E8D39E}" destId="{4A3CA5A9-4015-4F4C-A300-8CD9B37F28EC}" srcOrd="3" destOrd="0" presId="urn:microsoft.com/office/officeart/2018/5/layout/IconLeafLabelList"/>
    <dgm:cxn modelId="{D0FB4BF6-4142-4C49-9D81-EC1E04A003A7}" type="presParOf" srcId="{29BB62C3-8DAE-49E7-A154-FB8CDD20BD56}" destId="{1226883D-D094-4C40-8CCE-4CC35ABC012F}" srcOrd="3" destOrd="0" presId="urn:microsoft.com/office/officeart/2018/5/layout/IconLeafLabelList"/>
    <dgm:cxn modelId="{73C2163B-A42F-451B-A59A-AD037C1E51A0}" type="presParOf" srcId="{29BB62C3-8DAE-49E7-A154-FB8CDD20BD56}" destId="{AB01B044-5881-4A3A-96FC-B42D55A09448}" srcOrd="4" destOrd="0" presId="urn:microsoft.com/office/officeart/2018/5/layout/IconLeafLabelList"/>
    <dgm:cxn modelId="{1F109E53-B825-44B8-8CE6-F518A007B81B}" type="presParOf" srcId="{AB01B044-5881-4A3A-96FC-B42D55A09448}" destId="{6E502D37-0C18-4C1D-B5B6-1EE0F7480188}" srcOrd="0" destOrd="0" presId="urn:microsoft.com/office/officeart/2018/5/layout/IconLeafLabelList"/>
    <dgm:cxn modelId="{216E2022-AAA0-4710-9842-2FF0FCE38A9B}" type="presParOf" srcId="{AB01B044-5881-4A3A-96FC-B42D55A09448}" destId="{7291F4F3-1EE7-4DA5-9945-2BDB8BB6DF14}" srcOrd="1" destOrd="0" presId="urn:microsoft.com/office/officeart/2018/5/layout/IconLeafLabelList"/>
    <dgm:cxn modelId="{67F22EF7-F70F-4CD6-8168-8782AFA33100}" type="presParOf" srcId="{AB01B044-5881-4A3A-96FC-B42D55A09448}" destId="{D10C2546-83E9-4D63-9C0E-CEAB56718E16}" srcOrd="2" destOrd="0" presId="urn:microsoft.com/office/officeart/2018/5/layout/IconLeafLabelList"/>
    <dgm:cxn modelId="{C4F521B0-CF88-49A3-877D-1D085FB5FCB0}" type="presParOf" srcId="{AB01B044-5881-4A3A-96FC-B42D55A09448}" destId="{2D3AA4CD-88DE-4BAA-9BCF-1DE9D253FC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5/8/layout/cycle6" loCatId="cycle" qsTypeId="urn:microsoft.com/office/officeart/2005/8/quickstyle/simple4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 custT="1"/>
      <dgm:spPr/>
      <dgm:t>
        <a:bodyPr rtlCol="0"/>
        <a:lstStyle/>
        <a:p>
          <a:pPr rtl="0"/>
          <a:r>
            <a:rPr lang="es-ES" sz="1400" b="1" noProof="0" dirty="0">
              <a:solidFill>
                <a:schemeClr val="bg1"/>
              </a:solidFill>
            </a:rPr>
            <a:t>Plazo de entrega: Lunes 07 </a:t>
          </a:r>
          <a:r>
            <a:rPr lang="es-ES" sz="1400" b="1" noProof="0">
              <a:solidFill>
                <a:schemeClr val="bg1"/>
              </a:solidFill>
            </a:rPr>
            <a:t>de Diciembre</a:t>
          </a:r>
          <a:endParaRPr lang="es-ES" sz="1400" b="1" noProof="0" dirty="0">
            <a:solidFill>
              <a:schemeClr val="bg1"/>
            </a:solidFill>
          </a:endParaRP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4E8D2E69-0173-4BD3-B96A-7A9C5DD12B47}">
      <dgm:prSet custT="1"/>
      <dgm:spPr/>
      <dgm:t>
        <a:bodyPr rtlCol="0"/>
        <a:lstStyle/>
        <a:p>
          <a:pPr rtl="0"/>
          <a:r>
            <a:rPr lang="es-ES" sz="1600" b="1" noProof="0" dirty="0">
              <a:solidFill>
                <a:schemeClr val="bg1"/>
              </a:solidFill>
            </a:rPr>
            <a:t>+56978961502</a:t>
          </a:r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93A6A030-ABAB-4EFA-B539-0FDB3E07C1EF}">
      <dgm:prSet/>
      <dgm:spPr/>
      <dgm:t>
        <a:bodyPr rtlCol="0"/>
        <a:lstStyle/>
        <a:p>
          <a:pPr rtl="0"/>
          <a:r>
            <a:rPr lang="es-ES" b="1" noProof="0" dirty="0">
              <a:solidFill>
                <a:schemeClr val="bg1"/>
              </a:solidFill>
            </a:rPr>
            <a:t>Buzón de tareas</a:t>
          </a:r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76D56F19-2708-49DB-8F92-D8AC45F23A9A}">
      <dgm:prSet custT="1"/>
      <dgm:spPr/>
      <dgm:t>
        <a:bodyPr rtlCol="0"/>
        <a:lstStyle/>
        <a:p>
          <a:pPr rtl="0"/>
          <a:r>
            <a:rPr lang="es-ES" sz="1400" b="1" noProof="0" dirty="0">
              <a:solidFill>
                <a:schemeClr val="bg1"/>
              </a:solidFill>
            </a:rPr>
            <a:t>cconuecar@emmanuel.cl</a:t>
          </a:r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44E59079-4044-4615-844A-2BF6DDD5742E}" type="pres">
      <dgm:prSet presAssocID="{D4503D04-C97E-4622-AE07-D0307CB3B4CA}" presName="cycle" presStyleCnt="0">
        <dgm:presLayoutVars>
          <dgm:dir/>
          <dgm:resizeHandles val="exact"/>
        </dgm:presLayoutVars>
      </dgm:prSet>
      <dgm:spPr/>
    </dgm:pt>
    <dgm:pt modelId="{8207854D-2B51-4A8E-B5AE-10487E87CA78}" type="pres">
      <dgm:prSet presAssocID="{AAC263CB-8256-4B03-92FE-1622698FB3E9}" presName="node" presStyleLbl="node1" presStyleIdx="0" presStyleCnt="4">
        <dgm:presLayoutVars>
          <dgm:bulletEnabled val="1"/>
        </dgm:presLayoutVars>
      </dgm:prSet>
      <dgm:spPr/>
    </dgm:pt>
    <dgm:pt modelId="{3BD308D7-A299-4638-ADDE-05060FAADE0B}" type="pres">
      <dgm:prSet presAssocID="{AAC263CB-8256-4B03-92FE-1622698FB3E9}" presName="spNode" presStyleCnt="0"/>
      <dgm:spPr/>
    </dgm:pt>
    <dgm:pt modelId="{C8571390-81D5-4CB3-85C5-E4D11E7CFD6A}" type="pres">
      <dgm:prSet presAssocID="{808B76D0-8EC7-469A-93AC-7A6017188A9D}" presName="sibTrans" presStyleLbl="sibTrans1D1" presStyleIdx="0" presStyleCnt="4"/>
      <dgm:spPr/>
    </dgm:pt>
    <dgm:pt modelId="{A20D3CF3-3A37-4B6F-A6B5-4E7BBBD1546D}" type="pres">
      <dgm:prSet presAssocID="{4E8D2E69-0173-4BD3-B96A-7A9C5DD12B47}" presName="node" presStyleLbl="node1" presStyleIdx="1" presStyleCnt="4">
        <dgm:presLayoutVars>
          <dgm:bulletEnabled val="1"/>
        </dgm:presLayoutVars>
      </dgm:prSet>
      <dgm:spPr/>
    </dgm:pt>
    <dgm:pt modelId="{5699C828-C06B-4049-827B-700B959CB820}" type="pres">
      <dgm:prSet presAssocID="{4E8D2E69-0173-4BD3-B96A-7A9C5DD12B47}" presName="spNode" presStyleCnt="0"/>
      <dgm:spPr/>
    </dgm:pt>
    <dgm:pt modelId="{48BB7BDC-C048-4E69-ACAB-ECF95ED26C20}" type="pres">
      <dgm:prSet presAssocID="{FEF1E80E-8A9E-4B0A-817C-2A4CFDCF3FB2}" presName="sibTrans" presStyleLbl="sibTrans1D1" presStyleIdx="1" presStyleCnt="4"/>
      <dgm:spPr/>
    </dgm:pt>
    <dgm:pt modelId="{4521CE3A-1D32-4E92-83BA-6B4DBB6DBC61}" type="pres">
      <dgm:prSet presAssocID="{93A6A030-ABAB-4EFA-B539-0FDB3E07C1EF}" presName="node" presStyleLbl="node1" presStyleIdx="2" presStyleCnt="4">
        <dgm:presLayoutVars>
          <dgm:bulletEnabled val="1"/>
        </dgm:presLayoutVars>
      </dgm:prSet>
      <dgm:spPr/>
    </dgm:pt>
    <dgm:pt modelId="{34BD8A5D-E98E-4E78-B880-A24345A05A2D}" type="pres">
      <dgm:prSet presAssocID="{93A6A030-ABAB-4EFA-B539-0FDB3E07C1EF}" presName="spNode" presStyleCnt="0"/>
      <dgm:spPr/>
    </dgm:pt>
    <dgm:pt modelId="{C747AAAB-C295-45F8-80B3-C14658BB07BE}" type="pres">
      <dgm:prSet presAssocID="{BFE0749E-E343-4A6F-BD09-2810EE6B4BD7}" presName="sibTrans" presStyleLbl="sibTrans1D1" presStyleIdx="2" presStyleCnt="4"/>
      <dgm:spPr/>
    </dgm:pt>
    <dgm:pt modelId="{189DFD5B-E336-4C25-B91A-5BA538A2118E}" type="pres">
      <dgm:prSet presAssocID="{76D56F19-2708-49DB-8F92-D8AC45F23A9A}" presName="node" presStyleLbl="node1" presStyleIdx="3" presStyleCnt="4">
        <dgm:presLayoutVars>
          <dgm:bulletEnabled val="1"/>
        </dgm:presLayoutVars>
      </dgm:prSet>
      <dgm:spPr/>
    </dgm:pt>
    <dgm:pt modelId="{6F49F479-5DE3-4E1C-9602-1596AE98CFE6}" type="pres">
      <dgm:prSet presAssocID="{76D56F19-2708-49DB-8F92-D8AC45F23A9A}" presName="spNode" presStyleCnt="0"/>
      <dgm:spPr/>
    </dgm:pt>
    <dgm:pt modelId="{5ACEEF5B-7780-407E-9A1B-DD9AD3C9D5C6}" type="pres">
      <dgm:prSet presAssocID="{EC8965A1-F755-4945-8AAC-DCF1F68F011E}" presName="sibTrans" presStyleLbl="sibTrans1D1" presStyleIdx="3" presStyleCnt="4"/>
      <dgm:spPr/>
    </dgm:pt>
  </dgm:ptLst>
  <dgm:cxnLst>
    <dgm:cxn modelId="{B8012909-31CC-4651-B917-AA40A0B19C60}" type="presOf" srcId="{808B76D0-8EC7-469A-93AC-7A6017188A9D}" destId="{C8571390-81D5-4CB3-85C5-E4D11E7CFD6A}" srcOrd="0" destOrd="0" presId="urn:microsoft.com/office/officeart/2005/8/layout/cycle6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543E8744-CB30-49DE-AF2B-4CD39E66B57D}" type="presOf" srcId="{76D56F19-2708-49DB-8F92-D8AC45F23A9A}" destId="{189DFD5B-E336-4C25-B91A-5BA538A2118E}" srcOrd="0" destOrd="0" presId="urn:microsoft.com/office/officeart/2005/8/layout/cycle6"/>
    <dgm:cxn modelId="{771C6669-A4EF-41AF-8590-752148CA914D}" type="presOf" srcId="{4E8D2E69-0173-4BD3-B96A-7A9C5DD12B47}" destId="{A20D3CF3-3A37-4B6F-A6B5-4E7BBBD1546D}" srcOrd="0" destOrd="0" presId="urn:microsoft.com/office/officeart/2005/8/layout/cycle6"/>
    <dgm:cxn modelId="{B37EDD4B-343D-4F96-9CAD-7FE23EC43B88}" type="presOf" srcId="{EC8965A1-F755-4945-8AAC-DCF1F68F011E}" destId="{5ACEEF5B-7780-407E-9A1B-DD9AD3C9D5C6}" srcOrd="0" destOrd="0" presId="urn:microsoft.com/office/officeart/2005/8/layout/cycle6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F90035AD-DBAC-4CA9-AA0A-714D22095450}" type="presOf" srcId="{D4503D04-C97E-4622-AE07-D0307CB3B4CA}" destId="{44E59079-4044-4615-844A-2BF6DDD5742E}" srcOrd="0" destOrd="0" presId="urn:microsoft.com/office/officeart/2005/8/layout/cycle6"/>
    <dgm:cxn modelId="{839722B2-0B9D-4B60-875E-31C70C790265}" type="presOf" srcId="{AAC263CB-8256-4B03-92FE-1622698FB3E9}" destId="{8207854D-2B51-4A8E-B5AE-10487E87CA78}" srcOrd="0" destOrd="0" presId="urn:microsoft.com/office/officeart/2005/8/layout/cycle6"/>
    <dgm:cxn modelId="{B66D5ECA-14EC-4C3E-AFD7-124FCA083E2B}" type="presOf" srcId="{93A6A030-ABAB-4EFA-B539-0FDB3E07C1EF}" destId="{4521CE3A-1D32-4E92-83BA-6B4DBB6DBC61}" srcOrd="0" destOrd="0" presId="urn:microsoft.com/office/officeart/2005/8/layout/cycle6"/>
    <dgm:cxn modelId="{C3DE9ED3-38FB-4274-A096-C51CB55DF9E2}" type="presOf" srcId="{FEF1E80E-8A9E-4B0A-817C-2A4CFDCF3FB2}" destId="{48BB7BDC-C048-4E69-ACAB-ECF95ED26C20}" srcOrd="0" destOrd="0" presId="urn:microsoft.com/office/officeart/2005/8/layout/cycle6"/>
    <dgm:cxn modelId="{464CC8D7-9296-4E3D-8AFC-37B87AC6863B}" type="presOf" srcId="{BFE0749E-E343-4A6F-BD09-2810EE6B4BD7}" destId="{C747AAAB-C295-45F8-80B3-C14658BB07BE}" srcOrd="0" destOrd="0" presId="urn:microsoft.com/office/officeart/2005/8/layout/cycle6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26CB1FEB-1370-4614-92B2-B054D6C4BFAD}" type="presParOf" srcId="{44E59079-4044-4615-844A-2BF6DDD5742E}" destId="{8207854D-2B51-4A8E-B5AE-10487E87CA78}" srcOrd="0" destOrd="0" presId="urn:microsoft.com/office/officeart/2005/8/layout/cycle6"/>
    <dgm:cxn modelId="{46E1F505-6388-44AF-B512-07C548A8338D}" type="presParOf" srcId="{44E59079-4044-4615-844A-2BF6DDD5742E}" destId="{3BD308D7-A299-4638-ADDE-05060FAADE0B}" srcOrd="1" destOrd="0" presId="urn:microsoft.com/office/officeart/2005/8/layout/cycle6"/>
    <dgm:cxn modelId="{90E711E1-8E37-4F9E-8AB6-1FE5F3C7553D}" type="presParOf" srcId="{44E59079-4044-4615-844A-2BF6DDD5742E}" destId="{C8571390-81D5-4CB3-85C5-E4D11E7CFD6A}" srcOrd="2" destOrd="0" presId="urn:microsoft.com/office/officeart/2005/8/layout/cycle6"/>
    <dgm:cxn modelId="{D787DAE8-F37D-4A52-990F-100975069741}" type="presParOf" srcId="{44E59079-4044-4615-844A-2BF6DDD5742E}" destId="{A20D3CF3-3A37-4B6F-A6B5-4E7BBBD1546D}" srcOrd="3" destOrd="0" presId="urn:microsoft.com/office/officeart/2005/8/layout/cycle6"/>
    <dgm:cxn modelId="{6EEA712C-250A-40AD-9C66-A8BCB8808E88}" type="presParOf" srcId="{44E59079-4044-4615-844A-2BF6DDD5742E}" destId="{5699C828-C06B-4049-827B-700B959CB820}" srcOrd="4" destOrd="0" presId="urn:microsoft.com/office/officeart/2005/8/layout/cycle6"/>
    <dgm:cxn modelId="{8C87D362-9185-46CA-BAAF-0C7624873007}" type="presParOf" srcId="{44E59079-4044-4615-844A-2BF6DDD5742E}" destId="{48BB7BDC-C048-4E69-ACAB-ECF95ED26C20}" srcOrd="5" destOrd="0" presId="urn:microsoft.com/office/officeart/2005/8/layout/cycle6"/>
    <dgm:cxn modelId="{9B7A4A4E-3CD1-4803-B18A-1217099CC800}" type="presParOf" srcId="{44E59079-4044-4615-844A-2BF6DDD5742E}" destId="{4521CE3A-1D32-4E92-83BA-6B4DBB6DBC61}" srcOrd="6" destOrd="0" presId="urn:microsoft.com/office/officeart/2005/8/layout/cycle6"/>
    <dgm:cxn modelId="{B658F7DC-C199-41B8-92D6-D3F07F180BC4}" type="presParOf" srcId="{44E59079-4044-4615-844A-2BF6DDD5742E}" destId="{34BD8A5D-E98E-4E78-B880-A24345A05A2D}" srcOrd="7" destOrd="0" presId="urn:microsoft.com/office/officeart/2005/8/layout/cycle6"/>
    <dgm:cxn modelId="{A241D65D-8056-4E29-B8E1-18FFE36C66D3}" type="presParOf" srcId="{44E59079-4044-4615-844A-2BF6DDD5742E}" destId="{C747AAAB-C295-45F8-80B3-C14658BB07BE}" srcOrd="8" destOrd="0" presId="urn:microsoft.com/office/officeart/2005/8/layout/cycle6"/>
    <dgm:cxn modelId="{B236F409-DAE6-4262-BCB6-4E3EB3842410}" type="presParOf" srcId="{44E59079-4044-4615-844A-2BF6DDD5742E}" destId="{189DFD5B-E336-4C25-B91A-5BA538A2118E}" srcOrd="9" destOrd="0" presId="urn:microsoft.com/office/officeart/2005/8/layout/cycle6"/>
    <dgm:cxn modelId="{C5E8BEEB-5613-4831-B709-6807B41D380A}" type="presParOf" srcId="{44E59079-4044-4615-844A-2BF6DDD5742E}" destId="{6F49F479-5DE3-4E1C-9602-1596AE98CFE6}" srcOrd="10" destOrd="0" presId="urn:microsoft.com/office/officeart/2005/8/layout/cycle6"/>
    <dgm:cxn modelId="{D991BBDE-173D-4492-9A80-08ECF8E7AD22}" type="presParOf" srcId="{44E59079-4044-4615-844A-2BF6DDD5742E}" destId="{5ACEEF5B-7780-407E-9A1B-DD9AD3C9D5C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4E5A3-F3AE-4794-ABE8-672905731E8A}">
      <dsp:nvSpPr>
        <dsp:cNvPr id="0" name=""/>
        <dsp:cNvSpPr/>
      </dsp:nvSpPr>
      <dsp:spPr>
        <a:xfrm rot="16200000">
          <a:off x="616949" y="413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E983A8-4726-42A4-977A-7FF40FC16E6F}">
      <dsp:nvSpPr>
        <dsp:cNvPr id="0" name=""/>
        <dsp:cNvSpPr/>
      </dsp:nvSpPr>
      <dsp:spPr>
        <a:xfrm>
          <a:off x="899740" y="804321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04084F-AAF0-4394-A4B8-1C80AB3016EE}">
      <dsp:nvSpPr>
        <dsp:cNvPr id="0" name=""/>
        <dsp:cNvSpPr/>
      </dsp:nvSpPr>
      <dsp:spPr>
        <a:xfrm>
          <a:off x="35606" y="279861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Norte</a:t>
          </a:r>
        </a:p>
      </dsp:txBody>
      <dsp:txXfrm>
        <a:off x="35606" y="2798618"/>
        <a:ext cx="2981250" cy="720000"/>
      </dsp:txXfrm>
    </dsp:sp>
    <dsp:sp modelId="{F7FA26C2-9A7D-456E-A3F1-57C85E3B8944}">
      <dsp:nvSpPr>
        <dsp:cNvPr id="0" name=""/>
        <dsp:cNvSpPr/>
      </dsp:nvSpPr>
      <dsp:spPr>
        <a:xfrm rot="16200000">
          <a:off x="4119918" y="413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027E61-512C-4C5C-B861-C214EB2B7051}">
      <dsp:nvSpPr>
        <dsp:cNvPr id="0" name=""/>
        <dsp:cNvSpPr/>
      </dsp:nvSpPr>
      <dsp:spPr>
        <a:xfrm>
          <a:off x="4507481" y="801180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CA5A9-4015-4F4C-A300-8CD9B37F28EC}">
      <dsp:nvSpPr>
        <dsp:cNvPr id="0" name=""/>
        <dsp:cNvSpPr/>
      </dsp:nvSpPr>
      <dsp:spPr>
        <a:xfrm>
          <a:off x="3538574" y="279861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Centro</a:t>
          </a:r>
        </a:p>
      </dsp:txBody>
      <dsp:txXfrm>
        <a:off x="3538574" y="2798618"/>
        <a:ext cx="2981250" cy="720000"/>
      </dsp:txXfrm>
    </dsp:sp>
    <dsp:sp modelId="{6E502D37-0C18-4C1D-B5B6-1EE0F7480188}">
      <dsp:nvSpPr>
        <dsp:cNvPr id="0" name=""/>
        <dsp:cNvSpPr/>
      </dsp:nvSpPr>
      <dsp:spPr>
        <a:xfrm rot="16200000">
          <a:off x="7622887" y="413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91F4F3-1EE7-4DA5-9945-2BDB8BB6DF14}">
      <dsp:nvSpPr>
        <dsp:cNvPr id="0" name=""/>
        <dsp:cNvSpPr/>
      </dsp:nvSpPr>
      <dsp:spPr>
        <a:xfrm>
          <a:off x="8010450" y="801180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3AA4CD-88DE-4BAA-9BCF-1DE9D253FCAA}">
      <dsp:nvSpPr>
        <dsp:cNvPr id="0" name=""/>
        <dsp:cNvSpPr/>
      </dsp:nvSpPr>
      <dsp:spPr>
        <a:xfrm>
          <a:off x="7041543" y="279861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sur</a:t>
          </a:r>
        </a:p>
      </dsp:txBody>
      <dsp:txXfrm>
        <a:off x="7041543" y="2798618"/>
        <a:ext cx="2981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7854D-2B51-4A8E-B5AE-10487E87CA78}">
      <dsp:nvSpPr>
        <dsp:cNvPr id="0" name=""/>
        <dsp:cNvSpPr/>
      </dsp:nvSpPr>
      <dsp:spPr>
        <a:xfrm>
          <a:off x="2788877" y="1557"/>
          <a:ext cx="1766020" cy="114791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noProof="0" dirty="0">
              <a:solidFill>
                <a:schemeClr val="bg1"/>
              </a:solidFill>
            </a:rPr>
            <a:t>Plazo de entrega: Lunes 07 </a:t>
          </a:r>
          <a:r>
            <a:rPr lang="es-ES" sz="1400" b="1" kern="1200" noProof="0">
              <a:solidFill>
                <a:schemeClr val="bg1"/>
              </a:solidFill>
            </a:rPr>
            <a:t>de Diciembre</a:t>
          </a:r>
          <a:endParaRPr lang="es-ES" sz="1400" b="1" kern="1200" noProof="0" dirty="0">
            <a:solidFill>
              <a:schemeClr val="bg1"/>
            </a:solidFill>
          </a:endParaRPr>
        </a:p>
      </dsp:txBody>
      <dsp:txXfrm>
        <a:off x="2844913" y="57593"/>
        <a:ext cx="1653948" cy="1035841"/>
      </dsp:txXfrm>
    </dsp:sp>
    <dsp:sp modelId="{C8571390-81D5-4CB3-85C5-E4D11E7CFD6A}">
      <dsp:nvSpPr>
        <dsp:cNvPr id="0" name=""/>
        <dsp:cNvSpPr/>
      </dsp:nvSpPr>
      <dsp:spPr>
        <a:xfrm>
          <a:off x="1777250" y="575513"/>
          <a:ext cx="3789273" cy="3789273"/>
        </a:xfrm>
        <a:custGeom>
          <a:avLst/>
          <a:gdLst/>
          <a:ahLst/>
          <a:cxnLst/>
          <a:rect l="0" t="0" r="0" b="0"/>
          <a:pathLst>
            <a:path>
              <a:moveTo>
                <a:pt x="2790339" y="225096"/>
              </a:moveTo>
              <a:arcTo wR="1894636" hR="1894636" stAng="17892804" swAng="262306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D3CF3-3A37-4B6F-A6B5-4E7BBBD1546D}">
      <dsp:nvSpPr>
        <dsp:cNvPr id="0" name=""/>
        <dsp:cNvSpPr/>
      </dsp:nvSpPr>
      <dsp:spPr>
        <a:xfrm>
          <a:off x="4683514" y="1896193"/>
          <a:ext cx="1766020" cy="1147913"/>
        </a:xfrm>
        <a:prstGeom prst="roundRect">
          <a:avLst/>
        </a:prstGeom>
        <a:gradFill rotWithShape="0">
          <a:gsLst>
            <a:gs pos="0">
              <a:schemeClr val="accent2">
                <a:hueOff val="-494907"/>
                <a:satOff val="-3617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94907"/>
                <a:satOff val="-3617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94907"/>
                <a:satOff val="-3617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noProof="0" dirty="0">
              <a:solidFill>
                <a:schemeClr val="bg1"/>
              </a:solidFill>
            </a:rPr>
            <a:t>+56978961502</a:t>
          </a:r>
        </a:p>
      </dsp:txBody>
      <dsp:txXfrm>
        <a:off x="4739550" y="1952229"/>
        <a:ext cx="1653948" cy="1035841"/>
      </dsp:txXfrm>
    </dsp:sp>
    <dsp:sp modelId="{48BB7BDC-C048-4E69-ACAB-ECF95ED26C20}">
      <dsp:nvSpPr>
        <dsp:cNvPr id="0" name=""/>
        <dsp:cNvSpPr/>
      </dsp:nvSpPr>
      <dsp:spPr>
        <a:xfrm>
          <a:off x="1777250" y="575513"/>
          <a:ext cx="3789273" cy="3789273"/>
        </a:xfrm>
        <a:custGeom>
          <a:avLst/>
          <a:gdLst/>
          <a:ahLst/>
          <a:cxnLst/>
          <a:rect l="0" t="0" r="0" b="0"/>
          <a:pathLst>
            <a:path>
              <a:moveTo>
                <a:pt x="3695838" y="2482275"/>
              </a:moveTo>
              <a:arcTo wR="1894636" hR="1894636" stAng="1084130" swAng="2623066"/>
            </a:path>
          </a:pathLst>
        </a:custGeom>
        <a:noFill/>
        <a:ln w="6350" cap="flat" cmpd="sng" algn="ctr">
          <a:solidFill>
            <a:schemeClr val="accent2">
              <a:hueOff val="-494907"/>
              <a:satOff val="-3617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21CE3A-1D32-4E92-83BA-6B4DBB6DBC61}">
      <dsp:nvSpPr>
        <dsp:cNvPr id="0" name=""/>
        <dsp:cNvSpPr/>
      </dsp:nvSpPr>
      <dsp:spPr>
        <a:xfrm>
          <a:off x="2788877" y="3790830"/>
          <a:ext cx="1766020" cy="1147913"/>
        </a:xfrm>
        <a:prstGeom prst="roundRect">
          <a:avLst/>
        </a:prstGeom>
        <a:gradFill rotWithShape="0">
          <a:gsLst>
            <a:gs pos="0">
              <a:schemeClr val="accent2">
                <a:hueOff val="-989814"/>
                <a:satOff val="-7234"/>
                <a:lumOff val="15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89814"/>
                <a:satOff val="-7234"/>
                <a:lumOff val="15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89814"/>
                <a:satOff val="-7234"/>
                <a:lumOff val="15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rtlCol="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noProof="0" dirty="0">
              <a:solidFill>
                <a:schemeClr val="bg1"/>
              </a:solidFill>
            </a:rPr>
            <a:t>Buzón de tareas</a:t>
          </a:r>
        </a:p>
      </dsp:txBody>
      <dsp:txXfrm>
        <a:off x="2844913" y="3846866"/>
        <a:ext cx="1653948" cy="1035841"/>
      </dsp:txXfrm>
    </dsp:sp>
    <dsp:sp modelId="{C747AAAB-C295-45F8-80B3-C14658BB07BE}">
      <dsp:nvSpPr>
        <dsp:cNvPr id="0" name=""/>
        <dsp:cNvSpPr/>
      </dsp:nvSpPr>
      <dsp:spPr>
        <a:xfrm>
          <a:off x="1777250" y="575513"/>
          <a:ext cx="3789273" cy="3789273"/>
        </a:xfrm>
        <a:custGeom>
          <a:avLst/>
          <a:gdLst/>
          <a:ahLst/>
          <a:cxnLst/>
          <a:rect l="0" t="0" r="0" b="0"/>
          <a:pathLst>
            <a:path>
              <a:moveTo>
                <a:pt x="998934" y="3564177"/>
              </a:moveTo>
              <a:arcTo wR="1894636" hR="1894636" stAng="7092804" swAng="2623066"/>
            </a:path>
          </a:pathLst>
        </a:custGeom>
        <a:noFill/>
        <a:ln w="6350" cap="flat" cmpd="sng" algn="ctr">
          <a:solidFill>
            <a:schemeClr val="accent2">
              <a:hueOff val="-989814"/>
              <a:satOff val="-7234"/>
              <a:lumOff val="156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9DFD5B-E336-4C25-B91A-5BA538A2118E}">
      <dsp:nvSpPr>
        <dsp:cNvPr id="0" name=""/>
        <dsp:cNvSpPr/>
      </dsp:nvSpPr>
      <dsp:spPr>
        <a:xfrm>
          <a:off x="894240" y="1896193"/>
          <a:ext cx="1766020" cy="1147913"/>
        </a:xfrm>
        <a:prstGeom prst="roundRect">
          <a:avLst/>
        </a:prstGeom>
        <a:gradFill rotWithShape="0">
          <a:gsLst>
            <a:gs pos="0">
              <a:schemeClr val="accent2">
                <a:hueOff val="-1484722"/>
                <a:satOff val="-10851"/>
                <a:lumOff val="23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84722"/>
                <a:satOff val="-10851"/>
                <a:lumOff val="23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84722"/>
                <a:satOff val="-10851"/>
                <a:lumOff val="23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noProof="0" dirty="0">
              <a:solidFill>
                <a:schemeClr val="bg1"/>
              </a:solidFill>
            </a:rPr>
            <a:t>cconuecar@emmanuel.cl</a:t>
          </a:r>
        </a:p>
      </dsp:txBody>
      <dsp:txXfrm>
        <a:off x="950276" y="1952229"/>
        <a:ext cx="1653948" cy="1035841"/>
      </dsp:txXfrm>
    </dsp:sp>
    <dsp:sp modelId="{5ACEEF5B-7780-407E-9A1B-DD9AD3C9D5C6}">
      <dsp:nvSpPr>
        <dsp:cNvPr id="0" name=""/>
        <dsp:cNvSpPr/>
      </dsp:nvSpPr>
      <dsp:spPr>
        <a:xfrm>
          <a:off x="1777250" y="575513"/>
          <a:ext cx="3789273" cy="3789273"/>
        </a:xfrm>
        <a:custGeom>
          <a:avLst/>
          <a:gdLst/>
          <a:ahLst/>
          <a:cxnLst/>
          <a:rect l="0" t="0" r="0" b="0"/>
          <a:pathLst>
            <a:path>
              <a:moveTo>
                <a:pt x="93434" y="1306997"/>
              </a:moveTo>
              <a:arcTo wR="1894636" hR="1894636" stAng="11884130" swAng="2623066"/>
            </a:path>
          </a:pathLst>
        </a:custGeom>
        <a:noFill/>
        <a:ln w="6350" cap="flat" cmpd="sng" algn="ctr">
          <a:solidFill>
            <a:schemeClr val="accent2">
              <a:hueOff val="-1484722"/>
              <a:satOff val="-10851"/>
              <a:lumOff val="23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6B8DD-0E9D-4E0F-A39B-9C879ED3E969}" type="datetimeFigureOut">
              <a:rPr lang="es-CL" smtClean="0"/>
              <a:t>28-11-2020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54161-062D-4AD5-844D-6526F9BB73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330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034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6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328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671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3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6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1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9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6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1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6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0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2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0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Cactus">
            <a:extLst>
              <a:ext uri="{FF2B5EF4-FFF2-40B4-BE49-F238E27FC236}">
                <a16:creationId xmlns:a16="http://schemas.microsoft.com/office/drawing/2014/main" id="{CA6895E3-C8BD-4010-B9E7-E43BA3DCF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" r="1" b="1"/>
          <a:stretch/>
        </p:blipFill>
        <p:spPr>
          <a:xfrm>
            <a:off x="981201" y="971344"/>
            <a:ext cx="6233513" cy="49153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1964" y="1247546"/>
            <a:ext cx="3238829" cy="3252231"/>
          </a:xfrm>
        </p:spPr>
        <p:txBody>
          <a:bodyPr rtlCol="0">
            <a:normAutofit/>
          </a:bodyPr>
          <a:lstStyle/>
          <a:p>
            <a:r>
              <a:rPr lang="es-CL" sz="4800" dirty="0"/>
              <a:t>Clase Música</a:t>
            </a:r>
            <a:endParaRPr lang="es-ES" sz="4800" dirty="0">
              <a:solidFill>
                <a:srgbClr val="FFFFFF"/>
              </a:solidFill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916" y="5138249"/>
            <a:ext cx="3720414" cy="1496816"/>
          </a:xfrm>
        </p:spPr>
        <p:txBody>
          <a:bodyPr rtlCol="0">
            <a:normAutofit/>
          </a:bodyPr>
          <a:lstStyle/>
          <a:p>
            <a:pPr rtl="0"/>
            <a:r>
              <a:rPr lang="es-ES" sz="2000" b="1" dirty="0"/>
              <a:t>6° Básico</a:t>
            </a:r>
          </a:p>
          <a:p>
            <a:pPr rtl="0"/>
            <a:r>
              <a:rPr lang="es-ES" sz="2000" b="1" dirty="0"/>
              <a:t>Prof. Claudia Coñuecar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563990-B28C-40C6-9D09-158FF04DC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086" y="496930"/>
            <a:ext cx="1152244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598612-6820-4892-9CA4-F830C1E63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Audición: Baile Cahimbo</a:t>
            </a:r>
          </a:p>
        </p:txBody>
      </p:sp>
      <p:pic>
        <p:nvPicPr>
          <p:cNvPr id="8" name="y2mate.com - Conjunto San Francisco - Cachimbo de Tarapacá_IOOxqct_0bQ_360p">
            <a:hlinkClick r:id="" action="ppaction://media"/>
            <a:extLst>
              <a:ext uri="{FF2B5EF4-FFF2-40B4-BE49-F238E27FC236}">
                <a16:creationId xmlns:a16="http://schemas.microsoft.com/office/drawing/2014/main" id="{2E5DCB0D-D7A4-4EFE-8423-58498544EA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6253" y="1575645"/>
            <a:ext cx="4942280" cy="37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E80B1-3042-406A-8595-996D130F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Musical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40F7AD-FBB2-43DE-9C12-2DB08BBE1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011680"/>
            <a:ext cx="11506200" cy="4598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/>
              <a:t>Contesta las siguientes preguntas: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¿Cuál es la influencia de los bailes de la zona norte de Chile? 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¿Cómo es la vestimenta de la zona norte?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¿Quién usa sombrero?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Nombra 4 bailes típicos de la zona norte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Nombra 3 bailes típicos de la Fiesta de La Tirana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¿Has bailado algún baile típico de la zona norte? ¿Cuál?</a:t>
            </a:r>
          </a:p>
          <a:p>
            <a:pPr marL="514350" indent="-514350">
              <a:buFont typeface="+mj-lt"/>
              <a:buAutoNum type="arabicPeriod"/>
            </a:pPr>
            <a:endParaRPr lang="es-CL" dirty="0"/>
          </a:p>
          <a:p>
            <a:pPr marL="514350" indent="-514350">
              <a:buFont typeface="+mj-lt"/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5196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E61F3-2745-486A-9B37-D1351783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185" y="375894"/>
            <a:ext cx="4810815" cy="1371600"/>
          </a:xfrm>
        </p:spPr>
        <p:txBody>
          <a:bodyPr rtlCol="0">
            <a:normAutofit/>
          </a:bodyPr>
          <a:lstStyle/>
          <a:p>
            <a:pPr algn="r" rtl="0"/>
            <a:r>
              <a:rPr lang="es-ES" sz="3200" dirty="0"/>
              <a:t>Información</a:t>
            </a:r>
          </a:p>
        </p:txBody>
      </p:sp>
      <p:graphicFrame>
        <p:nvGraphicFramePr>
          <p:cNvPr id="10" name="Marcador de posición de contenido 2" descr="SmartArt">
            <a:extLst>
              <a:ext uri="{FF2B5EF4-FFF2-40B4-BE49-F238E27FC236}">
                <a16:creationId xmlns:a16="http://schemas.microsoft.com/office/drawing/2014/main" id="{D4F03EC1-D08C-45FA-AC9F-7C43CAF52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2574219"/>
              </p:ext>
            </p:extLst>
          </p:nvPr>
        </p:nvGraphicFramePr>
        <p:xfrm>
          <a:off x="4038600" y="1095375"/>
          <a:ext cx="7343775" cy="4940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F7C7603A-1904-4A79-A5CE-B0AF7656F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949" y="2308224"/>
            <a:ext cx="3190875" cy="24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Hojas en primer plano">
            <a:extLst>
              <a:ext uri="{FF2B5EF4-FFF2-40B4-BE49-F238E27FC236}">
                <a16:creationId xmlns:a16="http://schemas.microsoft.com/office/drawing/2014/main" id="{C542C31E-A9A6-4196-9C15-D9E26F2B2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>
              <a:tabLst>
                <a:tab pos="4119563" algn="l"/>
              </a:tabLst>
            </a:pPr>
            <a:r>
              <a:rPr lang="es-ES" dirty="0"/>
              <a:t>Folclore</a:t>
            </a:r>
          </a:p>
        </p:txBody>
      </p:sp>
      <p:graphicFrame>
        <p:nvGraphicFramePr>
          <p:cNvPr id="9" name="Marcador de posición de contenido 8" descr="Iconos de SmartArt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679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214" y="643464"/>
            <a:ext cx="3321902" cy="5571071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4400" dirty="0"/>
              <a:t>Folclore Zona Norte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A561E2-FA9F-48E4-A7E2-1A04F706B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804" y="942975"/>
            <a:ext cx="5610225" cy="4270797"/>
          </a:xfrm>
        </p:spPr>
        <p:txBody>
          <a:bodyPr>
            <a:normAutofit/>
          </a:bodyPr>
          <a:lstStyle/>
          <a:p>
            <a:pPr algn="just"/>
            <a:r>
              <a:rPr lang="es-ES" sz="2000" dirty="0"/>
              <a:t>La </a:t>
            </a:r>
            <a:r>
              <a:rPr lang="es-ES" sz="2000" b="1" dirty="0"/>
              <a:t>zona norte</a:t>
            </a:r>
            <a:r>
              <a:rPr lang="es-ES" sz="2000" dirty="0"/>
              <a:t> se caracteriza por diversas manifestaciones culturales que combinan la influencia de los pueblos indígenas andinos con la de los conquistadores hispanos y los esclavos , a las que se suma la importancia de las festividades y tradiciones religiosas, destacándose las diabladas y la Fiesta de La Tirana.</a:t>
            </a:r>
            <a:endParaRPr lang="es-CL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34E011-FFF4-40DF-B36A-133924A1D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1" t="17583" r="13023"/>
          <a:stretch/>
        </p:blipFill>
        <p:spPr>
          <a:xfrm>
            <a:off x="2955463" y="3577926"/>
            <a:ext cx="2956224" cy="24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7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24076" y="35717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CL" dirty="0"/>
              <a:t>Instrumentos Zona Norte</a:t>
            </a:r>
            <a:endParaRPr lang="es-ES" dirty="0"/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33475" y="1680221"/>
            <a:ext cx="8467725" cy="4794287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s-CL" sz="2800" dirty="0"/>
              <a:t>Quena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s-CL" sz="2800" dirty="0"/>
          </a:p>
          <a:p>
            <a:pPr eaLnBrk="1" hangingPunct="1">
              <a:lnSpc>
                <a:spcPct val="80000"/>
              </a:lnSpc>
              <a:defRPr/>
            </a:pPr>
            <a:endParaRPr lang="es-CL" sz="2800" dirty="0"/>
          </a:p>
          <a:p>
            <a:pPr eaLnBrk="1" hangingPunct="1">
              <a:lnSpc>
                <a:spcPct val="80000"/>
              </a:lnSpc>
              <a:defRPr/>
            </a:pPr>
            <a:endParaRPr lang="es-CL" sz="2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s-CL" sz="2800" dirty="0" err="1"/>
              <a:t>Tarka</a:t>
            </a:r>
            <a:endParaRPr lang="es-CL" sz="2800" dirty="0"/>
          </a:p>
          <a:p>
            <a:pPr eaLnBrk="1" hangingPunct="1">
              <a:lnSpc>
                <a:spcPct val="80000"/>
              </a:lnSpc>
              <a:defRPr/>
            </a:pPr>
            <a:endParaRPr lang="es-CL" sz="2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s-CL" sz="2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s-CL" sz="2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s-CL" sz="2800" dirty="0"/>
              <a:t>Charango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s-CL" sz="2800" dirty="0"/>
          </a:p>
          <a:p>
            <a:pPr eaLnBrk="1" hangingPunct="1">
              <a:lnSpc>
                <a:spcPct val="80000"/>
              </a:lnSpc>
              <a:defRPr/>
            </a:pPr>
            <a:endParaRPr lang="es-CL" sz="2800" dirty="0"/>
          </a:p>
          <a:p>
            <a:pPr marL="2271400" lvl="8" indent="0">
              <a:lnSpc>
                <a:spcPct val="80000"/>
              </a:lnSpc>
              <a:buNone/>
              <a:defRPr/>
            </a:pPr>
            <a:r>
              <a:rPr lang="es-CL" sz="2400" dirty="0"/>
              <a:t>                                           </a:t>
            </a:r>
            <a:endParaRPr lang="es-ES" sz="2800" dirty="0">
              <a:solidFill>
                <a:schemeClr val="tx1"/>
              </a:solidFill>
            </a:endParaRPr>
          </a:p>
        </p:txBody>
      </p:sp>
      <p:pic>
        <p:nvPicPr>
          <p:cNvPr id="13316" name="Picture 5" descr="Perou-quen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9220" y="1500174"/>
            <a:ext cx="1319213" cy="118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7646B_ZamponaZanga_15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7426" y="1609543"/>
            <a:ext cx="1143008" cy="152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9" descr="BF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75837" y="4549172"/>
            <a:ext cx="1182688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1" descr="11culturacharan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1953" y="4354363"/>
            <a:ext cx="131921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3" descr="P93525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6" y="2837655"/>
            <a:ext cx="10715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4589333-06D1-40A6-956F-FFF324B96F6A}"/>
              </a:ext>
            </a:extLst>
          </p:cNvPr>
          <p:cNvSpPr txBox="1"/>
          <p:nvPr/>
        </p:nvSpPr>
        <p:spPr>
          <a:xfrm>
            <a:off x="8848070" y="3892698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Bombo Nortino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85B0DA-9ADC-4FA3-84D6-0FD4C163FED7}"/>
              </a:ext>
            </a:extLst>
          </p:cNvPr>
          <p:cNvSpPr txBox="1"/>
          <p:nvPr/>
        </p:nvSpPr>
        <p:spPr>
          <a:xfrm>
            <a:off x="9629791" y="1976686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Zampoña</a:t>
            </a:r>
          </a:p>
        </p:txBody>
      </p:sp>
    </p:spTree>
    <p:extLst>
      <p:ext uri="{BB962C8B-B14F-4D97-AF65-F5344CB8AC3E}">
        <p14:creationId xmlns:p14="http://schemas.microsoft.com/office/powerpoint/2010/main" val="295042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6EE3A8-BB9A-4700-A774-1D4D40B8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s-CL" sz="3700"/>
              <a:t>Bailes principales de la Zona Norte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AA87DB-EB48-4203-9972-CC48731B6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/>
          </a:bodyPr>
          <a:lstStyle/>
          <a:p>
            <a:r>
              <a:rPr lang="es-ES" sz="1900" b="0" i="0" dirty="0">
                <a:effectLst/>
                <a:latin typeface="Helvetica Neue"/>
              </a:rPr>
              <a:t>Las danzas nortinas tienen características notorias que se observan en las vestimentas y se palpan en la música. </a:t>
            </a:r>
          </a:p>
          <a:p>
            <a:r>
              <a:rPr lang="es-ES" sz="1900" b="0" i="0" dirty="0">
                <a:effectLst/>
                <a:latin typeface="Helvetica Neue"/>
              </a:rPr>
              <a:t>No hay diferencias marcadas entre la zona altiplánica de Argentina, Bolivia, Perú o Chile. </a:t>
            </a:r>
          </a:p>
          <a:p>
            <a:r>
              <a:rPr lang="es-ES" sz="1900" b="0" i="0" dirty="0">
                <a:effectLst/>
                <a:latin typeface="Helvetica Neue"/>
              </a:rPr>
              <a:t>En general,  los bailes y danzas de la zona norte de Chile se caracterizan por su origen religioso y festivo.</a:t>
            </a:r>
            <a:endParaRPr lang="es-CL" sz="19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0154EA-B715-41DE-B078-0998A418A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9" r="34272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0401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D061E4-7E31-485B-85DB-02DF854F8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20801"/>
            <a:ext cx="3888528" cy="48561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800" b="0" i="0" dirty="0">
                <a:effectLst/>
                <a:latin typeface="Helvetica Neue"/>
              </a:rPr>
              <a:t>La vestimenta es de mucho colorido y predominan las prendas de lana, ya sea de llama, vicuña o alpaca. </a:t>
            </a:r>
          </a:p>
          <a:p>
            <a:pPr>
              <a:lnSpc>
                <a:spcPct val="90000"/>
              </a:lnSpc>
            </a:pPr>
            <a:r>
              <a:rPr lang="es-ES" sz="1800" b="0" i="0" dirty="0">
                <a:effectLst/>
                <a:latin typeface="Helvetica Neue"/>
              </a:rPr>
              <a:t>Podemos encontrar mujeres que llevan faldas de terciopelo de colores, las que se van agregando una sobre otra. </a:t>
            </a:r>
          </a:p>
          <a:p>
            <a:pPr>
              <a:lnSpc>
                <a:spcPct val="90000"/>
              </a:lnSpc>
            </a:pPr>
            <a:r>
              <a:rPr lang="es-ES" sz="1800" b="0" i="0" dirty="0">
                <a:effectLst/>
                <a:latin typeface="Helvetica Neue"/>
              </a:rPr>
              <a:t>También se usa el "aguayo", cuadrado de lana que se dobla y coloca en la espalda sujeto de los hombros y prendido por delante en el pecho, con una hermosa cuchara de plata. </a:t>
            </a:r>
          </a:p>
          <a:p>
            <a:pPr>
              <a:lnSpc>
                <a:spcPct val="90000"/>
              </a:lnSpc>
            </a:pPr>
            <a:r>
              <a:rPr lang="es-ES" sz="1800" b="0" i="0" dirty="0">
                <a:effectLst/>
                <a:latin typeface="Helvetica Neue"/>
              </a:rPr>
              <a:t>Tanto el hombre como la mujer usan sombrero.</a:t>
            </a:r>
            <a:endParaRPr lang="es-C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8FA7E9-0D65-404E-9CA1-6A68950A8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915" y="643234"/>
            <a:ext cx="4111689" cy="55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8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D8EEA06-179F-432E-B692-2D7E11C88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12" b="203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94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BAF7CF-6540-4E83-8D19-7C99DCB7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s-CL" dirty="0"/>
              <a:t>Bailes Típicos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FA8E5D-F6CE-4F14-AF57-C88F0E771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es-CL" sz="2000"/>
              <a:t>Carnavalito			</a:t>
            </a:r>
          </a:p>
          <a:p>
            <a:r>
              <a:rPr lang="es-CL" sz="2000"/>
              <a:t>Cachimbo			</a:t>
            </a:r>
          </a:p>
          <a:p>
            <a:r>
              <a:rPr lang="es-CL" sz="2000"/>
              <a:t>Cueca Nortina</a:t>
            </a:r>
          </a:p>
          <a:p>
            <a:r>
              <a:rPr lang="es-CL" sz="2000"/>
              <a:t>Trote</a:t>
            </a:r>
          </a:p>
          <a:p>
            <a:r>
              <a:rPr lang="es-CL" sz="2000"/>
              <a:t>Torito</a:t>
            </a:r>
          </a:p>
          <a:p>
            <a:r>
              <a:rPr lang="es-CL" sz="2000"/>
              <a:t>Huachitorito</a:t>
            </a:r>
          </a:p>
          <a:p>
            <a:r>
              <a:rPr lang="es-CL" sz="2000"/>
              <a:t>El Huayno</a:t>
            </a:r>
          </a:p>
          <a:p>
            <a:r>
              <a:rPr lang="es-CL" sz="2000"/>
              <a:t>Cacharpaya</a:t>
            </a:r>
          </a:p>
        </p:txBody>
      </p:sp>
      <p:pic>
        <p:nvPicPr>
          <p:cNvPr id="4" name="Imagen 3" descr="Imagen que contiene persona, edificio, exterior, montar a caballo&#10;&#10;Descripción generada automáticamente">
            <a:extLst>
              <a:ext uri="{FF2B5EF4-FFF2-40B4-BE49-F238E27FC236}">
                <a16:creationId xmlns:a16="http://schemas.microsoft.com/office/drawing/2014/main" id="{2F22BA27-106F-49EC-A527-1C7B18BCB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1500124"/>
            <a:ext cx="4747547" cy="38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0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EA596-F5D6-47A8-9183-1F6495DB1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s-CL" dirty="0"/>
              <a:t>Baile de La Tirana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1EFFF3-C4BD-4CAD-8A0E-382D62252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/>
          </a:bodyPr>
          <a:lstStyle/>
          <a:p>
            <a:r>
              <a:rPr lang="es-CL" sz="3200" dirty="0" err="1"/>
              <a:t>Antwaras</a:t>
            </a:r>
            <a:endParaRPr lang="es-CL" sz="3200" dirty="0"/>
          </a:p>
          <a:p>
            <a:r>
              <a:rPr lang="es-CL" sz="3200" dirty="0"/>
              <a:t>Chinos</a:t>
            </a:r>
          </a:p>
          <a:p>
            <a:r>
              <a:rPr lang="es-CL" sz="3200" dirty="0"/>
              <a:t>Chunchos</a:t>
            </a:r>
          </a:p>
          <a:p>
            <a:r>
              <a:rPr lang="es-CL" sz="3200" dirty="0"/>
              <a:t>Diabladas</a:t>
            </a:r>
          </a:p>
          <a:p>
            <a:r>
              <a:rPr lang="es-CL" sz="3200" dirty="0" err="1"/>
              <a:t>Kayahuallas</a:t>
            </a:r>
            <a:endParaRPr lang="es-CL" sz="3200" dirty="0"/>
          </a:p>
          <a:p>
            <a:r>
              <a:rPr lang="es-CL" sz="3200" dirty="0"/>
              <a:t>Morenos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3BC3A2-4745-40FF-849E-9EA3A2592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3" r="11912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2327469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383A21"/>
      </a:dk2>
      <a:lt2>
        <a:srgbClr val="E8E2E4"/>
      </a:lt2>
      <a:accent1>
        <a:srgbClr val="20B68D"/>
      </a:accent1>
      <a:accent2>
        <a:srgbClr val="14BA47"/>
      </a:accent2>
      <a:accent3>
        <a:srgbClr val="31B921"/>
      </a:accent3>
      <a:accent4>
        <a:srgbClr val="68B414"/>
      </a:accent4>
      <a:accent5>
        <a:srgbClr val="9FA71E"/>
      </a:accent5>
      <a:accent6>
        <a:srgbClr val="D59117"/>
      </a:accent6>
      <a:hlink>
        <a:srgbClr val="758A2E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354</Words>
  <Application>Microsoft Office PowerPoint</Application>
  <PresentationFormat>Panorámica</PresentationFormat>
  <Paragraphs>66</Paragraphs>
  <Slides>12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Elephant</vt:lpstr>
      <vt:lpstr>Helvetica Neue</vt:lpstr>
      <vt:lpstr>Wingdings</vt:lpstr>
      <vt:lpstr>BrushVTI</vt:lpstr>
      <vt:lpstr>Clase Música</vt:lpstr>
      <vt:lpstr>Folclore</vt:lpstr>
      <vt:lpstr>Folclore Zona Norte</vt:lpstr>
      <vt:lpstr>Instrumentos Zona Norte</vt:lpstr>
      <vt:lpstr>Bailes principales de la Zona Norte</vt:lpstr>
      <vt:lpstr>Presentación de PowerPoint</vt:lpstr>
      <vt:lpstr>Presentación de PowerPoint</vt:lpstr>
      <vt:lpstr>Bailes Típicos</vt:lpstr>
      <vt:lpstr>Baile de La Tirana</vt:lpstr>
      <vt:lpstr>Audición: Baile Cahimbo</vt:lpstr>
      <vt:lpstr>Actividad Musical</vt:lpstr>
      <vt:lpstr>Información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Música</dc:title>
  <dc:creator>Claudia Coñuecar</dc:creator>
  <cp:lastModifiedBy>Claudia Coñuecar</cp:lastModifiedBy>
  <cp:revision>2</cp:revision>
  <dcterms:created xsi:type="dcterms:W3CDTF">2020-08-13T01:27:01Z</dcterms:created>
  <dcterms:modified xsi:type="dcterms:W3CDTF">2020-11-28T13:49:00Z</dcterms:modified>
</cp:coreProperties>
</file>