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0" r:id="rId5"/>
    <p:sldId id="260" r:id="rId6"/>
    <p:sldId id="261" r:id="rId7"/>
    <p:sldId id="262" r:id="rId8"/>
    <p:sldId id="268" r:id="rId9"/>
    <p:sldId id="265" r:id="rId10"/>
    <p:sldId id="264" r:id="rId11"/>
    <p:sldId id="266" r:id="rId12"/>
    <p:sldId id="267" r:id="rId13"/>
    <p:sldId id="269" r:id="rId14"/>
    <p:sldId id="263" r:id="rId1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ñuecar" userId="40a48c7a74c5fee3" providerId="LiveId" clId="{2C2CC4B5-6511-4682-944F-21CB61BDFB2B}"/>
    <pc:docChg chg="custSel mod addSld modSld sldOrd">
      <pc:chgData name="Claudia Coñuecar" userId="40a48c7a74c5fee3" providerId="LiveId" clId="{2C2CC4B5-6511-4682-944F-21CB61BDFB2B}" dt="2020-08-17T01:35:10.061" v="606" actId="20577"/>
      <pc:docMkLst>
        <pc:docMk/>
      </pc:docMkLst>
      <pc:sldChg chg="modSp mod">
        <pc:chgData name="Claudia Coñuecar" userId="40a48c7a74c5fee3" providerId="LiveId" clId="{2C2CC4B5-6511-4682-944F-21CB61BDFB2B}" dt="2020-08-11T00:44:12.459" v="82" actId="20577"/>
        <pc:sldMkLst>
          <pc:docMk/>
          <pc:sldMk cId="913427073" sldId="263"/>
        </pc:sldMkLst>
        <pc:spChg chg="mod">
          <ac:chgData name="Claudia Coñuecar" userId="40a48c7a74c5fee3" providerId="LiveId" clId="{2C2CC4B5-6511-4682-944F-21CB61BDFB2B}" dt="2020-08-11T00:44:12.459" v="82" actId="20577"/>
          <ac:spMkLst>
            <pc:docMk/>
            <pc:sldMk cId="913427073" sldId="263"/>
            <ac:spMk id="3" creationId="{27595C81-FDCF-4636-B598-2DC01FA0F1B9}"/>
          </ac:spMkLst>
        </pc:spChg>
      </pc:sldChg>
      <pc:sldChg chg="addSp delSp modSp new mod ord setBg modAnim">
        <pc:chgData name="Claudia Coñuecar" userId="40a48c7a74c5fee3" providerId="LiveId" clId="{2C2CC4B5-6511-4682-944F-21CB61BDFB2B}" dt="2020-08-11T00:32:47.972" v="46" actId="26606"/>
        <pc:sldMkLst>
          <pc:docMk/>
          <pc:sldMk cId="1130551156" sldId="264"/>
        </pc:sldMkLst>
        <pc:spChg chg="mod">
          <ac:chgData name="Claudia Coñuecar" userId="40a48c7a74c5fee3" providerId="LiveId" clId="{2C2CC4B5-6511-4682-944F-21CB61BDFB2B}" dt="2020-08-11T00:32:47.972" v="46" actId="26606"/>
          <ac:spMkLst>
            <pc:docMk/>
            <pc:sldMk cId="1130551156" sldId="264"/>
            <ac:spMk id="2" creationId="{EC56560E-5A9C-4139-B76F-A1FB8A5CCB5D}"/>
          </ac:spMkLst>
        </pc:spChg>
        <pc:spChg chg="del">
          <ac:chgData name="Claudia Coñuecar" userId="40a48c7a74c5fee3" providerId="LiveId" clId="{2C2CC4B5-6511-4682-944F-21CB61BDFB2B}" dt="2020-08-11T00:32:44.053" v="45"/>
          <ac:spMkLst>
            <pc:docMk/>
            <pc:sldMk cId="1130551156" sldId="264"/>
            <ac:spMk id="3" creationId="{F27AD650-23FF-4E7F-98A7-A4E32C375EC7}"/>
          </ac:spMkLst>
        </pc:spChg>
        <pc:spChg chg="add">
          <ac:chgData name="Claudia Coñuecar" userId="40a48c7a74c5fee3" providerId="LiveId" clId="{2C2CC4B5-6511-4682-944F-21CB61BDFB2B}" dt="2020-08-11T00:32:47.972" v="46" actId="26606"/>
          <ac:spMkLst>
            <pc:docMk/>
            <pc:sldMk cId="1130551156" sldId="264"/>
            <ac:spMk id="9" creationId="{A4AC5506-6312-4701-8D3C-40187889A947}"/>
          </ac:spMkLst>
        </pc:spChg>
        <pc:picChg chg="add mod">
          <ac:chgData name="Claudia Coñuecar" userId="40a48c7a74c5fee3" providerId="LiveId" clId="{2C2CC4B5-6511-4682-944F-21CB61BDFB2B}" dt="2020-08-11T00:32:47.972" v="46" actId="26606"/>
          <ac:picMkLst>
            <pc:docMk/>
            <pc:sldMk cId="1130551156" sldId="264"/>
            <ac:picMk id="4" creationId="{5B01F6DB-FF18-44D8-AC0E-0080ADC03214}"/>
          </ac:picMkLst>
        </pc:picChg>
      </pc:sldChg>
      <pc:sldChg chg="addSp delSp modSp new mod ord">
        <pc:chgData name="Claudia Coñuecar" userId="40a48c7a74c5fee3" providerId="LiveId" clId="{2C2CC4B5-6511-4682-944F-21CB61BDFB2B}" dt="2020-08-11T00:32:05.354" v="23"/>
        <pc:sldMkLst>
          <pc:docMk/>
          <pc:sldMk cId="1249736544" sldId="265"/>
        </pc:sldMkLst>
        <pc:spChg chg="mod">
          <ac:chgData name="Claudia Coñuecar" userId="40a48c7a74c5fee3" providerId="LiveId" clId="{2C2CC4B5-6511-4682-944F-21CB61BDFB2B}" dt="2020-08-11T00:24:37.323" v="8" actId="20577"/>
          <ac:spMkLst>
            <pc:docMk/>
            <pc:sldMk cId="1249736544" sldId="265"/>
            <ac:spMk id="2" creationId="{6996E693-3966-445E-84E7-D57D7F77A7CA}"/>
          </ac:spMkLst>
        </pc:spChg>
        <pc:spChg chg="del">
          <ac:chgData name="Claudia Coñuecar" userId="40a48c7a74c5fee3" providerId="LiveId" clId="{2C2CC4B5-6511-4682-944F-21CB61BDFB2B}" dt="2020-08-11T00:27:18.219" v="10" actId="21"/>
          <ac:spMkLst>
            <pc:docMk/>
            <pc:sldMk cId="1249736544" sldId="265"/>
            <ac:spMk id="3" creationId="{B5DF5F6A-CB07-4348-8700-1FD4121A55E0}"/>
          </ac:spMkLst>
        </pc:spChg>
        <pc:picChg chg="add mod">
          <ac:chgData name="Claudia Coñuecar" userId="40a48c7a74c5fee3" providerId="LiveId" clId="{2C2CC4B5-6511-4682-944F-21CB61BDFB2B}" dt="2020-08-11T00:27:25.281" v="12" actId="14100"/>
          <ac:picMkLst>
            <pc:docMk/>
            <pc:sldMk cId="1249736544" sldId="265"/>
            <ac:picMk id="2050" creationId="{31D65338-FC39-420F-A787-511CE3197610}"/>
          </ac:picMkLst>
        </pc:picChg>
      </pc:sldChg>
      <pc:sldChg chg="addSp delSp modSp new mod setBg">
        <pc:chgData name="Claudia Coñuecar" userId="40a48c7a74c5fee3" providerId="LiveId" clId="{2C2CC4B5-6511-4682-944F-21CB61BDFB2B}" dt="2020-08-11T00:28:32.053" v="19" actId="26606"/>
        <pc:sldMkLst>
          <pc:docMk/>
          <pc:sldMk cId="3928128226" sldId="266"/>
        </pc:sldMkLst>
        <pc:spChg chg="mod">
          <ac:chgData name="Claudia Coñuecar" userId="40a48c7a74c5fee3" providerId="LiveId" clId="{2C2CC4B5-6511-4682-944F-21CB61BDFB2B}" dt="2020-08-11T00:28:32.053" v="19" actId="26606"/>
          <ac:spMkLst>
            <pc:docMk/>
            <pc:sldMk cId="3928128226" sldId="266"/>
            <ac:spMk id="2" creationId="{7A94F06B-FC05-4436-83EF-D5AE795CF380}"/>
          </ac:spMkLst>
        </pc:spChg>
        <pc:spChg chg="del">
          <ac:chgData name="Claudia Coñuecar" userId="40a48c7a74c5fee3" providerId="LiveId" clId="{2C2CC4B5-6511-4682-944F-21CB61BDFB2B}" dt="2020-08-11T00:28:32.053" v="19" actId="26606"/>
          <ac:spMkLst>
            <pc:docMk/>
            <pc:sldMk cId="3928128226" sldId="266"/>
            <ac:spMk id="3" creationId="{2D3181EA-E7E8-4502-B330-4373B728F234}"/>
          </ac:spMkLst>
        </pc:spChg>
        <pc:spChg chg="add">
          <ac:chgData name="Claudia Coñuecar" userId="40a48c7a74c5fee3" providerId="LiveId" clId="{2C2CC4B5-6511-4682-944F-21CB61BDFB2B}" dt="2020-08-11T00:28:32.053" v="19" actId="26606"/>
          <ac:spMkLst>
            <pc:docMk/>
            <pc:sldMk cId="3928128226" sldId="266"/>
            <ac:spMk id="9" creationId="{8AD13924-DC7C-4339-B194-8A4EFFBF2AC6}"/>
          </ac:spMkLst>
        </pc:spChg>
        <pc:spChg chg="add">
          <ac:chgData name="Claudia Coñuecar" userId="40a48c7a74c5fee3" providerId="LiveId" clId="{2C2CC4B5-6511-4682-944F-21CB61BDFB2B}" dt="2020-08-11T00:28:32.053" v="19" actId="26606"/>
          <ac:spMkLst>
            <pc:docMk/>
            <pc:sldMk cId="3928128226" sldId="266"/>
            <ac:spMk id="11" creationId="{72458505-C9BA-445F-AE75-CFC7FF04F4E7}"/>
          </ac:spMkLst>
        </pc:spChg>
        <pc:picChg chg="add mod">
          <ac:chgData name="Claudia Coñuecar" userId="40a48c7a74c5fee3" providerId="LiveId" clId="{2C2CC4B5-6511-4682-944F-21CB61BDFB2B}" dt="2020-08-11T00:28:32.053" v="19" actId="26606"/>
          <ac:picMkLst>
            <pc:docMk/>
            <pc:sldMk cId="3928128226" sldId="266"/>
            <ac:picMk id="4" creationId="{FCFBCADF-B564-44DC-AA31-0A0421F1C277}"/>
          </ac:picMkLst>
        </pc:picChg>
      </pc:sldChg>
      <pc:sldChg chg="addSp delSp modSp new mod setBg modAnim">
        <pc:chgData name="Claudia Coñuecar" userId="40a48c7a74c5fee3" providerId="LiveId" clId="{2C2CC4B5-6511-4682-944F-21CB61BDFB2B}" dt="2020-08-11T00:39:15.943" v="63" actId="26606"/>
        <pc:sldMkLst>
          <pc:docMk/>
          <pc:sldMk cId="891280401" sldId="267"/>
        </pc:sldMkLst>
        <pc:spChg chg="mod">
          <ac:chgData name="Claudia Coñuecar" userId="40a48c7a74c5fee3" providerId="LiveId" clId="{2C2CC4B5-6511-4682-944F-21CB61BDFB2B}" dt="2020-08-11T00:39:15.943" v="63" actId="26606"/>
          <ac:spMkLst>
            <pc:docMk/>
            <pc:sldMk cId="891280401" sldId="267"/>
            <ac:spMk id="2" creationId="{AB523EE9-751E-459D-80E6-AB3A39710758}"/>
          </ac:spMkLst>
        </pc:spChg>
        <pc:spChg chg="del">
          <ac:chgData name="Claudia Coñuecar" userId="40a48c7a74c5fee3" providerId="LiveId" clId="{2C2CC4B5-6511-4682-944F-21CB61BDFB2B}" dt="2020-08-11T00:39:10.282" v="62"/>
          <ac:spMkLst>
            <pc:docMk/>
            <pc:sldMk cId="891280401" sldId="267"/>
            <ac:spMk id="3" creationId="{E63E8022-065B-4D69-98FC-04B8FBC04EA6}"/>
          </ac:spMkLst>
        </pc:spChg>
        <pc:spChg chg="add">
          <ac:chgData name="Claudia Coñuecar" userId="40a48c7a74c5fee3" providerId="LiveId" clId="{2C2CC4B5-6511-4682-944F-21CB61BDFB2B}" dt="2020-08-11T00:39:15.943" v="63" actId="26606"/>
          <ac:spMkLst>
            <pc:docMk/>
            <pc:sldMk cId="891280401" sldId="267"/>
            <ac:spMk id="9" creationId="{A4AC5506-6312-4701-8D3C-40187889A947}"/>
          </ac:spMkLst>
        </pc:spChg>
        <pc:picChg chg="add mod">
          <ac:chgData name="Claudia Coñuecar" userId="40a48c7a74c5fee3" providerId="LiveId" clId="{2C2CC4B5-6511-4682-944F-21CB61BDFB2B}" dt="2020-08-11T00:39:15.943" v="63" actId="26606"/>
          <ac:picMkLst>
            <pc:docMk/>
            <pc:sldMk cId="891280401" sldId="267"/>
            <ac:picMk id="4" creationId="{102921F0-088E-4AC5-96CD-D4F5E239A4D5}"/>
          </ac:picMkLst>
        </pc:picChg>
      </pc:sldChg>
      <pc:sldChg chg="addSp delSp modSp new mod setBg modAnim">
        <pc:chgData name="Claudia Coñuecar" userId="40a48c7a74c5fee3" providerId="LiveId" clId="{2C2CC4B5-6511-4682-944F-21CB61BDFB2B}" dt="2020-08-11T00:42:53.521" v="80" actId="26606"/>
        <pc:sldMkLst>
          <pc:docMk/>
          <pc:sldMk cId="3266777911" sldId="268"/>
        </pc:sldMkLst>
        <pc:spChg chg="mod">
          <ac:chgData name="Claudia Coñuecar" userId="40a48c7a74c5fee3" providerId="LiveId" clId="{2C2CC4B5-6511-4682-944F-21CB61BDFB2B}" dt="2020-08-11T00:42:53.521" v="80" actId="26606"/>
          <ac:spMkLst>
            <pc:docMk/>
            <pc:sldMk cId="3266777911" sldId="268"/>
            <ac:spMk id="2" creationId="{874D2990-80AD-4502-B660-528D31E96414}"/>
          </ac:spMkLst>
        </pc:spChg>
        <pc:spChg chg="del">
          <ac:chgData name="Claudia Coñuecar" userId="40a48c7a74c5fee3" providerId="LiveId" clId="{2C2CC4B5-6511-4682-944F-21CB61BDFB2B}" dt="2020-08-11T00:42:48.443" v="79"/>
          <ac:spMkLst>
            <pc:docMk/>
            <pc:sldMk cId="3266777911" sldId="268"/>
            <ac:spMk id="3" creationId="{250C11BB-DAF2-465A-942D-9C2662919ACD}"/>
          </ac:spMkLst>
        </pc:spChg>
        <pc:spChg chg="add">
          <ac:chgData name="Claudia Coñuecar" userId="40a48c7a74c5fee3" providerId="LiveId" clId="{2C2CC4B5-6511-4682-944F-21CB61BDFB2B}" dt="2020-08-11T00:42:53.521" v="80" actId="26606"/>
          <ac:spMkLst>
            <pc:docMk/>
            <pc:sldMk cId="3266777911" sldId="268"/>
            <ac:spMk id="9" creationId="{D4771268-CB57-404A-9271-370EB28F6090}"/>
          </ac:spMkLst>
        </pc:spChg>
        <pc:picChg chg="add mod">
          <ac:chgData name="Claudia Coñuecar" userId="40a48c7a74c5fee3" providerId="LiveId" clId="{2C2CC4B5-6511-4682-944F-21CB61BDFB2B}" dt="2020-08-11T00:42:53.521" v="80" actId="26606"/>
          <ac:picMkLst>
            <pc:docMk/>
            <pc:sldMk cId="3266777911" sldId="268"/>
            <ac:picMk id="4" creationId="{80A03A7D-1AE5-499A-97B2-7228E2E56255}"/>
          </ac:picMkLst>
        </pc:picChg>
      </pc:sldChg>
      <pc:sldChg chg="modSp new mod">
        <pc:chgData name="Claudia Coñuecar" userId="40a48c7a74c5fee3" providerId="LiveId" clId="{2C2CC4B5-6511-4682-944F-21CB61BDFB2B}" dt="2020-08-17T01:35:10.061" v="606" actId="20577"/>
        <pc:sldMkLst>
          <pc:docMk/>
          <pc:sldMk cId="897165832" sldId="269"/>
        </pc:sldMkLst>
        <pc:spChg chg="mod">
          <ac:chgData name="Claudia Coñuecar" userId="40a48c7a74c5fee3" providerId="LiveId" clId="{2C2CC4B5-6511-4682-944F-21CB61BDFB2B}" dt="2020-08-11T00:44:26.267" v="100" actId="20577"/>
          <ac:spMkLst>
            <pc:docMk/>
            <pc:sldMk cId="897165832" sldId="269"/>
            <ac:spMk id="2" creationId="{5853E73F-CE11-45C1-BC0C-B55252BB473E}"/>
          </ac:spMkLst>
        </pc:spChg>
        <pc:spChg chg="mod">
          <ac:chgData name="Claudia Coñuecar" userId="40a48c7a74c5fee3" providerId="LiveId" clId="{2C2CC4B5-6511-4682-944F-21CB61BDFB2B}" dt="2020-08-17T01:35:10.061" v="606" actId="20577"/>
          <ac:spMkLst>
            <pc:docMk/>
            <pc:sldMk cId="897165832" sldId="269"/>
            <ac:spMk id="3" creationId="{BBC4C3C0-FDDF-4E20-8B63-FFAE395AF244}"/>
          </ac:spMkLst>
        </pc:spChg>
      </pc:sldChg>
      <pc:sldChg chg="addSp delSp modSp new mod setBg setClrOvrMap">
        <pc:chgData name="Claudia Coñuecar" userId="40a48c7a74c5fee3" providerId="LiveId" clId="{2C2CC4B5-6511-4682-944F-21CB61BDFB2B}" dt="2020-08-11T01:13:49.523" v="150" actId="27636"/>
        <pc:sldMkLst>
          <pc:docMk/>
          <pc:sldMk cId="1545620733" sldId="270"/>
        </pc:sldMkLst>
        <pc:spChg chg="del">
          <ac:chgData name="Claudia Coñuecar" userId="40a48c7a74c5fee3" providerId="LiveId" clId="{2C2CC4B5-6511-4682-944F-21CB61BDFB2B}" dt="2020-08-11T01:11:11.345" v="103" actId="21"/>
          <ac:spMkLst>
            <pc:docMk/>
            <pc:sldMk cId="1545620733" sldId="270"/>
            <ac:spMk id="2" creationId="{16A224FD-6D26-4E32-9479-BB8A2EE0BC6F}"/>
          </ac:spMkLst>
        </pc:spChg>
        <pc:spChg chg="mod ord">
          <ac:chgData name="Claudia Coñuecar" userId="40a48c7a74c5fee3" providerId="LiveId" clId="{2C2CC4B5-6511-4682-944F-21CB61BDFB2B}" dt="2020-08-11T01:13:49.523" v="150" actId="27636"/>
          <ac:spMkLst>
            <pc:docMk/>
            <pc:sldMk cId="1545620733" sldId="270"/>
            <ac:spMk id="3" creationId="{EB692891-597D-425B-8A5E-6CEC6A4FE34E}"/>
          </ac:spMkLst>
        </pc:spChg>
        <pc:spChg chg="add">
          <ac:chgData name="Claudia Coñuecar" userId="40a48c7a74c5fee3" providerId="LiveId" clId="{2C2CC4B5-6511-4682-944F-21CB61BDFB2B}" dt="2020-08-11T01:12:23.384" v="112" actId="26606"/>
          <ac:spMkLst>
            <pc:docMk/>
            <pc:sldMk cId="1545620733" sldId="270"/>
            <ac:spMk id="10" creationId="{2C6A2225-94AF-4BC4-98F4-77746E7B10A9}"/>
          </ac:spMkLst>
        </pc:spChg>
        <pc:spChg chg="add">
          <ac:chgData name="Claudia Coñuecar" userId="40a48c7a74c5fee3" providerId="LiveId" clId="{2C2CC4B5-6511-4682-944F-21CB61BDFB2B}" dt="2020-08-11T01:12:23.384" v="112" actId="26606"/>
          <ac:spMkLst>
            <pc:docMk/>
            <pc:sldMk cId="1545620733" sldId="270"/>
            <ac:spMk id="12" creationId="{46EA0402-5843-4D53-BF9C-BE7205812062}"/>
          </ac:spMkLst>
        </pc:spChg>
        <pc:spChg chg="add">
          <ac:chgData name="Claudia Coñuecar" userId="40a48c7a74c5fee3" providerId="LiveId" clId="{2C2CC4B5-6511-4682-944F-21CB61BDFB2B}" dt="2020-08-11T01:12:23.384" v="112" actId="26606"/>
          <ac:spMkLst>
            <pc:docMk/>
            <pc:sldMk cId="1545620733" sldId="270"/>
            <ac:spMk id="14" creationId="{648F5915-2CE1-4F74-88C5-D4366893D2DF}"/>
          </ac:spMkLst>
        </pc:spChg>
        <pc:spChg chg="add">
          <ac:chgData name="Claudia Coñuecar" userId="40a48c7a74c5fee3" providerId="LiveId" clId="{2C2CC4B5-6511-4682-944F-21CB61BDFB2B}" dt="2020-08-11T01:12:23.384" v="112" actId="26606"/>
          <ac:spMkLst>
            <pc:docMk/>
            <pc:sldMk cId="1545620733" sldId="270"/>
            <ac:spMk id="16" creationId="{91B43EC4-7D6F-44CA-82DD-103883D2366B}"/>
          </ac:spMkLst>
        </pc:spChg>
        <pc:picChg chg="add mod">
          <ac:chgData name="Claudia Coñuecar" userId="40a48c7a74c5fee3" providerId="LiveId" clId="{2C2CC4B5-6511-4682-944F-21CB61BDFB2B}" dt="2020-08-11T01:12:23.384" v="112" actId="26606"/>
          <ac:picMkLst>
            <pc:docMk/>
            <pc:sldMk cId="1545620733" sldId="270"/>
            <ac:picMk id="4" creationId="{0592F12F-0583-498D-A436-BE695A75FEBB}"/>
          </ac:picMkLst>
        </pc:picChg>
        <pc:picChg chg="add mod">
          <ac:chgData name="Claudia Coñuecar" userId="40a48c7a74c5fee3" providerId="LiveId" clId="{2C2CC4B5-6511-4682-944F-21CB61BDFB2B}" dt="2020-08-11T01:12:23.384" v="112" actId="26606"/>
          <ac:picMkLst>
            <pc:docMk/>
            <pc:sldMk cId="1545620733" sldId="270"/>
            <ac:picMk id="5" creationId="{A6F56844-FE18-487C-8984-6A47F05185C0}"/>
          </ac:picMkLst>
        </pc:picChg>
      </pc:sldChg>
    </pc:docChg>
  </pc:docChgLst>
  <pc:docChgLst>
    <pc:chgData name="Claudia Coñuecar" userId="40a48c7a74c5fee3" providerId="LiveId" clId="{367DF548-34A3-40E2-984A-4DB2BFF118E8}"/>
    <pc:docChg chg="modSld">
      <pc:chgData name="Claudia Coñuecar" userId="40a48c7a74c5fee3" providerId="LiveId" clId="{367DF548-34A3-40E2-984A-4DB2BFF118E8}" dt="2020-11-17T22:54:25.296" v="18" actId="20577"/>
      <pc:docMkLst>
        <pc:docMk/>
      </pc:docMkLst>
      <pc:sldChg chg="modSp mod">
        <pc:chgData name="Claudia Coñuecar" userId="40a48c7a74c5fee3" providerId="LiveId" clId="{367DF548-34A3-40E2-984A-4DB2BFF118E8}" dt="2020-11-17T22:54:25.296" v="18" actId="20577"/>
        <pc:sldMkLst>
          <pc:docMk/>
          <pc:sldMk cId="913427073" sldId="263"/>
        </pc:sldMkLst>
        <pc:spChg chg="mod">
          <ac:chgData name="Claudia Coñuecar" userId="40a48c7a74c5fee3" providerId="LiveId" clId="{367DF548-34A3-40E2-984A-4DB2BFF118E8}" dt="2020-11-17T22:54:25.296" v="18" actId="20577"/>
          <ac:spMkLst>
            <pc:docMk/>
            <pc:sldMk cId="913427073" sldId="263"/>
            <ac:spMk id="3" creationId="{27595C81-FDCF-4636-B598-2DC01FA0F1B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D0E81-98F5-4549-B634-CD024B24F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0B8B86-38FF-4A62-808E-3270FF9DD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AFCF19-A239-4096-817D-EE1962916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28-11-2020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95F4CD-56E7-4DFA-93CB-A2A466F24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0EAFB0-514D-4D51-A5AE-FDC410E4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861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6288-BD0C-415E-860D-BACA1BA1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9F81BC-44A5-49D2-B037-CD8051821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316AC5-3578-4AFE-A0E1-EDB13A981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28-11-2020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635B82-E81A-4F83-8C3D-E3C9F232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CFCDA3-DFB1-41E0-A42F-877858C6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635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F94505-194D-47F7-8CB4-097753654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937793-99C1-4BB5-A7DA-3811D474E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E6F971-4E5C-4D80-B750-40B60DDDC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28-11-2020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85350B-DD12-44A2-8AB0-0329A0F64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A3761A-F253-4ED8-A5EC-2F1245C5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700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8378D-DA28-421A-B285-3F492AD1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3BDD6E-2C31-4643-A16F-1AB6685B8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E3ABB5-C7DC-4F97-95DA-034B1A4B5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28-11-2020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553F1B-CC60-4CCC-8A26-B3622845B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662114-DB1D-4343-BC6A-7800989B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6465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1726C2-5916-4D9B-B5C0-0E5835C8B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C6DDF3-739E-4C22-8F78-353B9B277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CD8006-0CFD-48A8-9E1A-D638310E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28-11-2020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12108C-E81A-43D7-9062-433A45C46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1BDE3E-66DD-4A17-8185-7161BE7E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273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8F01E-482E-4779-8CBB-B5D683ED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20269C-FF96-448D-BA03-FAFB1FBC5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8F3C72-A449-4648-AD7B-6648FC4BB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2BCDD8-3A2C-4FDE-9EF8-570A9F930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28-11-2020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D12599-F1C2-40F3-9704-84ED57936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AC02A6-3E82-4889-9082-152219D5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4004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598F78-2609-4981-B720-2E87473E7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3AEE35-D7E1-4B7D-BC53-38E4774B4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C233C7-8D55-4D0B-AF79-06CD68EF5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E5C69F5-D7DD-454A-B7BD-446F23C2A4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3FD9C6-2978-4CE5-9199-345B0A422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2A2A8C9-4147-456B-ADA1-8A0473118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28-11-2020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D26E00-CC1A-4931-AF44-73EE6277E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C4BB337-5250-4D99-8016-2F1AD9E86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51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292FC-333B-49B8-8E38-C90E0549D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C3754E-76BC-4874-BBA6-740F67599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28-11-2020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7E08B5-BB2F-4D51-89AC-D41ADC2DD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3D2CA5-2C89-4A89-865A-DC36E276D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22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32B542-C0F1-48BC-A236-B3AB4965E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28-11-2020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3581FE8-8136-460C-BAB7-0A4C0BE7D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AF8677-86CF-4D54-94CF-26F4E1A7F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26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AF50D-FD93-4AA2-8B9A-148BC456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DB3628-651F-4021-BB44-333C4E1EE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6F1D06-0BA4-4575-8F81-E8858051B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CB21E8-AA58-4362-BB33-57DDE418C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28-11-2020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BC3FE0-F7AE-457E-9399-9EA85F566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FB5BAE-ABA8-4BF4-9548-9F1B4BFA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4037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5E79F7-B286-4047-B011-C6DB75892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7D1CBA-D583-4775-B934-738CE8092B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1E4F72B-944C-4A73-A978-21FA15C0C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3155C2-F169-40DA-826F-C9A6F05C1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28-11-2020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03A1CD-2EC1-473C-BE15-C42656D5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12608C-50F0-4930-9944-DCDEB7A72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898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2674D16-CA36-41CE-9A49-C93DD9F43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B9AB94-EE45-4E5C-AF1C-1305238D6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AE63E3-5C3E-45A4-8FD6-9AE0247A4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FC701-D253-42B7-97AE-28C35A4F119C}" type="datetimeFigureOut">
              <a:rPr lang="es-CL" smtClean="0"/>
              <a:t>28-11-2020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FD90D9-BD6C-4F67-B69D-8645EDEF5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54C1F4-6207-4C94-81D7-6B467C99D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716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cconuecar@emmanuel.c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92817" y="1370171"/>
            <a:ext cx="4425551" cy="2387600"/>
          </a:xfrm>
        </p:spPr>
        <p:txBody>
          <a:bodyPr>
            <a:normAutofit/>
          </a:bodyPr>
          <a:lstStyle/>
          <a:p>
            <a:pPr algn="l"/>
            <a:r>
              <a:rPr lang="es-CL">
                <a:solidFill>
                  <a:srgbClr val="FFFFFF"/>
                </a:solidFill>
              </a:rPr>
              <a:t>Clases de Música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2817" y="3849845"/>
            <a:ext cx="4425551" cy="1881751"/>
          </a:xfrm>
        </p:spPr>
        <p:txBody>
          <a:bodyPr>
            <a:normAutofit/>
          </a:bodyPr>
          <a:lstStyle/>
          <a:p>
            <a:pPr algn="l"/>
            <a:r>
              <a:rPr lang="es-CL">
                <a:solidFill>
                  <a:srgbClr val="FFFFFF"/>
                </a:solidFill>
              </a:rPr>
              <a:t>Quinto Año Básico </a:t>
            </a:r>
          </a:p>
          <a:p>
            <a:pPr algn="l"/>
            <a:r>
              <a:rPr lang="es-CL">
                <a:solidFill>
                  <a:srgbClr val="FFFFFF"/>
                </a:solidFill>
              </a:rPr>
              <a:t>Prof. Claudia Coñuecar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vinilo-decorativo-clave-de-sol-de-color-823.png (317×441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0195" y="270180"/>
            <a:ext cx="1947549" cy="2709367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Colegio Cristiano Emmanuel - Admisión 20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60882" y="3884066"/>
            <a:ext cx="2342035" cy="2567230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719167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C56560E-5A9C-4139-B76F-A1FB8A5CC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Audición de Trombón</a:t>
            </a:r>
          </a:p>
        </p:txBody>
      </p:sp>
      <p:pic>
        <p:nvPicPr>
          <p:cNvPr id="4" name="y2mate.com - Trombón_ Solo de La Cabalgata de las Walkirias de R. Wagner_izC-ep1tFhE_1080p">
            <a:hlinkClick r:id="" action="ppaction://media"/>
            <a:extLst>
              <a:ext uri="{FF2B5EF4-FFF2-40B4-BE49-F238E27FC236}">
                <a16:creationId xmlns:a16="http://schemas.microsoft.com/office/drawing/2014/main" id="{5B01F6DB-FF18-44D8-AC0E-0080ADC032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045" y="1675227"/>
            <a:ext cx="781191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5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4F06B-FC05-4436-83EF-D5AE795C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111" y="640081"/>
            <a:ext cx="5138808" cy="359276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Tuba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13924-DC7C-4339-B194-8A4EFFBF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6107584" cy="6858000"/>
          </a:xfrm>
          <a:prstGeom prst="rect">
            <a:avLst/>
          </a:prstGeom>
          <a:solidFill>
            <a:srgbClr val="C7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72458505-C9BA-445F-AE75-CFC7FF04F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480917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CFBCADF-B564-44DC-AA31-0A0421F1C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7" r="2" b="2"/>
          <a:stretch/>
        </p:blipFill>
        <p:spPr>
          <a:xfrm>
            <a:off x="1120701" y="1112060"/>
            <a:ext cx="3861262" cy="46338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28128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523EE9-751E-459D-80E6-AB3A3971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Audición Tuba</a:t>
            </a:r>
          </a:p>
        </p:txBody>
      </p:sp>
      <p:pic>
        <p:nvPicPr>
          <p:cNvPr id="4" name="y2mate.com - Uptown Funk (Euphonium Loop) - Tubavisionary_mHSnLmw72No_720p">
            <a:hlinkClick r:id="" action="ppaction://media"/>
            <a:extLst>
              <a:ext uri="{FF2B5EF4-FFF2-40B4-BE49-F238E27FC236}">
                <a16:creationId xmlns:a16="http://schemas.microsoft.com/office/drawing/2014/main" id="{102921F0-088E-4AC5-96CD-D4F5E239A4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045" y="1675227"/>
            <a:ext cx="781191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8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53E73F-CE11-45C1-BC0C-B55252BB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Musical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C4C3C0-FDDF-4E20-8B63-FFAE395AF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Revisando las diapositivas responde las siguientes preguntas: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¿Qué instrumento de viento metal es el más grande?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¿Cómo se produce el sonido en los instrumentos de viento metal?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¿En qué se parecen el Trombón y la Trompeta?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¿Podría un niño o niña de 5 años tocar la Tuba? ¿Por qué?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¿Por qué crees que la Trompa tiene una campana?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¿Al escuchar los instrumentos de viento metal, suenan diferentes o iguales? ¿En qué son diferentes o iguales?</a:t>
            </a:r>
          </a:p>
          <a:p>
            <a:pPr marL="514350" indent="-514350">
              <a:buFont typeface="+mj-lt"/>
              <a:buAutoNum type="arabicPeriod"/>
            </a:pPr>
            <a:endParaRPr lang="es-CL" dirty="0"/>
          </a:p>
          <a:p>
            <a:pPr marL="514350" indent="-514350">
              <a:buFont typeface="+mj-lt"/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97165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D2B944-1A57-42CB-9D9A-906A5D157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Información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595C81-FDCF-4636-B598-2DC01FA0F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590" y="2090682"/>
            <a:ext cx="8261873" cy="3603812"/>
          </a:xfrm>
        </p:spPr>
        <p:txBody>
          <a:bodyPr/>
          <a:lstStyle/>
          <a:p>
            <a:r>
              <a:rPr lang="es-CL" dirty="0"/>
              <a:t>PLAZO DE ENTREGA: </a:t>
            </a:r>
          </a:p>
          <a:p>
            <a:r>
              <a:rPr lang="es-CL" b="1" dirty="0"/>
              <a:t>Lunes 07 de Diciembre</a:t>
            </a:r>
          </a:p>
          <a:p>
            <a:r>
              <a:rPr lang="es-CL" b="1" dirty="0"/>
              <a:t>Indicar Nombre y curso</a:t>
            </a:r>
          </a:p>
          <a:p>
            <a:r>
              <a:rPr lang="es-CL" dirty="0"/>
              <a:t>CORREO: </a:t>
            </a:r>
            <a:r>
              <a:rPr lang="es-CL" dirty="0">
                <a:hlinkClick r:id="rId2"/>
              </a:rPr>
              <a:t>cconuecar@emmanuel.cl</a:t>
            </a:r>
            <a:endParaRPr lang="es-CL" dirty="0"/>
          </a:p>
          <a:p>
            <a:r>
              <a:rPr lang="es-CL" dirty="0" err="1"/>
              <a:t>Whatsapp</a:t>
            </a:r>
            <a:r>
              <a:rPr lang="es-CL" dirty="0"/>
              <a:t>: +56978961502</a:t>
            </a:r>
          </a:p>
          <a:p>
            <a:r>
              <a:rPr lang="es-CL" dirty="0"/>
              <a:t>Buzón Tareas página del colegio</a:t>
            </a: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5269FF-5AE8-42C9-B013-A3CBC13DE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554" y="2306891"/>
            <a:ext cx="2737341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2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7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1" name="Picture 8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000000"/>
                </a:solidFill>
              </a:rPr>
              <a:t>Los Instrumentos Musicales</a:t>
            </a:r>
          </a:p>
        </p:txBody>
      </p:sp>
      <p:sp>
        <p:nvSpPr>
          <p:cNvPr id="2062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8" name="Picture 10" descr="Niños De Dibujos Animados Con Notas Musicales Ilustraciones ...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6451"/>
          <a:stretch/>
        </p:blipFill>
        <p:spPr bwMode="auto"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CL" sz="2000">
                <a:solidFill>
                  <a:srgbClr val="000000"/>
                </a:solidFill>
              </a:rPr>
              <a:t>Familias de Instrumentos:</a:t>
            </a:r>
          </a:p>
          <a:p>
            <a:pPr marL="0" indent="0">
              <a:buNone/>
            </a:pPr>
            <a:endParaRPr lang="es-CL" sz="2000">
              <a:solidFill>
                <a:srgbClr val="000000"/>
              </a:solidFill>
            </a:endParaRPr>
          </a:p>
          <a:p>
            <a:r>
              <a:rPr lang="es-CL" sz="2000">
                <a:solidFill>
                  <a:srgbClr val="000000"/>
                </a:solidFill>
              </a:rPr>
              <a:t>Viento: Madera y Metal</a:t>
            </a:r>
          </a:p>
          <a:p>
            <a:r>
              <a:rPr lang="es-CL" sz="2000">
                <a:solidFill>
                  <a:srgbClr val="000000"/>
                </a:solidFill>
              </a:rPr>
              <a:t>Cuerda: Frotada, Pulsada y Percutida</a:t>
            </a:r>
          </a:p>
          <a:p>
            <a:r>
              <a:rPr lang="es-CL" sz="2000">
                <a:solidFill>
                  <a:srgbClr val="000000"/>
                </a:solidFill>
              </a:rPr>
              <a:t>Percusión: Madera, Metal y Membrana</a:t>
            </a:r>
          </a:p>
          <a:p>
            <a:endParaRPr lang="es-CL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05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B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FC01C6-C47E-4AAC-9A75-E62AF047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Familia de </a:t>
            </a:r>
            <a:r>
              <a:rPr lang="en-US" sz="3600" dirty="0" err="1">
                <a:solidFill>
                  <a:srgbClr val="FFFFFF"/>
                </a:solidFill>
              </a:rPr>
              <a:t>Viento</a:t>
            </a:r>
            <a:r>
              <a:rPr lang="en-US" sz="3600" dirty="0">
                <a:solidFill>
                  <a:srgbClr val="FFFFFF"/>
                </a:solidFill>
              </a:rPr>
              <a:t>: Metal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BRONCES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 descr="Imagen que contiene latón, música, tabla&#10;&#10;Descripción generada automáticamente">
            <a:extLst>
              <a:ext uri="{FF2B5EF4-FFF2-40B4-BE49-F238E27FC236}">
                <a16:creationId xmlns:a16="http://schemas.microsoft.com/office/drawing/2014/main" id="{E8EAB959-457E-4594-A9CB-9FDF78522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94" r="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5796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6EA0402-5843-4D53-BF9C-BE7205812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"/>
            <a:ext cx="4502173" cy="344821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92F12F-0583-498D-A436-BE695A75F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073" y="201168"/>
            <a:ext cx="1339596" cy="2679192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1B43EC4-7D6F-44CA-82DD-103883D23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82142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F56844-FE18-487C-8984-6A47F0518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86" y="5005750"/>
            <a:ext cx="2395728" cy="137129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92891-597D-425B-8A5E-6CEC6A4FE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143" y="1016000"/>
            <a:ext cx="6382657" cy="5037666"/>
          </a:xfrm>
        </p:spPr>
        <p:txBody>
          <a:bodyPr anchor="t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s-ES" sz="2400" b="0" i="0" dirty="0">
                <a:effectLst/>
                <a:latin typeface="Trebuchet MS" panose="020B0603020202020204" pitchFamily="34" charset="0"/>
              </a:rPr>
              <a:t>Producen el sonido por la vibración de los labios apoyados en la boquilla. El timbre y la altura del sonido dependen de la longitud del tubo y la tensión de los labios.</a:t>
            </a:r>
          </a:p>
          <a:p>
            <a:pPr algn="l">
              <a:lnSpc>
                <a:spcPct val="150000"/>
              </a:lnSpc>
            </a:pPr>
            <a:r>
              <a:rPr lang="es-ES" sz="2400" b="0" i="0" dirty="0">
                <a:effectLst/>
                <a:latin typeface="Trebuchet MS" panose="020B0603020202020204" pitchFamily="34" charset="0"/>
              </a:rPr>
              <a:t>En los instrumentos de viento-metal se alarga o acorta el tubo mediante un sistema de </a:t>
            </a:r>
            <a:r>
              <a:rPr lang="es-ES" sz="2400" b="1" i="0" dirty="0">
                <a:effectLst/>
                <a:latin typeface="Trebuchet MS" panose="020B0603020202020204" pitchFamily="34" charset="0"/>
              </a:rPr>
              <a:t>pistones </a:t>
            </a:r>
            <a:r>
              <a:rPr lang="es-ES" sz="2400" b="0" i="0" dirty="0">
                <a:effectLst/>
                <a:latin typeface="Trebuchet MS" panose="020B0603020202020204" pitchFamily="34" charset="0"/>
              </a:rPr>
              <a:t>(trompeta y tuba), válvulas (trompa) o </a:t>
            </a:r>
            <a:r>
              <a:rPr lang="es-ES" sz="2400" b="1" i="0" dirty="0">
                <a:effectLst/>
                <a:latin typeface="Trebuchet MS" panose="020B0603020202020204" pitchFamily="34" charset="0"/>
              </a:rPr>
              <a:t>varas </a:t>
            </a:r>
            <a:r>
              <a:rPr lang="es-ES" sz="2400" b="0" i="0" dirty="0">
                <a:effectLst/>
                <a:latin typeface="Trebuchet MS" panose="020B0603020202020204" pitchFamily="34" charset="0"/>
              </a:rPr>
              <a:t>(trombón), como puedes observar respectivamente en las ilustraciones.</a:t>
            </a:r>
          </a:p>
          <a:p>
            <a:endParaRPr lang="es-CL" sz="1800" dirty="0"/>
          </a:p>
        </p:txBody>
      </p:sp>
    </p:spTree>
    <p:extLst>
      <p:ext uri="{BB962C8B-B14F-4D97-AF65-F5344CB8AC3E}">
        <p14:creationId xmlns:p14="http://schemas.microsoft.com/office/powerpoint/2010/main" val="1545620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B1A03A-C8DF-4955-81AA-FB5A200F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0081" y="2157989"/>
            <a:ext cx="3102574" cy="12435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Trompeta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7C8D6-B353-4B03-9881-8155D26DB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2248" y="4078224"/>
            <a:ext cx="2926080" cy="130759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dirty="0"/>
              <a:t>¿Conoces la trompeta? ¿Cómo suena?</a:t>
            </a:r>
          </a:p>
          <a:p>
            <a:pPr marL="0" indent="0">
              <a:buNone/>
            </a:pPr>
            <a:r>
              <a:rPr lang="en-US" dirty="0"/>
              <a:t>¿La has escuchado?</a:t>
            </a: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F7AC4C-CF74-4569-86A8-B3E694A5D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5" r="1" b="1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8362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D649A6-C1A9-450A-8224-5CE16B9D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es-CL" sz="4000">
                <a:solidFill>
                  <a:srgbClr val="FFFFFF"/>
                </a:solidFill>
              </a:rPr>
              <a:t>Audición de Trompeta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B8D020-6632-4D35-B8B2-7F78C360F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27419"/>
            <a:ext cx="5126896" cy="3227626"/>
          </a:xfrm>
        </p:spPr>
        <p:txBody>
          <a:bodyPr anchor="ctr">
            <a:normAutofit/>
          </a:bodyPr>
          <a:lstStyle/>
          <a:p>
            <a:r>
              <a:rPr lang="es-CL" sz="2400" dirty="0">
                <a:solidFill>
                  <a:srgbClr val="000000"/>
                </a:solidFill>
              </a:rPr>
              <a:t>Escucha como suena la trompeta</a:t>
            </a:r>
          </a:p>
        </p:txBody>
      </p:sp>
      <p:pic>
        <p:nvPicPr>
          <p:cNvPr id="4" name="y2mate.com - Sonido de trompeta para despertar sonido de trompeta de campamento_wPjyHN0cLsg_360p">
            <a:hlinkClick r:id="" action="ppaction://media"/>
            <a:extLst>
              <a:ext uri="{FF2B5EF4-FFF2-40B4-BE49-F238E27FC236}">
                <a16:creationId xmlns:a16="http://schemas.microsoft.com/office/drawing/2014/main" id="{49421044-E51C-4EE6-8C7E-BB0251649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6737" y="2837712"/>
            <a:ext cx="4819974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7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FE948F-B106-4916-AF25-F6D7A6D4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832" y="2387311"/>
            <a:ext cx="4800261" cy="1644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</a:rPr>
              <a:t>Trompa</a:t>
            </a:r>
            <a:endParaRPr lang="en-US" sz="4800" dirty="0">
              <a:solidFill>
                <a:srgbClr val="00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50DAAE-8537-4353-B6B7-3627CD612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723900"/>
            <a:ext cx="581025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51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4D2990-80AD-4502-B660-528D31E9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Audición Trompa</a:t>
            </a:r>
          </a:p>
        </p:txBody>
      </p:sp>
      <p:pic>
        <p:nvPicPr>
          <p:cNvPr id="4" name="y2mate.com - La trompa doble Sound Minaro tocado por Francisco Camacho_kBDHv6SS0UU_360p">
            <a:hlinkClick r:id="" action="ppaction://media"/>
            <a:extLst>
              <a:ext uri="{FF2B5EF4-FFF2-40B4-BE49-F238E27FC236}">
                <a16:creationId xmlns:a16="http://schemas.microsoft.com/office/drawing/2014/main" id="{80A03A7D-1AE5-499A-97B2-7228E2E562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7316" y="715555"/>
            <a:ext cx="6780700" cy="542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96E693-3966-445E-84E7-D57D7F77A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Trombón</a:t>
            </a:r>
          </a:p>
        </p:txBody>
      </p:sp>
      <p:pic>
        <p:nvPicPr>
          <p:cNvPr id="2050" name="Picture 2" descr="▷ Trombón - Instrumento esencial para Jazz | Comprar en Oferta">
            <a:extLst>
              <a:ext uri="{FF2B5EF4-FFF2-40B4-BE49-F238E27FC236}">
                <a16:creationId xmlns:a16="http://schemas.microsoft.com/office/drawing/2014/main" id="{31D65338-FC39-420F-A787-511CE3197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2370902"/>
            <a:ext cx="7196137" cy="355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7365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272</Words>
  <Application>Microsoft Office PowerPoint</Application>
  <PresentationFormat>Panorámica</PresentationFormat>
  <Paragraphs>38</Paragraphs>
  <Slides>14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Rockwell</vt:lpstr>
      <vt:lpstr>Trebuchet MS</vt:lpstr>
      <vt:lpstr>Tema de Office</vt:lpstr>
      <vt:lpstr>Clases de Música</vt:lpstr>
      <vt:lpstr>Los Instrumentos Musicales</vt:lpstr>
      <vt:lpstr>Familia de Viento: Metal BRONCES</vt:lpstr>
      <vt:lpstr>Presentación de PowerPoint</vt:lpstr>
      <vt:lpstr>Trompeta</vt:lpstr>
      <vt:lpstr>Audición de Trompeta</vt:lpstr>
      <vt:lpstr>Trompa</vt:lpstr>
      <vt:lpstr>Audición Trompa</vt:lpstr>
      <vt:lpstr>Trombón</vt:lpstr>
      <vt:lpstr>Audición de Trombón</vt:lpstr>
      <vt:lpstr>Tuba</vt:lpstr>
      <vt:lpstr>Audición Tuba</vt:lpstr>
      <vt:lpstr>Actividad Musical</vt:lpstr>
      <vt:lpstr>Información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Clases de Música</dc:title>
  <dc:creator>Claudia Coñuecar</dc:creator>
  <cp:lastModifiedBy>Claudia Coñuecar</cp:lastModifiedBy>
  <cp:revision>3</cp:revision>
  <dcterms:created xsi:type="dcterms:W3CDTF">2020-08-11T01:12:23Z</dcterms:created>
  <dcterms:modified xsi:type="dcterms:W3CDTF">2020-11-28T13:44:57Z</dcterms:modified>
</cp:coreProperties>
</file>