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9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79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20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1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3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2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62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313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56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88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6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319AC5-C402-4127-9147-A92A6875EA1D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ED0F4C-F5DC-4134-89DF-20060F559151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o Airplanes Fly in the Stratosphere? - Aircraft Compare">
            <a:extLst>
              <a:ext uri="{FF2B5EF4-FFF2-40B4-BE49-F238E27FC236}">
                <a16:creationId xmlns:a16="http://schemas.microsoft.com/office/drawing/2014/main" id="{4316FB5D-40DF-454E-8B0B-953AAC0AF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 b="114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9687BD-356C-4B79-8B98-2BE6138E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The</a:t>
            </a:r>
            <a:r>
              <a:rPr lang="es-CL" dirty="0">
                <a:solidFill>
                  <a:srgbClr val="FFFFFF"/>
                </a:solidFill>
              </a:rPr>
              <a:t> Use </a:t>
            </a:r>
            <a:r>
              <a:rPr lang="es-CL">
                <a:solidFill>
                  <a:srgbClr val="FFFFFF"/>
                </a:solidFill>
              </a:rPr>
              <a:t>of</a:t>
            </a:r>
            <a:r>
              <a:rPr lang="es-CL" dirty="0">
                <a:solidFill>
                  <a:srgbClr val="FFFFFF"/>
                </a:solidFill>
              </a:rPr>
              <a:t> “Going to”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8D28E9-1791-40E4-952A-ABD588F23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s-CL" sz="1500">
                <a:solidFill>
                  <a:srgbClr val="FFFFFF"/>
                </a:solidFill>
              </a:rPr>
              <a:t>Daniel Salinas Lagos</a:t>
            </a:r>
          </a:p>
          <a:p>
            <a:r>
              <a:rPr lang="es-CL" sz="1500">
                <a:solidFill>
                  <a:srgbClr val="FFFFFF"/>
                </a:solidFill>
              </a:rPr>
              <a:t>8vo básico</a:t>
            </a:r>
          </a:p>
          <a:p>
            <a:r>
              <a:rPr lang="es-CL" sz="1500">
                <a:solidFill>
                  <a:srgbClr val="FFFFFF"/>
                </a:solidFill>
              </a:rPr>
              <a:t>Colegio Cristiano Emmanuel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7532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DAF13-FCB6-4A8B-85F8-94C46163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Why</a:t>
            </a:r>
            <a:r>
              <a:rPr lang="es-CL" dirty="0"/>
              <a:t> do </a:t>
            </a:r>
            <a:r>
              <a:rPr lang="es-CL" dirty="0" err="1"/>
              <a:t>we</a:t>
            </a:r>
            <a:r>
              <a:rPr lang="es-CL" dirty="0"/>
              <a:t> use “going to”?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95404-91B0-4C5C-BE78-8F7F3EA5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err="1"/>
              <a:t>We</a:t>
            </a:r>
            <a:r>
              <a:rPr lang="es-CL" dirty="0"/>
              <a:t> use “going to” to </a:t>
            </a:r>
            <a:r>
              <a:rPr lang="es-CL" dirty="0" err="1"/>
              <a:t>talk</a:t>
            </a:r>
            <a:r>
              <a:rPr lang="es-CL" dirty="0"/>
              <a:t>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our</a:t>
            </a:r>
            <a:r>
              <a:rPr lang="es-CL" dirty="0"/>
              <a:t> </a:t>
            </a:r>
            <a:r>
              <a:rPr lang="es-CL" dirty="0" err="1"/>
              <a:t>future</a:t>
            </a:r>
            <a:r>
              <a:rPr lang="es-CL" dirty="0"/>
              <a:t> </a:t>
            </a:r>
            <a:r>
              <a:rPr lang="es-CL" dirty="0" err="1"/>
              <a:t>plans</a:t>
            </a:r>
            <a:r>
              <a:rPr lang="es-CL" dirty="0"/>
              <a:t> and </a:t>
            </a:r>
            <a:r>
              <a:rPr lang="es-CL" dirty="0" err="1"/>
              <a:t>intentions</a:t>
            </a:r>
            <a:r>
              <a:rPr lang="es-CL" dirty="0"/>
              <a:t>. (</a:t>
            </a:r>
            <a:r>
              <a:rPr lang="es-CL" dirty="0" err="1"/>
              <a:t>Usually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decision</a:t>
            </a:r>
            <a:r>
              <a:rPr lang="es-CL" dirty="0"/>
              <a:t>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future</a:t>
            </a:r>
            <a:r>
              <a:rPr lang="es-CL" dirty="0"/>
              <a:t> </a:t>
            </a:r>
            <a:r>
              <a:rPr lang="es-CL" dirty="0" err="1"/>
              <a:t>plans</a:t>
            </a:r>
            <a:r>
              <a:rPr lang="es-CL" dirty="0"/>
              <a:t> has </a:t>
            </a:r>
            <a:r>
              <a:rPr lang="es-CL" dirty="0" err="1"/>
              <a:t>already</a:t>
            </a:r>
            <a:r>
              <a:rPr lang="es-CL" dirty="0"/>
              <a:t> </a:t>
            </a:r>
            <a:r>
              <a:rPr lang="es-CL" dirty="0" err="1"/>
              <a:t>been</a:t>
            </a:r>
            <a:r>
              <a:rPr lang="es-CL" dirty="0"/>
              <a:t> </a:t>
            </a:r>
            <a:r>
              <a:rPr lang="es-CL" dirty="0" err="1"/>
              <a:t>made</a:t>
            </a:r>
            <a:r>
              <a:rPr lang="es-CL" dirty="0"/>
              <a:t>)</a:t>
            </a:r>
          </a:p>
          <a:p>
            <a:r>
              <a:rPr lang="es-CL" dirty="0"/>
              <a:t>                                       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example</a:t>
            </a:r>
            <a:r>
              <a:rPr lang="es-CL" dirty="0"/>
              <a:t>,</a:t>
            </a:r>
          </a:p>
          <a:p>
            <a:r>
              <a:rPr lang="es-CL" dirty="0"/>
              <a:t>                                                     </a:t>
            </a:r>
            <a:r>
              <a:rPr lang="es-CL" dirty="0" err="1"/>
              <a:t>I’m</a:t>
            </a:r>
            <a:r>
              <a:rPr lang="es-CL" dirty="0"/>
              <a:t> going to </a:t>
            </a:r>
            <a:r>
              <a:rPr lang="es-CL" dirty="0" err="1"/>
              <a:t>travel</a:t>
            </a:r>
            <a:r>
              <a:rPr lang="es-CL" dirty="0"/>
              <a:t> to Rome </a:t>
            </a:r>
            <a:r>
              <a:rPr lang="es-CL" dirty="0" err="1"/>
              <a:t>by</a:t>
            </a:r>
            <a:r>
              <a:rPr lang="es-CL" dirty="0"/>
              <a:t> </a:t>
            </a:r>
            <a:r>
              <a:rPr lang="es-CL" dirty="0" err="1"/>
              <a:t>plane</a:t>
            </a:r>
            <a:r>
              <a:rPr lang="es-CL" dirty="0"/>
              <a:t> </a:t>
            </a:r>
            <a:r>
              <a:rPr lang="es-CL" dirty="0" err="1"/>
              <a:t>this</a:t>
            </a:r>
            <a:r>
              <a:rPr lang="es-CL" dirty="0"/>
              <a:t> </a:t>
            </a:r>
            <a:r>
              <a:rPr lang="es-CL" dirty="0" err="1"/>
              <a:t>weekend</a:t>
            </a:r>
            <a:endParaRPr lang="es-CL" dirty="0"/>
          </a:p>
          <a:p>
            <a:r>
              <a:rPr lang="es-CL" dirty="0"/>
              <a:t>                                                     </a:t>
            </a:r>
            <a:r>
              <a:rPr lang="es-CL" dirty="0" err="1"/>
              <a:t>I’m</a:t>
            </a:r>
            <a:r>
              <a:rPr lang="es-CL" dirty="0"/>
              <a:t> going to do </a:t>
            </a:r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sightseeing</a:t>
            </a:r>
            <a:r>
              <a:rPr lang="es-CL" dirty="0"/>
              <a:t> </a:t>
            </a:r>
            <a:r>
              <a:rPr lang="es-CL" dirty="0" err="1"/>
              <a:t>tomorrow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dirty="0" err="1"/>
              <a:t>friend</a:t>
            </a:r>
            <a:r>
              <a:rPr lang="es-CL" dirty="0"/>
              <a:t> Mike</a:t>
            </a:r>
          </a:p>
          <a:p>
            <a:r>
              <a:rPr lang="es-CL" dirty="0"/>
              <a:t>                                                     </a:t>
            </a:r>
            <a:r>
              <a:rPr lang="es-CL" dirty="0" err="1"/>
              <a:t>I’m</a:t>
            </a:r>
            <a:r>
              <a:rPr lang="es-CL" dirty="0"/>
              <a:t> going to </a:t>
            </a:r>
            <a:r>
              <a:rPr lang="es-CL" dirty="0" err="1"/>
              <a:t>take</a:t>
            </a:r>
            <a:r>
              <a:rPr lang="es-CL" dirty="0"/>
              <a:t> a </a:t>
            </a:r>
            <a:r>
              <a:rPr lang="es-CL" dirty="0" err="1"/>
              <a:t>holiday</a:t>
            </a:r>
            <a:r>
              <a:rPr lang="es-CL" dirty="0"/>
              <a:t> </a:t>
            </a:r>
            <a:r>
              <a:rPr lang="es-CL" dirty="0" err="1"/>
              <a:t>next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  <a:p>
            <a:r>
              <a:rPr lang="es-CL" dirty="0"/>
              <a:t>         </a:t>
            </a:r>
          </a:p>
          <a:p>
            <a:r>
              <a:rPr lang="es-CL" dirty="0"/>
              <a:t>                                         </a:t>
            </a:r>
            <a:r>
              <a:rPr lang="es-CL" dirty="0" err="1"/>
              <a:t>You</a:t>
            </a:r>
            <a:r>
              <a:rPr lang="es-CL" dirty="0"/>
              <a:t> can </a:t>
            </a:r>
            <a:r>
              <a:rPr lang="es-CL" dirty="0" err="1"/>
              <a:t>also</a:t>
            </a:r>
            <a:r>
              <a:rPr lang="es-CL" dirty="0"/>
              <a:t> </a:t>
            </a:r>
            <a:r>
              <a:rPr lang="es-CL" dirty="0" err="1"/>
              <a:t>talk</a:t>
            </a:r>
            <a:r>
              <a:rPr lang="es-CL" dirty="0"/>
              <a:t>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other</a:t>
            </a:r>
            <a:r>
              <a:rPr lang="es-CL" dirty="0"/>
              <a:t> </a:t>
            </a:r>
            <a:r>
              <a:rPr lang="es-CL" dirty="0" err="1"/>
              <a:t>people’s</a:t>
            </a:r>
            <a:r>
              <a:rPr lang="es-CL" dirty="0"/>
              <a:t> </a:t>
            </a:r>
            <a:r>
              <a:rPr lang="es-CL" dirty="0" err="1"/>
              <a:t>future</a:t>
            </a:r>
            <a:r>
              <a:rPr lang="es-CL" dirty="0"/>
              <a:t> </a:t>
            </a:r>
            <a:r>
              <a:rPr lang="es-CL" dirty="0" err="1"/>
              <a:t>plans</a:t>
            </a:r>
            <a:r>
              <a:rPr lang="es-CL" dirty="0"/>
              <a:t>.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example</a:t>
            </a:r>
            <a:r>
              <a:rPr lang="es-CL" dirty="0"/>
              <a:t>,</a:t>
            </a:r>
          </a:p>
          <a:p>
            <a:r>
              <a:rPr lang="es-CL" dirty="0"/>
              <a:t>                                                     Sabrina (</a:t>
            </a:r>
            <a:r>
              <a:rPr lang="es-CL" dirty="0" err="1"/>
              <a:t>she</a:t>
            </a:r>
            <a:r>
              <a:rPr lang="es-CL" dirty="0"/>
              <a:t>) </a:t>
            </a:r>
            <a:r>
              <a:rPr lang="es-CL" dirty="0" err="1"/>
              <a:t>is</a:t>
            </a:r>
            <a:r>
              <a:rPr lang="es-CL" dirty="0"/>
              <a:t> going to </a:t>
            </a:r>
            <a:r>
              <a:rPr lang="es-CL" dirty="0" err="1"/>
              <a:t>go</a:t>
            </a:r>
            <a:r>
              <a:rPr lang="es-CL" dirty="0"/>
              <a:t> </a:t>
            </a:r>
            <a:r>
              <a:rPr lang="es-CL" dirty="0" err="1"/>
              <a:t>hiking</a:t>
            </a:r>
            <a:r>
              <a:rPr lang="es-CL" dirty="0"/>
              <a:t> </a:t>
            </a:r>
            <a:r>
              <a:rPr lang="es-CL" dirty="0" err="1"/>
              <a:t>tomorrow</a:t>
            </a:r>
            <a:endParaRPr lang="es-CL" dirty="0"/>
          </a:p>
          <a:p>
            <a:r>
              <a:rPr lang="es-CL" dirty="0"/>
              <a:t>                                                     Thomas (he) </a:t>
            </a:r>
            <a:r>
              <a:rPr lang="es-CL" dirty="0" err="1"/>
              <a:t>is</a:t>
            </a:r>
            <a:r>
              <a:rPr lang="es-CL" dirty="0"/>
              <a:t> going to </a:t>
            </a:r>
            <a:r>
              <a:rPr lang="es-CL" dirty="0" err="1"/>
              <a:t>arrive</a:t>
            </a:r>
            <a:r>
              <a:rPr lang="es-CL" dirty="0"/>
              <a:t> </a:t>
            </a:r>
            <a:r>
              <a:rPr lang="es-CL" dirty="0" err="1"/>
              <a:t>from</a:t>
            </a:r>
            <a:r>
              <a:rPr lang="es-CL" dirty="0"/>
              <a:t> </a:t>
            </a:r>
            <a:r>
              <a:rPr lang="es-CL" dirty="0" err="1"/>
              <a:t>Europe</a:t>
            </a:r>
            <a:r>
              <a:rPr lang="es-CL" dirty="0"/>
              <a:t> </a:t>
            </a:r>
            <a:r>
              <a:rPr lang="es-CL" dirty="0" err="1"/>
              <a:t>next</a:t>
            </a:r>
            <a:r>
              <a:rPr lang="es-CL" dirty="0"/>
              <a:t> Friday</a:t>
            </a:r>
          </a:p>
          <a:p>
            <a:endParaRPr lang="es-CL" dirty="0"/>
          </a:p>
        </p:txBody>
      </p:sp>
      <p:pic>
        <p:nvPicPr>
          <p:cNvPr id="3080" name="Picture 8" descr="Resting Icon of Rounded style - Available in SVG, PNG, EPS, AI &amp; Icon fonts">
            <a:extLst>
              <a:ext uri="{FF2B5EF4-FFF2-40B4-BE49-F238E27FC236}">
                <a16:creationId xmlns:a16="http://schemas.microsoft.com/office/drawing/2014/main" id="{036E2FA8-6B60-457E-B291-9761C100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0" y="3274776"/>
            <a:ext cx="2583766" cy="25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3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F3016-88F1-4DBB-BD2B-D53090D2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How</a:t>
            </a:r>
            <a:r>
              <a:rPr lang="es-CL" dirty="0"/>
              <a:t> do </a:t>
            </a:r>
            <a:r>
              <a:rPr lang="es-CL" dirty="0" err="1"/>
              <a:t>we</a:t>
            </a:r>
            <a:r>
              <a:rPr lang="es-CL" dirty="0"/>
              <a:t> use it?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84B11-EC1C-49C4-89A8-A8120024D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To </a:t>
            </a:r>
            <a:r>
              <a:rPr lang="es-CL" dirty="0" err="1"/>
              <a:t>make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using</a:t>
            </a:r>
            <a:r>
              <a:rPr lang="es-CL" dirty="0"/>
              <a:t> “going to”,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follow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next</a:t>
            </a:r>
            <a:r>
              <a:rPr lang="es-CL" dirty="0"/>
              <a:t> </a:t>
            </a:r>
            <a:r>
              <a:rPr lang="es-CL" dirty="0" err="1"/>
              <a:t>structure</a:t>
            </a:r>
            <a:r>
              <a:rPr lang="es-CL" dirty="0"/>
              <a:t>:</a:t>
            </a:r>
          </a:p>
          <a:p>
            <a:endParaRPr lang="es-CL" dirty="0"/>
          </a:p>
          <a:p>
            <a:r>
              <a:rPr lang="es-CL" dirty="0"/>
              <a:t>    </a:t>
            </a:r>
            <a:r>
              <a:rPr lang="es-CL" dirty="0" err="1"/>
              <a:t>Subject</a:t>
            </a:r>
            <a:r>
              <a:rPr lang="es-CL" dirty="0"/>
              <a:t>       +       </a:t>
            </a:r>
            <a:r>
              <a:rPr lang="es-CL" dirty="0" err="1"/>
              <a:t>Verb</a:t>
            </a:r>
            <a:r>
              <a:rPr lang="es-CL" dirty="0"/>
              <a:t> to be       +      “going to”      +      </a:t>
            </a:r>
            <a:r>
              <a:rPr lang="es-CL" dirty="0" err="1"/>
              <a:t>verb</a:t>
            </a:r>
            <a:r>
              <a:rPr lang="es-CL" dirty="0"/>
              <a:t> (</a:t>
            </a:r>
            <a:r>
              <a:rPr lang="es-CL" dirty="0" err="1"/>
              <a:t>inf</a:t>
            </a:r>
            <a:r>
              <a:rPr lang="es-CL" dirty="0"/>
              <a:t>)        +        </a:t>
            </a:r>
            <a:r>
              <a:rPr lang="es-CL" dirty="0" err="1"/>
              <a:t>complement</a:t>
            </a:r>
            <a:endParaRPr lang="es-CL" dirty="0"/>
          </a:p>
          <a:p>
            <a:r>
              <a:rPr lang="es-CL" dirty="0"/>
              <a:t>          I                            am                        going to                      do                       </a:t>
            </a:r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sightseeing</a:t>
            </a:r>
            <a:r>
              <a:rPr lang="es-CL" dirty="0"/>
              <a:t> 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C4942-5B67-4AFE-8B0D-6D92A2CFBD96}"/>
              </a:ext>
            </a:extLst>
          </p:cNvPr>
          <p:cNvSpPr txBox="1"/>
          <p:nvPr/>
        </p:nvSpPr>
        <p:spPr>
          <a:xfrm>
            <a:off x="4107766" y="4357609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                                             Am</a:t>
            </a:r>
          </a:p>
          <a:p>
            <a:r>
              <a:rPr lang="es-CL" dirty="0" err="1"/>
              <a:t>You</a:t>
            </a:r>
            <a:endParaRPr lang="es-CL" dirty="0"/>
          </a:p>
          <a:p>
            <a:r>
              <a:rPr lang="es-CL" dirty="0" err="1"/>
              <a:t>We</a:t>
            </a:r>
            <a:r>
              <a:rPr lang="es-CL" dirty="0"/>
              <a:t>                                        Are</a:t>
            </a:r>
          </a:p>
          <a:p>
            <a:r>
              <a:rPr lang="es-CL" dirty="0" err="1"/>
              <a:t>They</a:t>
            </a:r>
            <a:endParaRPr lang="es-CL" dirty="0"/>
          </a:p>
          <a:p>
            <a:r>
              <a:rPr lang="es-CL" dirty="0" err="1"/>
              <a:t>She</a:t>
            </a:r>
            <a:r>
              <a:rPr lang="es-CL" dirty="0"/>
              <a:t>                                         </a:t>
            </a:r>
          </a:p>
          <a:p>
            <a:r>
              <a:rPr lang="es-CL" dirty="0"/>
              <a:t>He                                          </a:t>
            </a:r>
            <a:r>
              <a:rPr lang="es-CL" dirty="0" err="1"/>
              <a:t>Is</a:t>
            </a:r>
            <a:endParaRPr lang="es-CL" dirty="0"/>
          </a:p>
          <a:p>
            <a:r>
              <a:rPr lang="es-CL" dirty="0"/>
              <a:t>It</a:t>
            </a:r>
          </a:p>
        </p:txBody>
      </p:sp>
      <p:pic>
        <p:nvPicPr>
          <p:cNvPr id="2050" name="Picture 2" descr="Reminder PNG Images, Free Transparent Reminder Download - KindPNG">
            <a:extLst>
              <a:ext uri="{FF2B5EF4-FFF2-40B4-BE49-F238E27FC236}">
                <a16:creationId xmlns:a16="http://schemas.microsoft.com/office/drawing/2014/main" id="{9CAA50AA-5D35-4AE1-8E46-4D384916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56" y="3537004"/>
            <a:ext cx="1527810" cy="9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CD7F82B-A3F6-4BBF-906E-2AE8CD643D85}"/>
              </a:ext>
            </a:extLst>
          </p:cNvPr>
          <p:cNvCxnSpPr/>
          <p:nvPr/>
        </p:nvCxnSpPr>
        <p:spPr>
          <a:xfrm>
            <a:off x="4867422" y="4527944"/>
            <a:ext cx="1424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58DD3B0-CF39-40C2-BD3B-9A87464E4B34}"/>
              </a:ext>
            </a:extLst>
          </p:cNvPr>
          <p:cNvCxnSpPr/>
          <p:nvPr/>
        </p:nvCxnSpPr>
        <p:spPr>
          <a:xfrm>
            <a:off x="4867422" y="4853354"/>
            <a:ext cx="1424344" cy="239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A707F7E-5D35-4DCB-8BB4-BC3ED0BC0F61}"/>
              </a:ext>
            </a:extLst>
          </p:cNvPr>
          <p:cNvCxnSpPr/>
          <p:nvPr/>
        </p:nvCxnSpPr>
        <p:spPr>
          <a:xfrm flipV="1">
            <a:off x="4867422" y="5092505"/>
            <a:ext cx="1424344" cy="28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B40FA79-EC8D-4F05-8DBF-2224CD938F10}"/>
              </a:ext>
            </a:extLst>
          </p:cNvPr>
          <p:cNvCxnSpPr/>
          <p:nvPr/>
        </p:nvCxnSpPr>
        <p:spPr>
          <a:xfrm>
            <a:off x="4867422" y="5092505"/>
            <a:ext cx="1424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889BDD2-05F7-44A9-B4AB-574D1BAEAD91}"/>
              </a:ext>
            </a:extLst>
          </p:cNvPr>
          <p:cNvCxnSpPr/>
          <p:nvPr/>
        </p:nvCxnSpPr>
        <p:spPr>
          <a:xfrm>
            <a:off x="4867422" y="5679643"/>
            <a:ext cx="1424344" cy="239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056CD5F-FF9E-4CC4-8095-6E65A65BA1E2}"/>
              </a:ext>
            </a:extLst>
          </p:cNvPr>
          <p:cNvCxnSpPr/>
          <p:nvPr/>
        </p:nvCxnSpPr>
        <p:spPr>
          <a:xfrm>
            <a:off x="4867422" y="5918794"/>
            <a:ext cx="1424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A822547-1CE7-4F1F-B411-3F64B123C7EE}"/>
              </a:ext>
            </a:extLst>
          </p:cNvPr>
          <p:cNvCxnSpPr/>
          <p:nvPr/>
        </p:nvCxnSpPr>
        <p:spPr>
          <a:xfrm flipV="1">
            <a:off x="4867422" y="5923455"/>
            <a:ext cx="1424344" cy="28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omero Pensando Png - Cartoon Person Looking Confused PNG Image |  Transparent PNG Free Download on SeekPNG">
            <a:extLst>
              <a:ext uri="{FF2B5EF4-FFF2-40B4-BE49-F238E27FC236}">
                <a16:creationId xmlns:a16="http://schemas.microsoft.com/office/drawing/2014/main" id="{600BFD51-DAB9-459B-8333-169FEEC3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52" y="4089503"/>
            <a:ext cx="2461847" cy="22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4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6CBA8-4543-4765-88C6-A4D04B11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7A69C-4579-4237-AEC0-C16282771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218" name="Picture 2" descr="A Monster Wrote Me A Letter Activity Time | The Little Big Book ...">
            <a:extLst>
              <a:ext uri="{FF2B5EF4-FFF2-40B4-BE49-F238E27FC236}">
                <a16:creationId xmlns:a16="http://schemas.microsoft.com/office/drawing/2014/main" id="{D9494508-7E44-420F-8224-BB2F1D2D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68" y="1449668"/>
            <a:ext cx="3958663" cy="39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9FAE-1BD8-482C-A561-6AC375A9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Complete </a:t>
            </a:r>
            <a:r>
              <a:rPr lang="es-CL" dirty="0" err="1"/>
              <a:t>the</a:t>
            </a:r>
            <a:r>
              <a:rPr lang="es-CL" dirty="0"/>
              <a:t> dialogue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verb</a:t>
            </a:r>
            <a:r>
              <a:rPr lang="es-CL" dirty="0"/>
              <a:t> “to be” + “going to”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8DDFB-202C-4769-BA28-B8C8301A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3202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A: </a:t>
            </a:r>
            <a:r>
              <a:rPr lang="es-CL" dirty="0" err="1"/>
              <a:t>What</a:t>
            </a:r>
            <a:r>
              <a:rPr lang="es-CL" dirty="0"/>
              <a:t> are </a:t>
            </a:r>
            <a:r>
              <a:rPr lang="es-CL" dirty="0" err="1"/>
              <a:t>you</a:t>
            </a:r>
            <a:r>
              <a:rPr lang="es-CL" dirty="0"/>
              <a:t> going to do </a:t>
            </a:r>
            <a:r>
              <a:rPr lang="es-CL" dirty="0" err="1"/>
              <a:t>today</a:t>
            </a:r>
            <a:r>
              <a:rPr lang="es-CL" dirty="0"/>
              <a:t>?</a:t>
            </a:r>
          </a:p>
          <a:p>
            <a:r>
              <a:rPr lang="es-CL" dirty="0"/>
              <a:t>B: I _______________ </a:t>
            </a:r>
            <a:r>
              <a:rPr lang="es-CL" dirty="0" err="1"/>
              <a:t>work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my</a:t>
            </a:r>
            <a:r>
              <a:rPr lang="es-CL" dirty="0"/>
              <a:t> dad. </a:t>
            </a:r>
            <a:r>
              <a:rPr lang="es-CL" dirty="0" err="1"/>
              <a:t>Why</a:t>
            </a:r>
            <a:r>
              <a:rPr lang="es-CL" dirty="0"/>
              <a:t>?</a:t>
            </a:r>
          </a:p>
          <a:p>
            <a:r>
              <a:rPr lang="es-CL" dirty="0"/>
              <a:t>A: I </a:t>
            </a:r>
            <a:r>
              <a:rPr lang="es-CL" dirty="0" err="1"/>
              <a:t>wanted</a:t>
            </a:r>
            <a:r>
              <a:rPr lang="es-CL" dirty="0"/>
              <a:t> to </a:t>
            </a:r>
            <a:r>
              <a:rPr lang="es-CL" dirty="0" err="1"/>
              <a:t>know</a:t>
            </a:r>
            <a:r>
              <a:rPr lang="es-CL" dirty="0"/>
              <a:t>.</a:t>
            </a:r>
          </a:p>
          <a:p>
            <a:r>
              <a:rPr lang="es-CL" dirty="0"/>
              <a:t>B: </a:t>
            </a:r>
            <a:r>
              <a:rPr lang="es-CL" dirty="0" err="1"/>
              <a:t>Why</a:t>
            </a:r>
            <a:r>
              <a:rPr lang="es-CL" dirty="0"/>
              <a:t>? </a:t>
            </a:r>
            <a:r>
              <a:rPr lang="es-CL" dirty="0" err="1"/>
              <a:t>Did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have</a:t>
            </a:r>
            <a:r>
              <a:rPr lang="es-CL" dirty="0"/>
              <a:t> </a:t>
            </a:r>
            <a:r>
              <a:rPr lang="es-CL" dirty="0" err="1"/>
              <a:t>any</a:t>
            </a:r>
            <a:r>
              <a:rPr lang="es-CL" dirty="0"/>
              <a:t> </a:t>
            </a:r>
            <a:r>
              <a:rPr lang="es-CL" dirty="0" err="1"/>
              <a:t>plans</a:t>
            </a:r>
            <a:r>
              <a:rPr lang="es-CL" dirty="0"/>
              <a:t>?</a:t>
            </a:r>
          </a:p>
          <a:p>
            <a:r>
              <a:rPr lang="es-CL" dirty="0"/>
              <a:t>A: Yes, I _________________ </a:t>
            </a:r>
            <a:r>
              <a:rPr lang="es-CL" dirty="0" err="1"/>
              <a:t>go</a:t>
            </a:r>
            <a:r>
              <a:rPr lang="es-CL" dirty="0"/>
              <a:t> to </a:t>
            </a:r>
            <a:r>
              <a:rPr lang="es-CL" dirty="0" err="1"/>
              <a:t>the</a:t>
            </a:r>
            <a:r>
              <a:rPr lang="es-CL" dirty="0"/>
              <a:t> cinema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friends</a:t>
            </a:r>
            <a:r>
              <a:rPr lang="es-CL" dirty="0"/>
              <a:t> and I </a:t>
            </a:r>
            <a:r>
              <a:rPr lang="es-CL" dirty="0" err="1"/>
              <a:t>thought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might</a:t>
            </a:r>
            <a:r>
              <a:rPr lang="es-CL" dirty="0"/>
              <a:t> </a:t>
            </a:r>
            <a:r>
              <a:rPr lang="es-CL" dirty="0" err="1"/>
              <a:t>want</a:t>
            </a:r>
            <a:r>
              <a:rPr lang="es-CL" dirty="0"/>
              <a:t> to come.</a:t>
            </a:r>
          </a:p>
          <a:p>
            <a:r>
              <a:rPr lang="es-CL" dirty="0"/>
              <a:t>B: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friend</a:t>
            </a:r>
            <a:r>
              <a:rPr lang="es-CL" dirty="0"/>
              <a:t> Sofia going to </a:t>
            </a:r>
            <a:r>
              <a:rPr lang="es-CL" dirty="0" err="1"/>
              <a:t>go</a:t>
            </a:r>
            <a:r>
              <a:rPr lang="es-CL" dirty="0"/>
              <a:t>?.</a:t>
            </a:r>
          </a:p>
          <a:p>
            <a:r>
              <a:rPr lang="es-CL" dirty="0"/>
              <a:t>A: Yes, </a:t>
            </a:r>
            <a:r>
              <a:rPr lang="es-CL" dirty="0" err="1"/>
              <a:t>she</a:t>
            </a:r>
            <a:r>
              <a:rPr lang="es-CL" dirty="0"/>
              <a:t> _______________ come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us</a:t>
            </a:r>
            <a:r>
              <a:rPr lang="es-CL" dirty="0"/>
              <a:t>.</a:t>
            </a:r>
          </a:p>
          <a:p>
            <a:r>
              <a:rPr lang="es-CL" dirty="0"/>
              <a:t>B: I _____________ </a:t>
            </a:r>
            <a:r>
              <a:rPr lang="es-CL" dirty="0" err="1"/>
              <a:t>talk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my</a:t>
            </a:r>
            <a:r>
              <a:rPr lang="es-CL" dirty="0"/>
              <a:t> dad and </a:t>
            </a:r>
            <a:r>
              <a:rPr lang="es-CL" dirty="0" err="1"/>
              <a:t>see</a:t>
            </a:r>
            <a:r>
              <a:rPr lang="es-CL" dirty="0"/>
              <a:t> </a:t>
            </a:r>
            <a:r>
              <a:rPr lang="es-CL" dirty="0" err="1"/>
              <a:t>if</a:t>
            </a:r>
            <a:r>
              <a:rPr lang="es-CL" dirty="0"/>
              <a:t> I can </a:t>
            </a:r>
            <a:r>
              <a:rPr lang="es-CL" dirty="0" err="1"/>
              <a:t>make</a:t>
            </a:r>
            <a:r>
              <a:rPr lang="es-CL" dirty="0"/>
              <a:t> it. </a:t>
            </a:r>
            <a:r>
              <a:rPr lang="es-CL" dirty="0" err="1"/>
              <a:t>Which</a:t>
            </a:r>
            <a:r>
              <a:rPr lang="es-CL" dirty="0"/>
              <a:t> time are </a:t>
            </a:r>
            <a:r>
              <a:rPr lang="es-CL" dirty="0" err="1"/>
              <a:t>you</a:t>
            </a:r>
            <a:r>
              <a:rPr lang="es-CL" dirty="0"/>
              <a:t> going to </a:t>
            </a:r>
            <a:r>
              <a:rPr lang="es-CL" dirty="0" err="1"/>
              <a:t>go</a:t>
            </a:r>
            <a:r>
              <a:rPr lang="es-CL" dirty="0"/>
              <a:t>?</a:t>
            </a:r>
          </a:p>
          <a:p>
            <a:r>
              <a:rPr lang="es-CL" dirty="0"/>
              <a:t>A: </a:t>
            </a:r>
            <a:r>
              <a:rPr lang="es-CL" dirty="0" err="1"/>
              <a:t>We</a:t>
            </a:r>
            <a:r>
              <a:rPr lang="es-CL" dirty="0"/>
              <a:t> _______________ </a:t>
            </a:r>
            <a:r>
              <a:rPr lang="es-CL" dirty="0" err="1"/>
              <a:t>meet</a:t>
            </a:r>
            <a:r>
              <a:rPr lang="es-CL" dirty="0"/>
              <a:t> at </a:t>
            </a:r>
            <a:r>
              <a:rPr lang="es-CL" dirty="0" err="1"/>
              <a:t>the</a:t>
            </a:r>
            <a:r>
              <a:rPr lang="es-CL" dirty="0"/>
              <a:t> cinema at 6:30 </a:t>
            </a:r>
            <a:r>
              <a:rPr lang="es-CL" dirty="0" err="1"/>
              <a:t>but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movie</a:t>
            </a:r>
            <a:r>
              <a:rPr lang="es-CL" dirty="0"/>
              <a:t> </a:t>
            </a:r>
            <a:r>
              <a:rPr lang="es-CL" dirty="0" err="1"/>
              <a:t>starts</a:t>
            </a:r>
            <a:r>
              <a:rPr lang="es-CL" dirty="0"/>
              <a:t> at 7:00.</a:t>
            </a:r>
          </a:p>
          <a:p>
            <a:r>
              <a:rPr lang="es-CL" dirty="0"/>
              <a:t>B:  I ________________ </a:t>
            </a:r>
            <a:r>
              <a:rPr lang="es-CL" dirty="0" err="1"/>
              <a:t>arrive</a:t>
            </a:r>
            <a:r>
              <a:rPr lang="es-CL" dirty="0"/>
              <a:t> at 6:45.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that</a:t>
            </a:r>
            <a:r>
              <a:rPr lang="es-CL" dirty="0"/>
              <a:t> </a:t>
            </a:r>
            <a:r>
              <a:rPr lang="es-CL" dirty="0" err="1"/>
              <a:t>okay</a:t>
            </a:r>
            <a:r>
              <a:rPr lang="es-CL" dirty="0"/>
              <a:t>?</a:t>
            </a:r>
          </a:p>
          <a:p>
            <a:r>
              <a:rPr lang="es-CL" dirty="0"/>
              <a:t>A: Yes, </a:t>
            </a:r>
            <a:r>
              <a:rPr lang="es-CL" dirty="0" err="1"/>
              <a:t>that’s</a:t>
            </a:r>
            <a:r>
              <a:rPr lang="es-CL" dirty="0"/>
              <a:t> </a:t>
            </a:r>
            <a:r>
              <a:rPr lang="es-CL" dirty="0" err="1"/>
              <a:t>perfect</a:t>
            </a:r>
            <a:r>
              <a:rPr lang="es-CL" dirty="0"/>
              <a:t>. </a:t>
            </a:r>
            <a:r>
              <a:rPr lang="es-CL" dirty="0" err="1"/>
              <a:t>See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there</a:t>
            </a:r>
            <a:r>
              <a:rPr lang="es-CL" dirty="0"/>
              <a:t>.</a:t>
            </a:r>
          </a:p>
        </p:txBody>
      </p:sp>
      <p:pic>
        <p:nvPicPr>
          <p:cNvPr id="5" name="Picture 2" descr="Have a conversation about dry eye — Dry Eye Foundation">
            <a:extLst>
              <a:ext uri="{FF2B5EF4-FFF2-40B4-BE49-F238E27FC236}">
                <a16:creationId xmlns:a16="http://schemas.microsoft.com/office/drawing/2014/main" id="{D4763FE6-20BE-4FDD-9857-ABA24FA9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506" y="-113325"/>
            <a:ext cx="2798427" cy="27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4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B84A0-EA51-4080-BC1D-AEB76428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Make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according</a:t>
            </a:r>
            <a:r>
              <a:rPr lang="es-CL" dirty="0"/>
              <a:t> to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picture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020C5-996E-4A63-9BDA-988EBF80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Australia's best beaches: 10 places with superb sand 'n' surf | CNN Travel">
            <a:extLst>
              <a:ext uri="{FF2B5EF4-FFF2-40B4-BE49-F238E27FC236}">
                <a16:creationId xmlns:a16="http://schemas.microsoft.com/office/drawing/2014/main" id="{23DBFE19-F2A9-4F11-B5F8-191DB3EA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83" y="1845734"/>
            <a:ext cx="3170903" cy="17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untries Who Spend the Most Time Doing Homework - WorldAtlas">
            <a:extLst>
              <a:ext uri="{FF2B5EF4-FFF2-40B4-BE49-F238E27FC236}">
                <a16:creationId xmlns:a16="http://schemas.microsoft.com/office/drawing/2014/main" id="{6A029EE4-63BD-4838-8687-A5C3035D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80" y="1855721"/>
            <a:ext cx="3044437" cy="17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IN FOOTBALL ○ FUNNY FAILS, SKILLS, GOOALS - YouTube">
            <a:extLst>
              <a:ext uri="{FF2B5EF4-FFF2-40B4-BE49-F238E27FC236}">
                <a16:creationId xmlns:a16="http://schemas.microsoft.com/office/drawing/2014/main" id="{3C70B564-98A5-4598-88BE-BD5B1878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83" y="4204132"/>
            <a:ext cx="3151239" cy="17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3 Insights That Cinema Can Learn From Subscription Models - Smart Pricer">
            <a:extLst>
              <a:ext uri="{FF2B5EF4-FFF2-40B4-BE49-F238E27FC236}">
                <a16:creationId xmlns:a16="http://schemas.microsoft.com/office/drawing/2014/main" id="{A7EDDE46-2881-4FDD-9F0A-9C77AB9A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80" y="4206130"/>
            <a:ext cx="3044437" cy="17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C4E47B8-6AE7-4BFD-BC2E-09548DC9993E}"/>
              </a:ext>
            </a:extLst>
          </p:cNvPr>
          <p:cNvSpPr txBox="1"/>
          <p:nvPr/>
        </p:nvSpPr>
        <p:spPr>
          <a:xfrm>
            <a:off x="1097280" y="1976284"/>
            <a:ext cx="6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877581-7923-4B1E-BDEA-EBA1C371F49B}"/>
              </a:ext>
            </a:extLst>
          </p:cNvPr>
          <p:cNvSpPr txBox="1"/>
          <p:nvPr/>
        </p:nvSpPr>
        <p:spPr>
          <a:xfrm>
            <a:off x="6715927" y="1944018"/>
            <a:ext cx="6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BF918A-D6AF-4758-A8CB-04A16DFCC6C5}"/>
              </a:ext>
            </a:extLst>
          </p:cNvPr>
          <p:cNvSpPr txBox="1"/>
          <p:nvPr/>
        </p:nvSpPr>
        <p:spPr>
          <a:xfrm>
            <a:off x="1097280" y="4250798"/>
            <a:ext cx="6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BD4B43-ACAC-4800-A0DA-A260431F70B8}"/>
              </a:ext>
            </a:extLst>
          </p:cNvPr>
          <p:cNvSpPr txBox="1"/>
          <p:nvPr/>
        </p:nvSpPr>
        <p:spPr>
          <a:xfrm>
            <a:off x="6715927" y="4250798"/>
            <a:ext cx="6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4)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F0790F-80A9-44DF-B910-A3F0E407C2DF}"/>
              </a:ext>
            </a:extLst>
          </p:cNvPr>
          <p:cNvSpPr txBox="1"/>
          <p:nvPr/>
        </p:nvSpPr>
        <p:spPr>
          <a:xfrm>
            <a:off x="1195754" y="3629367"/>
            <a:ext cx="45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F208E3-EBAE-4349-A3A8-A21C94DC410C}"/>
              </a:ext>
            </a:extLst>
          </p:cNvPr>
          <p:cNvSpPr txBox="1"/>
          <p:nvPr/>
        </p:nvSpPr>
        <p:spPr>
          <a:xfrm>
            <a:off x="6787434" y="3629129"/>
            <a:ext cx="45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B650F0-0434-428B-90A1-17A16318EAF5}"/>
              </a:ext>
            </a:extLst>
          </p:cNvPr>
          <p:cNvSpPr txBox="1"/>
          <p:nvPr/>
        </p:nvSpPr>
        <p:spPr>
          <a:xfrm>
            <a:off x="1195754" y="5936527"/>
            <a:ext cx="45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C33D3F-893C-408B-BC0C-9886DF34511E}"/>
              </a:ext>
            </a:extLst>
          </p:cNvPr>
          <p:cNvSpPr txBox="1"/>
          <p:nvPr/>
        </p:nvSpPr>
        <p:spPr>
          <a:xfrm>
            <a:off x="6787434" y="5935909"/>
            <a:ext cx="45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965631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359</Words>
  <Application>Microsoft Office PowerPoint</Application>
  <PresentationFormat>Panorámica</PresentationFormat>
  <Paragraphs>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Retrospección</vt:lpstr>
      <vt:lpstr>The Use of “Going to”</vt:lpstr>
      <vt:lpstr>Why do we use “going to”?</vt:lpstr>
      <vt:lpstr>How do we use it?</vt:lpstr>
      <vt:lpstr>Presentación de PowerPoint</vt:lpstr>
      <vt:lpstr>Complete the dialogue with the verb “to be” + “going to”</vt:lpstr>
      <vt:lpstr>Make sentences according to the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“Going to”</dc:title>
  <dc:creator>Daniel Sb</dc:creator>
  <cp:lastModifiedBy>Daniel Sb</cp:lastModifiedBy>
  <cp:revision>7</cp:revision>
  <dcterms:created xsi:type="dcterms:W3CDTF">2020-10-16T14:22:23Z</dcterms:created>
  <dcterms:modified xsi:type="dcterms:W3CDTF">2020-10-16T15:45:18Z</dcterms:modified>
</cp:coreProperties>
</file>