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60" r:id="rId5"/>
    <p:sldId id="262" r:id="rId6"/>
    <p:sldId id="268" r:id="rId7"/>
    <p:sldId id="269" r:id="rId8"/>
    <p:sldId id="270" r:id="rId9"/>
    <p:sldId id="272" r:id="rId10"/>
    <p:sldId id="271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C3C924FE-266A-4ABE-AF96-F8956E64F310}"/>
    <pc:docChg chg="custSel mod addSld delSld modSld">
      <pc:chgData name="Claudia Coñuecar" userId="40a48c7a74c5fee3" providerId="LiveId" clId="{C3C924FE-266A-4ABE-AF96-F8956E64F310}" dt="2020-08-28T23:28:43.545" v="56" actId="14100"/>
      <pc:docMkLst>
        <pc:docMk/>
      </pc:docMkLst>
      <pc:sldChg chg="delSp modSp del mod delDesignElem">
        <pc:chgData name="Claudia Coñuecar" userId="40a48c7a74c5fee3" providerId="LiveId" clId="{C3C924FE-266A-4ABE-AF96-F8956E64F310}" dt="2020-08-28T23:27:06.484" v="25" actId="2696"/>
        <pc:sldMkLst>
          <pc:docMk/>
          <pc:sldMk cId="2133055339" sldId="256"/>
        </pc:sldMkLst>
        <pc:spChg chg="mod">
          <ac:chgData name="Claudia Coñuecar" userId="40a48c7a74c5fee3" providerId="LiveId" clId="{C3C924FE-266A-4ABE-AF96-F8956E64F310}" dt="2020-08-28T23:25:53.926" v="14" actId="14100"/>
          <ac:spMkLst>
            <pc:docMk/>
            <pc:sldMk cId="2133055339" sldId="256"/>
            <ac:spMk id="2" creationId="{26F324FE-6D88-4D45-8626-2A25B5310550}"/>
          </ac:spMkLst>
        </pc:spChg>
        <pc:spChg chg="del">
          <ac:chgData name="Claudia Coñuecar" userId="40a48c7a74c5fee3" providerId="LiveId" clId="{C3C924FE-266A-4ABE-AF96-F8956E64F310}" dt="2020-08-28T23:23:53.561" v="2"/>
          <ac:spMkLst>
            <pc:docMk/>
            <pc:sldMk cId="2133055339" sldId="256"/>
            <ac:spMk id="9" creationId="{007891EC-4501-44ED-A8C8-B11B6DB767AB}"/>
          </ac:spMkLst>
        </pc:spChg>
        <pc:cxnChg chg="del">
          <ac:chgData name="Claudia Coñuecar" userId="40a48c7a74c5fee3" providerId="LiveId" clId="{C3C924FE-266A-4ABE-AF96-F8956E64F310}" dt="2020-08-28T23:23:53.561" v="2"/>
          <ac:cxnSpMkLst>
            <pc:docMk/>
            <pc:sldMk cId="2133055339" sldId="256"/>
            <ac:cxnSpMk id="11" creationId="{34E5597F-CE67-4085-9548-E6A8036DA3BB}"/>
          </ac:cxnSpMkLst>
        </pc:cxnChg>
      </pc:sldChg>
      <pc:sldChg chg="addSp delSp modSp mod delDesignElem">
        <pc:chgData name="Claudia Coñuecar" userId="40a48c7a74c5fee3" providerId="LiveId" clId="{C3C924FE-266A-4ABE-AF96-F8956E64F310}" dt="2020-08-28T23:28:43.545" v="56" actId="14100"/>
        <pc:sldMkLst>
          <pc:docMk/>
          <pc:sldMk cId="1651404814" sldId="258"/>
        </pc:sldMkLst>
        <pc:spChg chg="del">
          <ac:chgData name="Claudia Coñuecar" userId="40a48c7a74c5fee3" providerId="LiveId" clId="{C3C924FE-266A-4ABE-AF96-F8956E64F310}" dt="2020-08-28T23:28:22.450" v="49" actId="21"/>
          <ac:spMkLst>
            <pc:docMk/>
            <pc:sldMk cId="1651404814" sldId="258"/>
            <ac:spMk id="2" creationId="{00000000-0000-0000-0000-000000000000}"/>
          </ac:spMkLst>
        </pc:spChg>
        <pc:spChg chg="add del mod">
          <ac:chgData name="Claudia Coñuecar" userId="40a48c7a74c5fee3" providerId="LiveId" clId="{C3C924FE-266A-4ABE-AF96-F8956E64F310}" dt="2020-08-28T23:28:35.558" v="53" actId="21"/>
          <ac:spMkLst>
            <pc:docMk/>
            <pc:sldMk cId="1651404814" sldId="258"/>
            <ac:spMk id="4" creationId="{0B5BDC9F-5D4E-47E5-AF2E-E39406BF592A}"/>
          </ac:spMkLst>
        </pc:spChg>
        <pc:spChg chg="del">
          <ac:chgData name="Claudia Coñuecar" userId="40a48c7a74c5fee3" providerId="LiveId" clId="{C3C924FE-266A-4ABE-AF96-F8956E64F310}" dt="2020-08-28T23:23:53.561" v="2"/>
          <ac:spMkLst>
            <pc:docMk/>
            <pc:sldMk cId="1651404814" sldId="258"/>
            <ac:spMk id="71" creationId="{DA381740-063A-41A4-836D-85D14980EEF0}"/>
          </ac:spMkLst>
        </pc:spChg>
        <pc:spChg chg="del">
          <ac:chgData name="Claudia Coñuecar" userId="40a48c7a74c5fee3" providerId="LiveId" clId="{C3C924FE-266A-4ABE-AF96-F8956E64F310}" dt="2020-08-28T23:23:53.561" v="2"/>
          <ac:spMkLst>
            <pc:docMk/>
            <pc:sldMk cId="1651404814" sldId="258"/>
            <ac:spMk id="73" creationId="{007891EC-4501-44ED-A8C8-B11B6DB767AB}"/>
          </ac:spMkLst>
        </pc:spChg>
        <pc:picChg chg="add del mod">
          <ac:chgData name="Claudia Coñuecar" userId="40a48c7a74c5fee3" providerId="LiveId" clId="{C3C924FE-266A-4ABE-AF96-F8956E64F310}" dt="2020-08-28T23:28:43.545" v="56" actId="14100"/>
          <ac:picMkLst>
            <pc:docMk/>
            <pc:sldMk cId="1651404814" sldId="258"/>
            <ac:picMk id="2050" creationId="{00000000-0000-0000-0000-000000000000}"/>
          </ac:picMkLst>
        </pc:picChg>
        <pc:cxnChg chg="del">
          <ac:chgData name="Claudia Coñuecar" userId="40a48c7a74c5fee3" providerId="LiveId" clId="{C3C924FE-266A-4ABE-AF96-F8956E64F310}" dt="2020-08-28T23:23:53.561" v="2"/>
          <ac:cxnSpMkLst>
            <pc:docMk/>
            <pc:sldMk cId="1651404814" sldId="258"/>
            <ac:cxnSpMk id="75" creationId="{34E5597F-CE67-4085-9548-E6A8036DA3BB}"/>
          </ac:cxnSpMkLst>
        </pc:cxn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480509286" sldId="267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480509286" sldId="267"/>
            <ac:spMk id="2" creationId="{E5AEC256-FE34-472E-9E5D-1E14E9EA80FA}"/>
          </ac:spMkLst>
        </pc:spChg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480509286" sldId="267"/>
            <ac:spMk id="3" creationId="{3B8129A6-6270-4653-9FF3-432EEF53A03B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97448269" sldId="268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97448269" sldId="268"/>
            <ac:spMk id="2" creationId="{69764D51-2483-4485-9F03-834EB7A77576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107447567" sldId="269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107447567" sldId="269"/>
            <ac:spMk id="2" creationId="{8E839CA0-A8CD-45AC-96B7-63713F70FA16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658922535" sldId="270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658922535" sldId="270"/>
            <ac:spMk id="2" creationId="{9E1AB097-D67D-440B-8135-06D06FF49BDF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847825120" sldId="271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847825120" sldId="271"/>
            <ac:spMk id="2" creationId="{E2E53EAE-F56F-45CD-8E07-32968F58CF79}"/>
          </ac:spMkLst>
        </pc:spChg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847825120" sldId="271"/>
            <ac:spMk id="3" creationId="{8D2C673F-A05D-4D7A-802D-945899B43EC3}"/>
          </ac:spMkLst>
        </pc:spChg>
      </pc:sldChg>
      <pc:sldChg chg="modSp">
        <pc:chgData name="Claudia Coñuecar" userId="40a48c7a74c5fee3" providerId="LiveId" clId="{C3C924FE-266A-4ABE-AF96-F8956E64F310}" dt="2020-08-28T23:25:04.740" v="7"/>
        <pc:sldMkLst>
          <pc:docMk/>
          <pc:sldMk cId="2922305120" sldId="272"/>
        </pc:sldMkLst>
        <pc:spChg chg="mod">
          <ac:chgData name="Claudia Coñuecar" userId="40a48c7a74c5fee3" providerId="LiveId" clId="{C3C924FE-266A-4ABE-AF96-F8956E64F310}" dt="2020-08-28T23:25:04.740" v="7"/>
          <ac:spMkLst>
            <pc:docMk/>
            <pc:sldMk cId="2922305120" sldId="272"/>
            <ac:spMk id="2" creationId="{5C12A2F4-A578-4F5D-8DFE-E73748625856}"/>
          </ac:spMkLst>
        </pc:spChg>
      </pc:sldChg>
      <pc:sldChg chg="addSp delSp modSp new mod setBg modAnim">
        <pc:chgData name="Claudia Coñuecar" userId="40a48c7a74c5fee3" providerId="LiveId" clId="{C3C924FE-266A-4ABE-AF96-F8956E64F310}" dt="2020-08-28T23:28:06.166" v="48" actId="1076"/>
        <pc:sldMkLst>
          <pc:docMk/>
          <pc:sldMk cId="2235524372" sldId="273"/>
        </pc:sldMkLst>
        <pc:spChg chg="del">
          <ac:chgData name="Claudia Coñuecar" userId="40a48c7a74c5fee3" providerId="LiveId" clId="{C3C924FE-266A-4ABE-AF96-F8956E64F310}" dt="2020-08-28T23:24:48.892" v="5" actId="21"/>
          <ac:spMkLst>
            <pc:docMk/>
            <pc:sldMk cId="2235524372" sldId="273"/>
            <ac:spMk id="2" creationId="{29823D61-FE0B-4C39-AB7D-8FEA42AF6389}"/>
          </ac:spMkLst>
        </pc:spChg>
        <pc:spChg chg="del">
          <ac:chgData name="Claudia Coñuecar" userId="40a48c7a74c5fee3" providerId="LiveId" clId="{C3C924FE-266A-4ABE-AF96-F8956E64F310}" dt="2020-08-28T23:24:52.170" v="6" actId="21"/>
          <ac:spMkLst>
            <pc:docMk/>
            <pc:sldMk cId="2235524372" sldId="273"/>
            <ac:spMk id="3" creationId="{3851F447-B9AB-460B-B6D2-106FDA22E334}"/>
          </ac:spMkLst>
        </pc:spChg>
        <pc:spChg chg="add mod">
          <ac:chgData name="Claudia Coñuecar" userId="40a48c7a74c5fee3" providerId="LiveId" clId="{C3C924FE-266A-4ABE-AF96-F8956E64F310}" dt="2020-08-28T23:28:06.166" v="48" actId="1076"/>
          <ac:spMkLst>
            <pc:docMk/>
            <pc:sldMk cId="2235524372" sldId="273"/>
            <ac:spMk id="7" creationId="{D7A7CA4C-706D-4D85-B7A0-C5B0E76E1AC5}"/>
          </ac:spMkLst>
        </pc:spChg>
        <pc:spChg chg="add">
          <ac:chgData name="Claudia Coñuecar" userId="40a48c7a74c5fee3" providerId="LiveId" clId="{C3C924FE-266A-4ABE-AF96-F8956E64F310}" dt="2020-08-28T23:25:09.445" v="8" actId="26606"/>
          <ac:spMkLst>
            <pc:docMk/>
            <pc:sldMk cId="2235524372" sldId="273"/>
            <ac:spMk id="9" creationId="{2D2B266D-3625-4584-A5C3-7D3F672CFF30}"/>
          </ac:spMkLst>
        </pc:spChg>
        <pc:spChg chg="add mod">
          <ac:chgData name="Claudia Coñuecar" userId="40a48c7a74c5fee3" providerId="LiveId" clId="{C3C924FE-266A-4ABE-AF96-F8956E64F310}" dt="2020-08-28T23:26:25.339" v="16" actId="1076"/>
          <ac:spMkLst>
            <pc:docMk/>
            <pc:sldMk cId="2235524372" sldId="273"/>
            <ac:spMk id="10" creationId="{D85A40D9-0EC3-4DCB-8DD6-ABA83A7801A4}"/>
          </ac:spMkLst>
        </pc:spChg>
        <pc:picChg chg="add mod">
          <ac:chgData name="Claudia Coñuecar" userId="40a48c7a74c5fee3" providerId="LiveId" clId="{C3C924FE-266A-4ABE-AF96-F8956E64F310}" dt="2020-08-28T23:25:09.445" v="8" actId="26606"/>
          <ac:picMkLst>
            <pc:docMk/>
            <pc:sldMk cId="2235524372" sldId="273"/>
            <ac:picMk id="4" creationId="{0AE5A492-4B18-490E-B1E8-A327446AFB37}"/>
          </ac:picMkLst>
        </pc:picChg>
        <pc:picChg chg="add del mod">
          <ac:chgData name="Claudia Coñuecar" userId="40a48c7a74c5fee3" providerId="LiveId" clId="{C3C924FE-266A-4ABE-AF96-F8956E64F310}" dt="2020-08-28T23:25:39.162" v="11"/>
          <ac:picMkLst>
            <pc:docMk/>
            <pc:sldMk cId="2235524372" sldId="273"/>
            <ac:picMk id="8" creationId="{9152ED8E-5BED-442E-BF53-17F75E30AD54}"/>
          </ac:picMkLst>
        </pc:picChg>
        <pc:picChg chg="add mod">
          <ac:chgData name="Claudia Coñuecar" userId="40a48c7a74c5fee3" providerId="LiveId" clId="{C3C924FE-266A-4ABE-AF96-F8956E64F310}" dt="2020-08-28T23:27:02.700" v="24" actId="14100"/>
          <ac:picMkLst>
            <pc:docMk/>
            <pc:sldMk cId="2235524372" sldId="273"/>
            <ac:picMk id="11" creationId="{93BB03CD-C729-4106-99C2-D27A6BEE5EFA}"/>
          </ac:picMkLst>
        </pc:picChg>
      </pc:sldChg>
    </pc:docChg>
  </pc:docChgLst>
  <pc:docChgLst>
    <pc:chgData name="Claudia Coñuecar" userId="40a48c7a74c5fee3" providerId="LiveId" clId="{79A59EB2-97F9-4D6E-8209-A7AAD320C800}"/>
    <pc:docChg chg="modSld">
      <pc:chgData name="Claudia Coñuecar" userId="40a48c7a74c5fee3" providerId="LiveId" clId="{79A59EB2-97F9-4D6E-8209-A7AAD320C800}" dt="2020-11-20T23:08:42.434" v="23" actId="255"/>
      <pc:docMkLst>
        <pc:docMk/>
      </pc:docMkLst>
      <pc:sldChg chg="modSp mod">
        <pc:chgData name="Claudia Coñuecar" userId="40a48c7a74c5fee3" providerId="LiveId" clId="{79A59EB2-97F9-4D6E-8209-A7AAD320C800}" dt="2020-11-20T23:08:42.434" v="23" actId="255"/>
        <pc:sldMkLst>
          <pc:docMk/>
          <pc:sldMk cId="2480509286" sldId="267"/>
        </pc:sldMkLst>
        <pc:spChg chg="mod">
          <ac:chgData name="Claudia Coñuecar" userId="40a48c7a74c5fee3" providerId="LiveId" clId="{79A59EB2-97F9-4D6E-8209-A7AAD320C800}" dt="2020-11-20T23:08:42.434" v="23" actId="255"/>
          <ac:spMkLst>
            <pc:docMk/>
            <pc:sldMk cId="2480509286" sldId="267"/>
            <ac:spMk id="3" creationId="{3B8129A6-6270-4653-9FF3-432EEF53A0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1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7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E5A492-4B18-490E-B1E8-A327446A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8" r="36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A7CA4C-706D-4D85-B7A0-C5B0E76E1AC5}"/>
              </a:ext>
            </a:extLst>
          </p:cNvPr>
          <p:cNvSpPr txBox="1"/>
          <p:nvPr/>
        </p:nvSpPr>
        <p:spPr>
          <a:xfrm>
            <a:off x="1752600" y="302842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latin typeface="Abadi" panose="020B0604020104020204" pitchFamily="34" charset="0"/>
              </a:rPr>
              <a:t>Prof. Claudia Coñuecar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85A40D9-0EC3-4DCB-8DD6-ABA83A7801A4}"/>
              </a:ext>
            </a:extLst>
          </p:cNvPr>
          <p:cNvSpPr txBox="1">
            <a:spLocks/>
          </p:cNvSpPr>
          <p:nvPr/>
        </p:nvSpPr>
        <p:spPr>
          <a:xfrm>
            <a:off x="-619124" y="161490"/>
            <a:ext cx="7715250" cy="2392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>
                <a:solidFill>
                  <a:schemeClr val="bg1"/>
                </a:solidFill>
              </a:rPr>
              <a:t>Clases Música</a:t>
            </a:r>
            <a:br>
              <a:rPr lang="es-CL" sz="5400">
                <a:solidFill>
                  <a:schemeClr val="bg1"/>
                </a:solidFill>
              </a:rPr>
            </a:br>
            <a:r>
              <a:rPr lang="es-CL" sz="5400">
                <a:solidFill>
                  <a:schemeClr val="bg1"/>
                </a:solidFill>
              </a:rPr>
              <a:t>8° año básico</a:t>
            </a:r>
            <a:endParaRPr lang="es-CL" sz="5400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BB03CD-C729-4106-99C2-D27A6BEE5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794" y="231189"/>
            <a:ext cx="1238350" cy="13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2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53EAE-F56F-45CD-8E07-32968F58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C673F-A05D-4D7A-802D-945899B43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Buscar 6 palabras para Cuartinas, de 4 sílabas</a:t>
            </a:r>
          </a:p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Buscar 6 palabras para Galopa, de 3 sílabas esdrújula</a:t>
            </a:r>
          </a:p>
          <a:p>
            <a:endParaRPr lang="es-CL" dirty="0">
              <a:latin typeface="Abadi" panose="020B0604020104020204" pitchFamily="34" charset="0"/>
            </a:endParaRPr>
          </a:p>
          <a:p>
            <a:r>
              <a:rPr lang="es-CL" dirty="0">
                <a:latin typeface="Abadi" panose="020B0604020104020204" pitchFamily="34" charset="0"/>
              </a:rPr>
              <a:t>Buscar 6 palabras para Saltillo, de 2 sílabas acentuadas en la 1° sílaba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47F302-6773-48FD-84AD-BC31C59B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440" y="2152904"/>
            <a:ext cx="1109568" cy="8199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0EDC5E-9ED9-46D8-B426-714719F07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320" y="3536634"/>
            <a:ext cx="1157828" cy="8556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60A778-F68B-4A47-B150-86496E64F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60" y="5441736"/>
            <a:ext cx="974434" cy="1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2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sz="3500" b="1" dirty="0"/>
              <a:t>Lunes 30 de Noviembre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2810506"/>
            <a:ext cx="6437367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Es la prolongación del sonido en el tiempo.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Sonidos largos o cortos. Según cuál sea la fuente que los produzca, los sonidos pueden alargarse de forma ininterrumpida o acortarse.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6490" y="2108200"/>
            <a:ext cx="2009075" cy="376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2565401"/>
            <a:ext cx="6437367" cy="3760891"/>
          </a:xfrm>
        </p:spPr>
        <p:txBody>
          <a:bodyPr>
            <a:normAutofit/>
          </a:bodyPr>
          <a:lstStyle/>
          <a:p>
            <a:r>
              <a:rPr lang="es-ES" dirty="0"/>
              <a:t>El ritmo en la música se refiere a la frecuencia de repetición de intervalos regulares de sonidos largos y breves en una canción. </a:t>
            </a:r>
          </a:p>
          <a:p>
            <a:r>
              <a:rPr lang="es-ES" dirty="0"/>
              <a:t>El ritmo se define como la organización de tiempos que perciben los oyentes como una estructura musical rítmica. </a:t>
            </a:r>
          </a:p>
          <a:p>
            <a:r>
              <a:rPr lang="es-ES" dirty="0"/>
              <a:t>Esta sucesión temporal se ordena en nuestra mente, percibiendo de este modo una forma rítmica de una canción.</a:t>
            </a:r>
            <a:endParaRPr lang="es-CL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6" y="2966832"/>
            <a:ext cx="3144043" cy="2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1FFCF2-AC72-4986-B184-B43AE666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6" y="350756"/>
            <a:ext cx="7645047" cy="7498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B4C5EC-6704-4D46-940C-4D5E97CC2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54468"/>
            <a:ext cx="5417643" cy="46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4D51-2483-4485-9F03-834EB7A7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Figuras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E48411-5D24-4935-8211-2B5FA79A3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6" t="7584" r="5078" b="5108"/>
          <a:stretch/>
        </p:blipFill>
        <p:spPr>
          <a:xfrm>
            <a:off x="1333500" y="2657475"/>
            <a:ext cx="2219325" cy="1638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578681-7524-4A53-8785-331E58BB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8" t="8049" r="4094" b="5082"/>
          <a:stretch/>
        </p:blipFill>
        <p:spPr>
          <a:xfrm>
            <a:off x="4986336" y="2657473"/>
            <a:ext cx="2219325" cy="163830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6D9203-02EA-4326-A66A-6CDBDD61F640}"/>
              </a:ext>
            </a:extLst>
          </p:cNvPr>
          <p:cNvSpPr/>
          <p:nvPr/>
        </p:nvSpPr>
        <p:spPr>
          <a:xfrm>
            <a:off x="1577088" y="4705646"/>
            <a:ext cx="1760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Cuartina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94C94C-AC06-49FC-8C44-07E5DDD82463}"/>
              </a:ext>
            </a:extLst>
          </p:cNvPr>
          <p:cNvSpPr/>
          <p:nvPr/>
        </p:nvSpPr>
        <p:spPr>
          <a:xfrm>
            <a:off x="5254434" y="4705646"/>
            <a:ext cx="1683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Galopa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308A0B7-7BCF-47F8-AE13-F83C58528DAF}"/>
              </a:ext>
            </a:extLst>
          </p:cNvPr>
          <p:cNvSpPr/>
          <p:nvPr/>
        </p:nvSpPr>
        <p:spPr>
          <a:xfrm>
            <a:off x="8754877" y="4705646"/>
            <a:ext cx="18192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Saltillo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B78EFC-B26E-4C5B-A7CF-FA743DBAA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336" y="2970211"/>
            <a:ext cx="21503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39CA0-A8CD-45AC-96B7-63713F70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Percusión con palabras Cuartina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673FD9-AB18-4D84-BF02-180EB856B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928469"/>
            <a:ext cx="2700243" cy="199550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0FFA9AE-31E3-436A-A302-8347CCDB3D05}"/>
              </a:ext>
            </a:extLst>
          </p:cNvPr>
          <p:cNvSpPr/>
          <p:nvPr/>
        </p:nvSpPr>
        <p:spPr>
          <a:xfrm>
            <a:off x="7829550" y="2395835"/>
            <a:ext cx="16658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Chocolate</a:t>
            </a:r>
          </a:p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Elefante</a:t>
            </a:r>
          </a:p>
          <a:p>
            <a:pPr algn="ctr"/>
            <a:r>
              <a:rPr lang="es-E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Paralelo </a:t>
            </a:r>
          </a:p>
          <a:p>
            <a:pPr algn="ctr"/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Abanico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D0E3C25-BF23-4726-B50B-F2591B4B6839}"/>
              </a:ext>
            </a:extLst>
          </p:cNvPr>
          <p:cNvCxnSpPr>
            <a:cxnSpLocks/>
          </p:cNvCxnSpPr>
          <p:nvPr/>
        </p:nvCxnSpPr>
        <p:spPr>
          <a:xfrm flipV="1">
            <a:off x="4281393" y="3000375"/>
            <a:ext cx="3252882" cy="660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07825F5-A5AD-4A2C-889B-996C7E7903DB}"/>
              </a:ext>
            </a:extLst>
          </p:cNvPr>
          <p:cNvCxnSpPr>
            <a:cxnSpLocks/>
          </p:cNvCxnSpPr>
          <p:nvPr/>
        </p:nvCxnSpPr>
        <p:spPr>
          <a:xfrm flipV="1">
            <a:off x="4362451" y="3781426"/>
            <a:ext cx="3047999" cy="188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DDC3625-ACE2-44C1-B3FC-26FDE1795F00}"/>
              </a:ext>
            </a:extLst>
          </p:cNvPr>
          <p:cNvCxnSpPr>
            <a:cxnSpLocks/>
          </p:cNvCxnSpPr>
          <p:nvPr/>
        </p:nvCxnSpPr>
        <p:spPr>
          <a:xfrm>
            <a:off x="4362451" y="4419600"/>
            <a:ext cx="3171824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9A56A99-5DC0-44F8-8729-4FE09AD3FE30}"/>
              </a:ext>
            </a:extLst>
          </p:cNvPr>
          <p:cNvCxnSpPr>
            <a:cxnSpLocks/>
          </p:cNvCxnSpPr>
          <p:nvPr/>
        </p:nvCxnSpPr>
        <p:spPr>
          <a:xfrm>
            <a:off x="4362451" y="4728061"/>
            <a:ext cx="3276599" cy="52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AB097-D67D-440B-8135-06D06FF4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Percusión de palabras con Galopa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4FE2F9-A5F6-4EFA-8B0F-BB239C0DE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57" y="2751177"/>
            <a:ext cx="2549748" cy="1884292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340F80-4417-4AE8-B2D2-BA038AA0AC69}"/>
              </a:ext>
            </a:extLst>
          </p:cNvPr>
          <p:cNvSpPr/>
          <p:nvPr/>
        </p:nvSpPr>
        <p:spPr>
          <a:xfrm>
            <a:off x="5339094" y="2205335"/>
            <a:ext cx="15138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Ábrelo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Hígado</a:t>
            </a:r>
          </a:p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Lámpara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África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7D5959-2471-4871-94D9-495A9937BFCD}"/>
              </a:ext>
            </a:extLst>
          </p:cNvPr>
          <p:cNvSpPr txBox="1"/>
          <p:nvPr/>
        </p:nvSpPr>
        <p:spPr>
          <a:xfrm>
            <a:off x="7735609" y="2675900"/>
            <a:ext cx="3308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Son todas palabras esdrújulas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593B128-6E3F-4C81-97EF-744674AEF0E1}"/>
              </a:ext>
            </a:extLst>
          </p:cNvPr>
          <p:cNvSpPr/>
          <p:nvPr/>
        </p:nvSpPr>
        <p:spPr>
          <a:xfrm>
            <a:off x="8376214" y="4089439"/>
            <a:ext cx="2295525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+mj-lt"/>
              </a:rPr>
              <a:t>Se acentúan en la 1° Sílaba</a:t>
            </a:r>
          </a:p>
        </p:txBody>
      </p:sp>
      <p:sp>
        <p:nvSpPr>
          <p:cNvPr id="11" name="Globo: flecha derecha e izquierda 10">
            <a:extLst>
              <a:ext uri="{FF2B5EF4-FFF2-40B4-BE49-F238E27FC236}">
                <a16:creationId xmlns:a16="http://schemas.microsoft.com/office/drawing/2014/main" id="{FD9B5984-F828-47BD-B2A0-FC270606E22C}"/>
              </a:ext>
            </a:extLst>
          </p:cNvPr>
          <p:cNvSpPr/>
          <p:nvPr/>
        </p:nvSpPr>
        <p:spPr>
          <a:xfrm>
            <a:off x="4456391" y="2827377"/>
            <a:ext cx="723895" cy="20193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92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2A2F4-A578-4F5D-8DFE-E7374862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Percusión con palabras Saltillo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563021-4ACB-4EEB-9B63-ACB936DD7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0" t="51999" r="28000" b="1"/>
          <a:stretch/>
        </p:blipFill>
        <p:spPr>
          <a:xfrm>
            <a:off x="683895" y="3328811"/>
            <a:ext cx="2280920" cy="140765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473BC2D-2DF0-4ED0-B37E-FCDE36B9102F}"/>
              </a:ext>
            </a:extLst>
          </p:cNvPr>
          <p:cNvSpPr/>
          <p:nvPr/>
        </p:nvSpPr>
        <p:spPr>
          <a:xfrm>
            <a:off x="4137863" y="2324477"/>
            <a:ext cx="17636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Corre</a:t>
            </a:r>
          </a:p>
          <a:p>
            <a:pPr algn="ctr"/>
            <a:r>
              <a:rPr lang="es-ES" sz="5400" b="1" dirty="0">
                <a:ln/>
                <a:solidFill>
                  <a:schemeClr val="accent3"/>
                </a:solidFill>
                <a:latin typeface="Abadi" panose="020B0604020104020204" pitchFamily="34" charset="0"/>
              </a:rPr>
              <a:t>Lana</a:t>
            </a:r>
          </a:p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  <a:latin typeface="Abadi" panose="020B0604020104020204" pitchFamily="34" charset="0"/>
              </a:rPr>
              <a:t>Lápiz</a:t>
            </a:r>
          </a:p>
          <a:p>
            <a:pPr algn="ctr"/>
            <a:r>
              <a:rPr lang="es-ES" sz="5400" b="1" dirty="0">
                <a:ln/>
                <a:solidFill>
                  <a:schemeClr val="accent3"/>
                </a:solidFill>
                <a:latin typeface="Abadi" panose="020B0604020104020204" pitchFamily="34" charset="0"/>
              </a:rPr>
              <a:t>Foca</a:t>
            </a:r>
            <a:endParaRPr lang="es-ES" sz="5400" b="1" cap="none" spc="0" dirty="0">
              <a:ln/>
              <a:solidFill>
                <a:schemeClr val="accent3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88127EB6-760C-4A02-9794-10D8DEBFE616}"/>
              </a:ext>
            </a:extLst>
          </p:cNvPr>
          <p:cNvSpPr/>
          <p:nvPr/>
        </p:nvSpPr>
        <p:spPr>
          <a:xfrm>
            <a:off x="7543800" y="2533650"/>
            <a:ext cx="2705100" cy="262889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latin typeface="Abadi" panose="020B0604020104020204" pitchFamily="34" charset="0"/>
              </a:rPr>
              <a:t>Se acentúan en la 1° sílaba, con tilde o sin tilde, pero está presente la acentuación </a:t>
            </a:r>
          </a:p>
        </p:txBody>
      </p:sp>
    </p:spTree>
    <p:extLst>
      <p:ext uri="{BB962C8B-B14F-4D97-AF65-F5344CB8AC3E}">
        <p14:creationId xmlns:p14="http://schemas.microsoft.com/office/powerpoint/2010/main" val="292230512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LeftStep">
      <a:dk1>
        <a:srgbClr val="000000"/>
      </a:dk1>
      <a:lt1>
        <a:srgbClr val="FFFFFF"/>
      </a:lt1>
      <a:dk2>
        <a:srgbClr val="374124"/>
      </a:dk2>
      <a:lt2>
        <a:srgbClr val="EFECEB"/>
      </a:lt2>
      <a:accent1>
        <a:srgbClr val="4D99C3"/>
      </a:accent1>
      <a:accent2>
        <a:srgbClr val="3BB1AA"/>
      </a:accent2>
      <a:accent3>
        <a:srgbClr val="46B37F"/>
      </a:accent3>
      <a:accent4>
        <a:srgbClr val="3BB147"/>
      </a:accent4>
      <a:accent5>
        <a:srgbClr val="68B346"/>
      </a:accent5>
      <a:accent6>
        <a:srgbClr val="8DAD39"/>
      </a:accent6>
      <a:hlink>
        <a:srgbClr val="C27449"/>
      </a:hlink>
      <a:folHlink>
        <a:srgbClr val="878787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249</Words>
  <Application>Microsoft Office PowerPoint</Application>
  <PresentationFormat>Panorámica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Abadi</vt:lpstr>
      <vt:lpstr>Arial</vt:lpstr>
      <vt:lpstr>Modern Love</vt:lpstr>
      <vt:lpstr>The Hand</vt:lpstr>
      <vt:lpstr>Wingdings</vt:lpstr>
      <vt:lpstr>SketchyVTI</vt:lpstr>
      <vt:lpstr>Presentación de PowerPoint</vt:lpstr>
      <vt:lpstr>Presentación de PowerPoint</vt:lpstr>
      <vt:lpstr>Duración</vt:lpstr>
      <vt:lpstr>Duración = Figuras rítmicas</vt:lpstr>
      <vt:lpstr>Presentación de PowerPoint</vt:lpstr>
      <vt:lpstr>Figuras Musicales</vt:lpstr>
      <vt:lpstr>Percusión con palabras Cuartina</vt:lpstr>
      <vt:lpstr>Percusión de palabras con Galopa</vt:lpstr>
      <vt:lpstr>Percusión con palabras Saltillo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Coñuecar</dc:creator>
  <cp:lastModifiedBy>Claudia Coñuecar</cp:lastModifiedBy>
  <cp:revision>1</cp:revision>
  <dcterms:created xsi:type="dcterms:W3CDTF">2020-08-28T23:25:09Z</dcterms:created>
  <dcterms:modified xsi:type="dcterms:W3CDTF">2020-11-20T23:08:46Z</dcterms:modified>
</cp:coreProperties>
</file>