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0" r:id="rId8"/>
    <p:sldId id="262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60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5B7F7-EABD-4DD6-90B0-28E744FE8F70}" v="4" dt="2020-11-14T00:42:24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3A85B7F7-EABD-4DD6-90B0-28E744FE8F70}"/>
    <pc:docChg chg="undo custSel mod addSld modSld">
      <pc:chgData name="Claudia Coñuecar" userId="40a48c7a74c5fee3" providerId="LiveId" clId="{3A85B7F7-EABD-4DD6-90B0-28E744FE8F70}" dt="2020-11-20T23:00:24.971" v="74" actId="20577"/>
      <pc:docMkLst>
        <pc:docMk/>
      </pc:docMkLst>
      <pc:sldChg chg="modSp mod">
        <pc:chgData name="Claudia Coñuecar" userId="40a48c7a74c5fee3" providerId="LiveId" clId="{3A85B7F7-EABD-4DD6-90B0-28E744FE8F70}" dt="2020-11-14T00:40:23.372" v="27" actId="27636"/>
        <pc:sldMkLst>
          <pc:docMk/>
          <pc:sldMk cId="1153588885" sldId="257"/>
        </pc:sldMkLst>
        <pc:spChg chg="mod">
          <ac:chgData name="Claudia Coñuecar" userId="40a48c7a74c5fee3" providerId="LiveId" clId="{3A85B7F7-EABD-4DD6-90B0-28E744FE8F70}" dt="2020-11-14T00:40:23.372" v="27" actId="27636"/>
          <ac:spMkLst>
            <pc:docMk/>
            <pc:sldMk cId="1153588885" sldId="257"/>
            <ac:spMk id="3" creationId="{00000000-0000-0000-0000-000000000000}"/>
          </ac:spMkLst>
        </pc:spChg>
      </pc:sldChg>
      <pc:sldChg chg="modSp mod">
        <pc:chgData name="Claudia Coñuecar" userId="40a48c7a74c5fee3" providerId="LiveId" clId="{3A85B7F7-EABD-4DD6-90B0-28E744FE8F70}" dt="2020-11-14T00:40:23.403" v="28" actId="27636"/>
        <pc:sldMkLst>
          <pc:docMk/>
          <pc:sldMk cId="3463236230" sldId="259"/>
        </pc:sldMkLst>
        <pc:spChg chg="mod">
          <ac:chgData name="Claudia Coñuecar" userId="40a48c7a74c5fee3" providerId="LiveId" clId="{3A85B7F7-EABD-4DD6-90B0-28E744FE8F70}" dt="2020-11-14T00:40:23.403" v="28" actId="27636"/>
          <ac:spMkLst>
            <pc:docMk/>
            <pc:sldMk cId="3463236230" sldId="259"/>
            <ac:spMk id="3" creationId="{00000000-0000-0000-0000-000000000000}"/>
          </ac:spMkLst>
        </pc:spChg>
      </pc:sldChg>
      <pc:sldChg chg="modSp mod">
        <pc:chgData name="Claudia Coñuecar" userId="40a48c7a74c5fee3" providerId="LiveId" clId="{3A85B7F7-EABD-4DD6-90B0-28E744FE8F70}" dt="2020-11-20T23:00:24.971" v="74" actId="20577"/>
        <pc:sldMkLst>
          <pc:docMk/>
          <pc:sldMk cId="1871537904" sldId="260"/>
        </pc:sldMkLst>
        <pc:spChg chg="mod">
          <ac:chgData name="Claudia Coñuecar" userId="40a48c7a74c5fee3" providerId="LiveId" clId="{3A85B7F7-EABD-4DD6-90B0-28E744FE8F70}" dt="2020-11-20T23:00:24.971" v="74" actId="20577"/>
          <ac:spMkLst>
            <pc:docMk/>
            <pc:sldMk cId="1871537904" sldId="260"/>
            <ac:spMk id="3" creationId="{00000000-0000-0000-0000-000000000000}"/>
          </ac:spMkLst>
        </pc:spChg>
      </pc:sldChg>
      <pc:sldChg chg="addSp modSp mod">
        <pc:chgData name="Claudia Coñuecar" userId="40a48c7a74c5fee3" providerId="LiveId" clId="{3A85B7F7-EABD-4DD6-90B0-28E744FE8F70}" dt="2020-11-14T00:42:37.220" v="47" actId="1076"/>
        <pc:sldMkLst>
          <pc:docMk/>
          <pc:sldMk cId="885929316" sldId="262"/>
        </pc:sldMkLst>
        <pc:spChg chg="mod">
          <ac:chgData name="Claudia Coñuecar" userId="40a48c7a74c5fee3" providerId="LiveId" clId="{3A85B7F7-EABD-4DD6-90B0-28E744FE8F70}" dt="2020-11-14T00:42:29.112" v="43" actId="14100"/>
          <ac:spMkLst>
            <pc:docMk/>
            <pc:sldMk cId="885929316" sldId="262"/>
            <ac:spMk id="3" creationId="{00000000-0000-0000-0000-000000000000}"/>
          </ac:spMkLst>
        </pc:spChg>
        <pc:picChg chg="add mod modCrop">
          <ac:chgData name="Claudia Coñuecar" userId="40a48c7a74c5fee3" providerId="LiveId" clId="{3A85B7F7-EABD-4DD6-90B0-28E744FE8F70}" dt="2020-11-14T00:42:37.220" v="47" actId="1076"/>
          <ac:picMkLst>
            <pc:docMk/>
            <pc:sldMk cId="885929316" sldId="262"/>
            <ac:picMk id="4" creationId="{91922255-8330-4F9D-952D-28DC7728BB1B}"/>
          </ac:picMkLst>
        </pc:picChg>
      </pc:sldChg>
      <pc:sldChg chg="addSp modSp new mod modClrScheme chgLayout">
        <pc:chgData name="Claudia Coñuecar" userId="40a48c7a74c5fee3" providerId="LiveId" clId="{3A85B7F7-EABD-4DD6-90B0-28E744FE8F70}" dt="2020-11-14T00:41:18.605" v="35" actId="1076"/>
        <pc:sldMkLst>
          <pc:docMk/>
          <pc:sldMk cId="2396508362" sldId="270"/>
        </pc:sldMkLst>
        <pc:spChg chg="mod">
          <ac:chgData name="Claudia Coñuecar" userId="40a48c7a74c5fee3" providerId="LiveId" clId="{3A85B7F7-EABD-4DD6-90B0-28E744FE8F70}" dt="2020-11-14T00:41:08.255" v="32" actId="26606"/>
          <ac:spMkLst>
            <pc:docMk/>
            <pc:sldMk cId="2396508362" sldId="270"/>
            <ac:spMk id="2" creationId="{B2A54D51-6625-428C-A41E-0487953564BF}"/>
          </ac:spMkLst>
        </pc:spChg>
        <pc:spChg chg="mod ord">
          <ac:chgData name="Claudia Coñuecar" userId="40a48c7a74c5fee3" providerId="LiveId" clId="{3A85B7F7-EABD-4DD6-90B0-28E744FE8F70}" dt="2020-11-14T00:41:15.052" v="34" actId="14100"/>
          <ac:spMkLst>
            <pc:docMk/>
            <pc:sldMk cId="2396508362" sldId="270"/>
            <ac:spMk id="3" creationId="{E5BEA915-3FDA-461B-B6D3-94559E94E5DE}"/>
          </ac:spMkLst>
        </pc:spChg>
        <pc:picChg chg="add mod">
          <ac:chgData name="Claudia Coñuecar" userId="40a48c7a74c5fee3" providerId="LiveId" clId="{3A85B7F7-EABD-4DD6-90B0-28E744FE8F70}" dt="2020-11-14T00:41:18.605" v="35" actId="1076"/>
          <ac:picMkLst>
            <pc:docMk/>
            <pc:sldMk cId="2396508362" sldId="270"/>
            <ac:picMk id="4" creationId="{5E03ED09-CB70-4FCB-909F-CCD2AB32DF22}"/>
          </ac:picMkLst>
        </pc:picChg>
      </pc:sldChg>
      <pc:sldChg chg="addSp modSp new mod">
        <pc:chgData name="Claudia Coñuecar" userId="40a48c7a74c5fee3" providerId="LiveId" clId="{3A85B7F7-EABD-4DD6-90B0-28E744FE8F70}" dt="2020-11-14T00:43:11.565" v="55" actId="1076"/>
        <pc:sldMkLst>
          <pc:docMk/>
          <pc:sldMk cId="591090213" sldId="271"/>
        </pc:sldMkLst>
        <pc:picChg chg="add mod">
          <ac:chgData name="Claudia Coñuecar" userId="40a48c7a74c5fee3" providerId="LiveId" clId="{3A85B7F7-EABD-4DD6-90B0-28E744FE8F70}" dt="2020-11-14T00:43:11.565" v="55" actId="1076"/>
          <ac:picMkLst>
            <pc:docMk/>
            <pc:sldMk cId="591090213" sldId="271"/>
            <ac:picMk id="4" creationId="{DC4EECB8-F836-46C3-9634-2DF67D1EB6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B45625-0160-4B29-9421-CC2FC986F3F4}" type="slidenum">
              <a:rPr lang="es-CL" smtClean="0">
                <a:solidFill>
                  <a:srgbClr val="94C600"/>
                </a:solidFill>
              </a:rPr>
              <a:pPr/>
              <a:t>‹Nº›</a:t>
            </a:fld>
            <a:endParaRPr lang="es-CL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57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71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17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0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704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98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34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897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747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44220B-6A7E-41A5-A984-8697698D4BDA}" type="datetimeFigureOut">
              <a:rPr lang="es-CL" smtClean="0"/>
              <a:pPr/>
              <a:t>20-11-2020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B45625-0160-4B29-9421-CC2FC986F3F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3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Clases de Educación Artística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7° año Básico</a:t>
            </a:r>
          </a:p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8640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ía Mundial del 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2350" y="2216566"/>
            <a:ext cx="6198146" cy="22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52991" cy="3508977"/>
          </a:xfrm>
        </p:spPr>
        <p:txBody>
          <a:bodyPr/>
          <a:lstStyle/>
          <a:p>
            <a:r>
              <a:rPr lang="es-CL" dirty="0"/>
              <a:t>Realizar un dibujo </a:t>
            </a:r>
            <a:r>
              <a:rPr lang="es-CL" b="1" dirty="0"/>
              <a:t>eligiendo</a:t>
            </a:r>
            <a:r>
              <a:rPr lang="es-CL" dirty="0"/>
              <a:t> colores primarios o colores secundarios. (</a:t>
            </a:r>
            <a:r>
              <a:rPr lang="es-CL" b="1" dirty="0"/>
              <a:t>1 opción)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91679"/>
            <a:ext cx="2304256" cy="23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56383"/>
            <a:ext cx="3796491" cy="20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5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3A813-62BF-43BC-9E01-34C9895C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CD4780-A178-4F9A-81B0-2805161A9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4EECB8-F836-46C3-9634-2DF67D1E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1" y="382953"/>
            <a:ext cx="7340708" cy="60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1428" y="692696"/>
            <a:ext cx="7024744" cy="1143000"/>
          </a:xfrm>
        </p:spPr>
        <p:txBody>
          <a:bodyPr>
            <a:normAutofit/>
          </a:bodyPr>
          <a:lstStyle/>
          <a:p>
            <a:r>
              <a:rPr lang="es-CL" dirty="0"/>
              <a:t>Ejemplo colores primarios: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256584" cy="38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7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Ejemplo colores secundarios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46"/>
              </a:clrFrom>
              <a:clrTo>
                <a:srgbClr val="FDFD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2580"/>
            <a:ext cx="4729708" cy="37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6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Si necesitas una plantilla de dibujo: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379973" cy="40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96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1"/>
          <a:stretch/>
        </p:blipFill>
        <p:spPr bwMode="auto">
          <a:xfrm>
            <a:off x="2267743" y="692696"/>
            <a:ext cx="3855515" cy="561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2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2800" dirty="0">
                <a:hlinkClick r:id="rId2"/>
              </a:rPr>
              <a:t>cconuecar@emmanuel.cl</a:t>
            </a:r>
            <a:endParaRPr lang="es-CL" sz="2800" dirty="0"/>
          </a:p>
          <a:p>
            <a:r>
              <a:rPr lang="es-CL" sz="2800" dirty="0"/>
              <a:t>WhatsApp: +569 78961502</a:t>
            </a:r>
          </a:p>
          <a:p>
            <a:r>
              <a:rPr lang="es-CL" sz="2800" b="1" dirty="0"/>
              <a:t>Plazo de Entrega: Lunes </a:t>
            </a:r>
            <a:r>
              <a:rPr lang="es-CL" sz="2800" b="1"/>
              <a:t>30 Noviembre</a:t>
            </a:r>
            <a:endParaRPr lang="es-CL" sz="2800" b="1" dirty="0"/>
          </a:p>
          <a:p>
            <a:r>
              <a:rPr lang="es-CL" sz="2800" dirty="0"/>
              <a:t>Indicar </a:t>
            </a:r>
            <a:r>
              <a:rPr lang="es-CL" sz="2800" b="1" dirty="0"/>
              <a:t>Nombre y Curso</a:t>
            </a:r>
            <a:r>
              <a:rPr lang="es-CL" sz="2800" dirty="0"/>
              <a:t>, aún si es foto</a:t>
            </a:r>
          </a:p>
          <a:p>
            <a:r>
              <a:rPr lang="es-CL" sz="2800" dirty="0"/>
              <a:t>Buzón de Tareas de página del colegio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87153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es-CL" dirty="0"/>
              <a:t>Elementos del Arte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Son un grupo de aspectos que componen una obra de arte</a:t>
            </a:r>
          </a:p>
          <a:p>
            <a:pPr>
              <a:lnSpc>
                <a:spcPct val="150000"/>
              </a:lnSpc>
            </a:pPr>
            <a:r>
              <a:rPr lang="es-CL" dirty="0"/>
              <a:t>Los artistas trabajan dos o más formas de los elementos artísticos</a:t>
            </a:r>
          </a:p>
          <a:p>
            <a:pPr>
              <a:lnSpc>
                <a:spcPct val="150000"/>
              </a:lnSpc>
            </a:pPr>
            <a:r>
              <a:rPr lang="es-CL" dirty="0"/>
              <a:t>Estos elementos están presentes en la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115358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CL" dirty="0"/>
              <a:t>Elementos del Arte: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Líneas</a:t>
            </a:r>
          </a:p>
          <a:p>
            <a:r>
              <a:rPr lang="es-CL" dirty="0"/>
              <a:t>Puntos</a:t>
            </a:r>
          </a:p>
          <a:p>
            <a:r>
              <a:rPr lang="es-CL" dirty="0"/>
              <a:t>Textura</a:t>
            </a:r>
          </a:p>
          <a:p>
            <a:r>
              <a:rPr lang="es-CL" dirty="0"/>
              <a:t>Forma</a:t>
            </a:r>
          </a:p>
          <a:p>
            <a:r>
              <a:rPr lang="es-CL" dirty="0"/>
              <a:t>Color</a:t>
            </a:r>
          </a:p>
          <a:p>
            <a:r>
              <a:rPr lang="es-CL" dirty="0"/>
              <a:t>Espacio</a:t>
            </a:r>
          </a:p>
        </p:txBody>
      </p:sp>
      <p:pic>
        <p:nvPicPr>
          <p:cNvPr id="2050" name="Picture 2" descr="Hand drawn art studio element collectio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3370362" cy="3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3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es-CL" b="1" dirty="0"/>
              <a:t>Color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s-ES" dirty="0"/>
              <a:t>El color es el elemento más expresivo del arte y es visto mediante la luz reflejada en una superficie. </a:t>
            </a:r>
          </a:p>
          <a:p>
            <a:pPr algn="just">
              <a:lnSpc>
                <a:spcPct val="160000"/>
              </a:lnSpc>
            </a:pPr>
            <a:r>
              <a:rPr lang="es-ES" dirty="0"/>
              <a:t>El color es utilizado para crear la ilusión de profundidad, mientras los colores rojos parecen acercarse, los azules parecen retroceder en la distancia.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323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Colores Primarios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564905"/>
            <a:ext cx="6777317" cy="3096344"/>
          </a:xfrm>
        </p:spPr>
        <p:txBody>
          <a:bodyPr/>
          <a:lstStyle/>
          <a:p>
            <a:r>
              <a:rPr lang="es-ES" dirty="0"/>
              <a:t>Colores que no se obtienen de la mezcla entre colores.</a:t>
            </a:r>
          </a:p>
          <a:p>
            <a:pPr marL="68580" indent="0">
              <a:buNone/>
            </a:pPr>
            <a:endParaRPr lang="es-ES" dirty="0"/>
          </a:p>
          <a:p>
            <a:r>
              <a:rPr lang="es-ES" dirty="0"/>
              <a:t>Los colores primarios son: rojo, azul y amarillo.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79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" y="692696"/>
            <a:ext cx="894920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54D51-6625-428C-A41E-04879535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Video Colores primarios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EA915-3FDA-461B-B6D3-94559E94E5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5545808" cy="3493008"/>
          </a:xfrm>
        </p:spPr>
        <p:txBody>
          <a:bodyPr>
            <a:normAutofit/>
          </a:bodyPr>
          <a:lstStyle/>
          <a:p>
            <a:r>
              <a:rPr lang="es-CL" dirty="0"/>
              <a:t>https://youtu.be/ujgxDNBqLqo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03ED09-CB70-4FCB-909F-CCD2AB32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59" y="3356992"/>
            <a:ext cx="4624522" cy="231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50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Colores Secundarios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41" y="2483177"/>
            <a:ext cx="6777317" cy="350897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Colores que se obtienen de la mezcla a partes iguales de dos colores primarios.</a:t>
            </a:r>
          </a:p>
          <a:p>
            <a:pPr algn="just">
              <a:lnSpc>
                <a:spcPct val="150000"/>
              </a:lnSpc>
            </a:pPr>
            <a:r>
              <a:rPr lang="es-CL" dirty="0"/>
              <a:t>Naranja, verde y morado.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922255-8330-4F9D-952D-28DC7728B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95"/>
          <a:stretch/>
        </p:blipFill>
        <p:spPr>
          <a:xfrm>
            <a:off x="4427984" y="3645024"/>
            <a:ext cx="3826396" cy="24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89679" cy="43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43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224</Words>
  <Application>Microsoft Office PowerPoint</Application>
  <PresentationFormat>Presentación en pantalla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Austin</vt:lpstr>
      <vt:lpstr>Clases de Educación Artística</vt:lpstr>
      <vt:lpstr>Elementos del Arte</vt:lpstr>
      <vt:lpstr>Elementos del Arte:</vt:lpstr>
      <vt:lpstr>Color</vt:lpstr>
      <vt:lpstr>Colores Primarios</vt:lpstr>
      <vt:lpstr>Presentación de PowerPoint</vt:lpstr>
      <vt:lpstr>Video Colores primarios</vt:lpstr>
      <vt:lpstr>Colores Secundarios</vt:lpstr>
      <vt:lpstr>Presentación de PowerPoint</vt:lpstr>
      <vt:lpstr>Actividad de trabajo</vt:lpstr>
      <vt:lpstr>Presentación de PowerPoint</vt:lpstr>
      <vt:lpstr>Ejemplo colores primarios:</vt:lpstr>
      <vt:lpstr>Ejemplo colores secundarios</vt:lpstr>
      <vt:lpstr>Si necesitas una plantilla de dibujo:</vt:lpstr>
      <vt:lpstr>Presentación de PowerPoint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Educación Artística</dc:title>
  <dc:creator>Sala Enlace</dc:creator>
  <cp:lastModifiedBy>Claudia Coñuecar</cp:lastModifiedBy>
  <cp:revision>7</cp:revision>
  <dcterms:created xsi:type="dcterms:W3CDTF">2020-06-02T00:37:13Z</dcterms:created>
  <dcterms:modified xsi:type="dcterms:W3CDTF">2020-11-20T23:00:27Z</dcterms:modified>
</cp:coreProperties>
</file>