
<file path=[Content_Types].xml><?xml version="1.0" encoding="utf-8"?>
<Types xmlns="http://schemas.openxmlformats.org/package/2006/content-types">
  <Default Extension="bmp" ContentType="image/bmp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8" r:id="rId6"/>
    <p:sldId id="259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7" r:id="rId15"/>
    <p:sldId id="276" r:id="rId16"/>
    <p:sldId id="262" r:id="rId1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EDF724-56CC-4B90-9D53-2AD54191AA2E}" v="35" dt="2020-11-20T22:55:04.1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D1EDF724-56CC-4B90-9D53-2AD54191AA2E}"/>
    <pc:docChg chg="modSld">
      <pc:chgData name="Claudia Coñuecar" userId="40a48c7a74c5fee3" providerId="LiveId" clId="{D1EDF724-56CC-4B90-9D53-2AD54191AA2E}" dt="2020-11-20T22:55:04.123" v="79" actId="20577"/>
      <pc:docMkLst>
        <pc:docMk/>
      </pc:docMkLst>
      <pc:sldChg chg="modSp">
        <pc:chgData name="Claudia Coñuecar" userId="40a48c7a74c5fee3" providerId="LiveId" clId="{D1EDF724-56CC-4B90-9D53-2AD54191AA2E}" dt="2020-11-20T22:55:04.123" v="79" actId="20577"/>
        <pc:sldMkLst>
          <pc:docMk/>
          <pc:sldMk cId="491186029" sldId="262"/>
        </pc:sldMkLst>
        <pc:graphicFrameChg chg="mod">
          <ac:chgData name="Claudia Coñuecar" userId="40a48c7a74c5fee3" providerId="LiveId" clId="{D1EDF724-56CC-4B90-9D53-2AD54191AA2E}" dt="2020-11-20T22:55:04.123" v="79" actId="20577"/>
          <ac:graphicFrameMkLst>
            <pc:docMk/>
            <pc:sldMk cId="491186029" sldId="262"/>
            <ac:graphicFrameMk id="10" creationId="{D4F03EC1-D08C-45FA-AC9F-7C43CAF52CB1}"/>
          </ac:graphicFrameMkLst>
        </pc:graphicFrameChg>
      </pc:sldChg>
      <pc:sldChg chg="modSp mod">
        <pc:chgData name="Claudia Coñuecar" userId="40a48c7a74c5fee3" providerId="LiveId" clId="{D1EDF724-56CC-4B90-9D53-2AD54191AA2E}" dt="2020-11-14T00:35:25.614" v="44" actId="20577"/>
        <pc:sldMkLst>
          <pc:docMk/>
          <pc:sldMk cId="284562489" sldId="276"/>
        </pc:sldMkLst>
        <pc:spChg chg="mod">
          <ac:chgData name="Claudia Coñuecar" userId="40a48c7a74c5fee3" providerId="LiveId" clId="{D1EDF724-56CC-4B90-9D53-2AD54191AA2E}" dt="2020-11-14T00:35:25.614" v="44" actId="20577"/>
          <ac:spMkLst>
            <pc:docMk/>
            <pc:sldMk cId="284562489" sldId="276"/>
            <ac:spMk id="3" creationId="{14843257-9735-4A6B-9A49-17CA9E002155}"/>
          </ac:spMkLst>
        </pc:spChg>
      </pc:sldChg>
    </pc:docChg>
  </pc:docChgLst>
  <pc:docChgLst>
    <pc:chgData name="Claudia Coñuecar" userId="40a48c7a74c5fee3" providerId="LiveId" clId="{855F8F45-981D-444D-9F88-CAC1467DCE89}"/>
    <pc:docChg chg="undo custSel mod addSld delSld modSld">
      <pc:chgData name="Claudia Coñuecar" userId="40a48c7a74c5fee3" providerId="LiveId" clId="{855F8F45-981D-444D-9F88-CAC1467DCE89}" dt="2020-08-03T01:06:32.958" v="1307" actId="20577"/>
      <pc:docMkLst>
        <pc:docMk/>
      </pc:docMkLst>
      <pc:sldChg chg="delSp modSp mod delDesignElem">
        <pc:chgData name="Claudia Coñuecar" userId="40a48c7a74c5fee3" providerId="LiveId" clId="{855F8F45-981D-444D-9F88-CAC1467DCE89}" dt="2020-07-28T21:59:45.790" v="609" actId="1076"/>
        <pc:sldMkLst>
          <pc:docMk/>
          <pc:sldMk cId="755769779" sldId="256"/>
        </pc:sldMkLst>
        <pc:spChg chg="mod">
          <ac:chgData name="Claudia Coñuecar" userId="40a48c7a74c5fee3" providerId="LiveId" clId="{855F8F45-981D-444D-9F88-CAC1467DCE89}" dt="2020-07-28T21:59:38.037" v="607" actId="1076"/>
          <ac:spMkLst>
            <pc:docMk/>
            <pc:sldMk cId="755769779" sldId="256"/>
            <ac:spMk id="2" creationId="{ED90EC3D-482A-4E73-B198-E8341A0D0973}"/>
          </ac:spMkLst>
        </pc:spChg>
        <pc:spChg chg="mod">
          <ac:chgData name="Claudia Coñuecar" userId="40a48c7a74c5fee3" providerId="LiveId" clId="{855F8F45-981D-444D-9F88-CAC1467DCE89}" dt="2020-07-28T21:59:45.790" v="609" actId="1076"/>
          <ac:spMkLst>
            <pc:docMk/>
            <pc:sldMk cId="755769779" sldId="256"/>
            <ac:spMk id="7" creationId="{2048EE7C-B77F-4E59-88A7-DD66337BB69C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755769779" sldId="256"/>
            <ac:spMk id="24" creationId="{93BFCDB3-13C4-4D69-848D-3F1F4D6B8F47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755769779" sldId="256"/>
            <ac:spMk id="26" creationId="{CC2B9599-6E7A-4DD2-B13A-B4F68A1351A6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755769779" sldId="256"/>
            <ac:spMk id="28" creationId="{3E377648-1ED1-4112-805B-16C14CE995F7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755769779" sldId="256"/>
            <ac:spMk id="30" creationId="{D63B59CB-289C-4850-A932-358B9E412BA0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755769779" sldId="256"/>
            <ac:spMk id="32" creationId="{98867647-07B7-4265-832F-DE0E80979AC4}"/>
          </ac:spMkLst>
        </pc:spChg>
        <pc:picChg chg="mod">
          <ac:chgData name="Claudia Coñuecar" userId="40a48c7a74c5fee3" providerId="LiveId" clId="{855F8F45-981D-444D-9F88-CAC1467DCE89}" dt="2020-07-28T21:59:40.709" v="608" actId="1076"/>
          <ac:picMkLst>
            <pc:docMk/>
            <pc:sldMk cId="755769779" sldId="256"/>
            <ac:picMk id="3" creationId="{6E563990-B28C-40C6-9D09-158FF04DCBFA}"/>
          </ac:picMkLst>
        </pc:picChg>
        <pc:cxnChg chg="del">
          <ac:chgData name="Claudia Coñuecar" userId="40a48c7a74c5fee3" providerId="LiveId" clId="{855F8F45-981D-444D-9F88-CAC1467DCE89}" dt="2020-07-28T21:29:38.454" v="88"/>
          <ac:cxnSpMkLst>
            <pc:docMk/>
            <pc:sldMk cId="755769779" sldId="256"/>
            <ac:cxnSpMk id="34" creationId="{516AC468-2C3D-4337-A9A2-81175F6D54B7}"/>
          </ac:cxnSpMkLst>
        </pc:cxnChg>
        <pc:cxnChg chg="del">
          <ac:chgData name="Claudia Coñuecar" userId="40a48c7a74c5fee3" providerId="LiveId" clId="{855F8F45-981D-444D-9F88-CAC1467DCE89}" dt="2020-07-28T21:29:38.454" v="88"/>
          <ac:cxnSpMkLst>
            <pc:docMk/>
            <pc:sldMk cId="755769779" sldId="256"/>
            <ac:cxnSpMk id="36" creationId="{2A873262-74DB-4FD1-9625-E4616CF011DF}"/>
          </ac:cxnSpMkLst>
        </pc:cxnChg>
        <pc:cxnChg chg="del">
          <ac:chgData name="Claudia Coñuecar" userId="40a48c7a74c5fee3" providerId="LiveId" clId="{855F8F45-981D-444D-9F88-CAC1467DCE89}" dt="2020-07-28T21:29:38.454" v="88"/>
          <ac:cxnSpMkLst>
            <pc:docMk/>
            <pc:sldMk cId="755769779" sldId="256"/>
            <ac:cxnSpMk id="38" creationId="{09F3D15D-CB95-47AD-87F5-9CFF84F61593}"/>
          </ac:cxnSpMkLst>
        </pc:cxnChg>
      </pc:sldChg>
      <pc:sldChg chg="delSp modSp delDesignElem">
        <pc:chgData name="Claudia Coñuecar" userId="40a48c7a74c5fee3" providerId="LiveId" clId="{855F8F45-981D-444D-9F88-CAC1467DCE89}" dt="2020-07-28T21:30:10.212" v="90"/>
        <pc:sldMkLst>
          <pc:docMk/>
          <pc:sldMk cId="2276795429" sldId="258"/>
        </pc:sldMkLst>
        <pc:spChg chg="mod">
          <ac:chgData name="Claudia Coñuecar" userId="40a48c7a74c5fee3" providerId="LiveId" clId="{855F8F45-981D-444D-9F88-CAC1467DCE89}" dt="2020-07-28T21:30:10.212" v="90"/>
          <ac:spMkLst>
            <pc:docMk/>
            <pc:sldMk cId="2276795429" sldId="258"/>
            <ac:spMk id="2" creationId="{A850B972-0B7A-40CD-9E79-07E8A87AB03C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2276795429" sldId="258"/>
            <ac:spMk id="14" creationId="{E192707B-B929-41A7-9B41-E959A1C689E4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2276795429" sldId="258"/>
            <ac:spMk id="16" creationId="{8FB4235C-4505-46C7-AD8F-8769A1972FC1}"/>
          </ac:spMkLst>
        </pc:spChg>
        <pc:graphicFrameChg chg="mod">
          <ac:chgData name="Claudia Coñuecar" userId="40a48c7a74c5fee3" providerId="LiveId" clId="{855F8F45-981D-444D-9F88-CAC1467DCE89}" dt="2020-07-28T21:29:38.454" v="88"/>
          <ac:graphicFrameMkLst>
            <pc:docMk/>
            <pc:sldMk cId="2276795429" sldId="258"/>
            <ac:graphicFrameMk id="9" creationId="{8FF6EDB8-0D3A-4193-BDFE-DD56CEA7DAB2}"/>
          </ac:graphicFrameMkLst>
        </pc:graphicFrameChg>
      </pc:sldChg>
      <pc:sldChg chg="delSp modSp mod delDesignElem">
        <pc:chgData name="Claudia Coñuecar" userId="40a48c7a74c5fee3" providerId="LiveId" clId="{855F8F45-981D-444D-9F88-CAC1467DCE89}" dt="2020-07-28T21:39:34.424" v="237" actId="1076"/>
        <pc:sldMkLst>
          <pc:docMk/>
          <pc:sldMk cId="4112772953" sldId="259"/>
        </pc:sldMkLst>
        <pc:spChg chg="mod">
          <ac:chgData name="Claudia Coñuecar" userId="40a48c7a74c5fee3" providerId="LiveId" clId="{855F8F45-981D-444D-9F88-CAC1467DCE89}" dt="2020-07-28T21:39:34.424" v="237" actId="1076"/>
          <ac:spMkLst>
            <pc:docMk/>
            <pc:sldMk cId="4112772953" sldId="259"/>
            <ac:spMk id="2" creationId="{5F3F6C66-D6D7-4A72-9928-967AEA400766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4112772953" sldId="259"/>
            <ac:spMk id="11" creationId="{AB763E74-B111-4F0A-990A-DC546EDB60B3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4112772953" sldId="259"/>
            <ac:spMk id="13" creationId="{59261977-BEC4-4705-BB60-C4C0C74711F6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4112772953" sldId="259"/>
            <ac:spMk id="15" creationId="{E61F1EFE-E608-4FCB-8DBB-12FA3AC1E2C9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4112772953" sldId="259"/>
            <ac:spMk id="17" creationId="{4C7DD595-7EA3-45FF-B181-2B606353F7D0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4112772953" sldId="259"/>
            <ac:spMk id="19" creationId="{848B10FE-6408-43F6-9A62-B98F2DB0FFB8}"/>
          </ac:spMkLst>
        </pc:spChg>
      </pc:sldChg>
      <pc:sldChg chg="delSp del delDesignElem">
        <pc:chgData name="Claudia Coñuecar" userId="40a48c7a74c5fee3" providerId="LiveId" clId="{855F8F45-981D-444D-9F88-CAC1467DCE89}" dt="2020-07-28T22:06:43.163" v="732" actId="2696"/>
        <pc:sldMkLst>
          <pc:docMk/>
          <pc:sldMk cId="3782906153" sldId="260"/>
        </pc:sldMkLst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3782906153" sldId="260"/>
            <ac:spMk id="14" creationId="{06FF3823-BBAD-4D28-B6DB-E416E24090B1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3782906153" sldId="260"/>
            <ac:spMk id="16" creationId="{0E20F056-0FFD-4EE9-BDCB-8963C7F8BAB4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3782906153" sldId="260"/>
            <ac:spMk id="18" creationId="{87507ED7-71D7-4B95-8D4F-7B3E186238E1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3782906153" sldId="260"/>
            <ac:spMk id="27" creationId="{7BB58C53-AF1A-4577-9FD9-2A6A3DDEA577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3782906153" sldId="260"/>
            <ac:spMk id="29" creationId="{E5F7F7DE-2DAA-4260-B379-423DEC36F325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3782906153" sldId="260"/>
            <ac:spMk id="31" creationId="{3C0C984F-4779-40F8-A8DC-59DD7615BE53}"/>
          </ac:spMkLst>
        </pc:spChg>
        <pc:grpChg chg="del">
          <ac:chgData name="Claudia Coñuecar" userId="40a48c7a74c5fee3" providerId="LiveId" clId="{855F8F45-981D-444D-9F88-CAC1467DCE89}" dt="2020-07-28T21:29:38.454" v="88"/>
          <ac:grpSpMkLst>
            <pc:docMk/>
            <pc:sldMk cId="3782906153" sldId="260"/>
            <ac:grpSpMk id="20" creationId="{AA38E6D2-F0D9-4B69-ABEB-EB70412E8C74}"/>
          </ac:grpSpMkLst>
        </pc:grpChg>
        <pc:cxnChg chg="del">
          <ac:chgData name="Claudia Coñuecar" userId="40a48c7a74c5fee3" providerId="LiveId" clId="{855F8F45-981D-444D-9F88-CAC1467DCE89}" dt="2020-07-28T21:29:38.454" v="88"/>
          <ac:cxnSpMkLst>
            <pc:docMk/>
            <pc:sldMk cId="3782906153" sldId="260"/>
            <ac:cxnSpMk id="33" creationId="{57D5430C-DB52-4EA6-8319-C7AC4C1710C5}"/>
          </ac:cxnSpMkLst>
        </pc:cxnChg>
        <pc:cxnChg chg="del">
          <ac:chgData name="Claudia Coñuecar" userId="40a48c7a74c5fee3" providerId="LiveId" clId="{855F8F45-981D-444D-9F88-CAC1467DCE89}" dt="2020-07-28T21:29:38.454" v="88"/>
          <ac:cxnSpMkLst>
            <pc:docMk/>
            <pc:sldMk cId="3782906153" sldId="260"/>
            <ac:cxnSpMk id="35" creationId="{8166ECFA-EC1E-4CD9-A9CC-1EBFE29AB8BC}"/>
          </ac:cxnSpMkLst>
        </pc:cxnChg>
        <pc:cxnChg chg="del">
          <ac:chgData name="Claudia Coñuecar" userId="40a48c7a74c5fee3" providerId="LiveId" clId="{855F8F45-981D-444D-9F88-CAC1467DCE89}" dt="2020-07-28T21:29:38.454" v="88"/>
          <ac:cxnSpMkLst>
            <pc:docMk/>
            <pc:sldMk cId="3782906153" sldId="260"/>
            <ac:cxnSpMk id="37" creationId="{C746FE2E-3188-4CA0-96F7-21A68D1B1943}"/>
          </ac:cxnSpMkLst>
        </pc:cxnChg>
      </pc:sldChg>
      <pc:sldChg chg="addSp delSp modSp mod delDesignElem">
        <pc:chgData name="Claudia Coñuecar" userId="40a48c7a74c5fee3" providerId="LiveId" clId="{855F8F45-981D-444D-9F88-CAC1467DCE89}" dt="2020-07-28T22:06:31.982" v="731" actId="1076"/>
        <pc:sldMkLst>
          <pc:docMk/>
          <pc:sldMk cId="491186029" sldId="262"/>
        </pc:sldMkLst>
        <pc:spChg chg="mod">
          <ac:chgData name="Claudia Coñuecar" userId="40a48c7a74c5fee3" providerId="LiveId" clId="{855F8F45-981D-444D-9F88-CAC1467DCE89}" dt="2020-07-28T22:05:10.822" v="717" actId="1076"/>
          <ac:spMkLst>
            <pc:docMk/>
            <pc:sldMk cId="491186029" sldId="262"/>
            <ac:spMk id="2" creationId="{2FBE61F3-2745-486A-9B37-D1351783A8A7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491186029" sldId="262"/>
            <ac:spMk id="21" creationId="{2A4D183E-A455-400F-B558-5EF3C42F6648}"/>
          </ac:spMkLst>
        </pc:spChg>
        <pc:spChg chg="del">
          <ac:chgData name="Claudia Coñuecar" userId="40a48c7a74c5fee3" providerId="LiveId" clId="{855F8F45-981D-444D-9F88-CAC1467DCE89}" dt="2020-07-28T21:29:38.454" v="88"/>
          <ac:spMkLst>
            <pc:docMk/>
            <pc:sldMk cId="491186029" sldId="262"/>
            <ac:spMk id="23" creationId="{46EC6A0A-8EDD-4CAD-8301-B0613EFB68A2}"/>
          </ac:spMkLst>
        </pc:spChg>
        <pc:graphicFrameChg chg="mod">
          <ac:chgData name="Claudia Coñuecar" userId="40a48c7a74c5fee3" providerId="LiveId" clId="{855F8F45-981D-444D-9F88-CAC1467DCE89}" dt="2020-07-28T22:05:51.472" v="723" actId="255"/>
          <ac:graphicFrameMkLst>
            <pc:docMk/>
            <pc:sldMk cId="491186029" sldId="262"/>
            <ac:graphicFrameMk id="10" creationId="{D4F03EC1-D08C-45FA-AC9F-7C43CAF52CB1}"/>
          </ac:graphicFrameMkLst>
        </pc:graphicFrameChg>
        <pc:picChg chg="add del mod">
          <ac:chgData name="Claudia Coñuecar" userId="40a48c7a74c5fee3" providerId="LiveId" clId="{855F8F45-981D-444D-9F88-CAC1467DCE89}" dt="2020-07-28T22:06:27.638" v="728" actId="21"/>
          <ac:picMkLst>
            <pc:docMk/>
            <pc:sldMk cId="491186029" sldId="262"/>
            <ac:picMk id="3" creationId="{B71DD0DA-DBFE-4BCF-8334-9620001A12B7}"/>
          </ac:picMkLst>
        </pc:picChg>
        <pc:picChg chg="add mod">
          <ac:chgData name="Claudia Coñuecar" userId="40a48c7a74c5fee3" providerId="LiveId" clId="{855F8F45-981D-444D-9F88-CAC1467DCE89}" dt="2020-07-28T22:06:31.982" v="731" actId="1076"/>
          <ac:picMkLst>
            <pc:docMk/>
            <pc:sldMk cId="491186029" sldId="262"/>
            <ac:picMk id="4" creationId="{F7C7603A-1904-4A79-A5CE-B0AF7656F6AB}"/>
          </ac:picMkLst>
        </pc:picChg>
        <pc:picChg chg="del">
          <ac:chgData name="Claudia Coñuecar" userId="40a48c7a74c5fee3" providerId="LiveId" clId="{855F8F45-981D-444D-9F88-CAC1467DCE89}" dt="2020-07-28T22:04:40.845" v="711" actId="21"/>
          <ac:picMkLst>
            <pc:docMk/>
            <pc:sldMk cId="491186029" sldId="262"/>
            <ac:picMk id="7" creationId="{36C5320A-DFA9-4A31-8D7F-EE05D1E3801F}"/>
          </ac:picMkLst>
        </pc:picChg>
      </pc:sldChg>
      <pc:sldChg chg="addSp delSp modSp del mod modClrScheme chgLayout">
        <pc:chgData name="Claudia Coñuecar" userId="40a48c7a74c5fee3" providerId="LiveId" clId="{855F8F45-981D-444D-9F88-CAC1467DCE89}" dt="2020-07-28T21:39:16.137" v="234" actId="2696"/>
        <pc:sldMkLst>
          <pc:docMk/>
          <pc:sldMk cId="2844960060" sldId="263"/>
        </pc:sldMkLst>
        <pc:spChg chg="del">
          <ac:chgData name="Claudia Coñuecar" userId="40a48c7a74c5fee3" providerId="LiveId" clId="{855F8F45-981D-444D-9F88-CAC1467DCE89}" dt="2020-07-28T21:10:22.688" v="3" actId="26606"/>
          <ac:spMkLst>
            <pc:docMk/>
            <pc:sldMk cId="2844960060" sldId="263"/>
            <ac:spMk id="2" creationId="{3EBFCA27-473B-46B9-87B1-4302EA6D80CD}"/>
          </ac:spMkLst>
        </pc:spChg>
        <pc:spChg chg="del">
          <ac:chgData name="Claudia Coñuecar" userId="40a48c7a74c5fee3" providerId="LiveId" clId="{855F8F45-981D-444D-9F88-CAC1467DCE89}" dt="2020-07-28T21:10:18.084" v="2"/>
          <ac:spMkLst>
            <pc:docMk/>
            <pc:sldMk cId="2844960060" sldId="263"/>
            <ac:spMk id="3" creationId="{10513943-E56C-4D92-BC8F-F07235C88D28}"/>
          </ac:spMkLst>
        </pc:spChg>
        <pc:spChg chg="add del mod">
          <ac:chgData name="Claudia Coñuecar" userId="40a48c7a74c5fee3" providerId="LiveId" clId="{855F8F45-981D-444D-9F88-CAC1467DCE89}" dt="2020-07-28T21:10:42.455" v="5"/>
          <ac:spMkLst>
            <pc:docMk/>
            <pc:sldMk cId="2844960060" sldId="263"/>
            <ac:spMk id="6" creationId="{BFFBC4DA-1DB5-4378-801B-5D65F04F4FAE}"/>
          </ac:spMkLst>
        </pc:spChg>
        <pc:spChg chg="add mod">
          <ac:chgData name="Claudia Coñuecar" userId="40a48c7a74c5fee3" providerId="LiveId" clId="{855F8F45-981D-444D-9F88-CAC1467DCE89}" dt="2020-07-28T21:14:27.060" v="79" actId="20577"/>
          <ac:spMkLst>
            <pc:docMk/>
            <pc:sldMk cId="2844960060" sldId="263"/>
            <ac:spMk id="7" creationId="{EF6F5792-030C-4818-8893-BC4C0C546059}"/>
          </ac:spMkLst>
        </pc:spChg>
        <pc:spChg chg="add del mod">
          <ac:chgData name="Claudia Coñuecar" userId="40a48c7a74c5fee3" providerId="LiveId" clId="{855F8F45-981D-444D-9F88-CAC1467DCE89}" dt="2020-07-28T21:11:13.424" v="8"/>
          <ac:spMkLst>
            <pc:docMk/>
            <pc:sldMk cId="2844960060" sldId="263"/>
            <ac:spMk id="8" creationId="{C068ABF5-29FF-47CD-BA27-1A2E0D337C95}"/>
          </ac:spMkLst>
        </pc:spChg>
        <pc:spChg chg="add mod">
          <ac:chgData name="Claudia Coñuecar" userId="40a48c7a74c5fee3" providerId="LiveId" clId="{855F8F45-981D-444D-9F88-CAC1467DCE89}" dt="2020-07-28T21:12:43.260" v="21" actId="1076"/>
          <ac:spMkLst>
            <pc:docMk/>
            <pc:sldMk cId="2844960060" sldId="263"/>
            <ac:spMk id="9" creationId="{F14D351A-AD50-44B6-AF3F-28B054B3DBA9}"/>
          </ac:spMkLst>
        </pc:spChg>
        <pc:spChg chg="add mod">
          <ac:chgData name="Claudia Coñuecar" userId="40a48c7a74c5fee3" providerId="LiveId" clId="{855F8F45-981D-444D-9F88-CAC1467DCE89}" dt="2020-07-28T21:30:10.212" v="90"/>
          <ac:spMkLst>
            <pc:docMk/>
            <pc:sldMk cId="2844960060" sldId="263"/>
            <ac:spMk id="10" creationId="{8C3B04F0-5FF6-43B6-BAA6-E4D7CD432651}"/>
          </ac:spMkLst>
        </pc:spChg>
        <pc:spChg chg="add mod">
          <ac:chgData name="Claudia Coñuecar" userId="40a48c7a74c5fee3" providerId="LiveId" clId="{855F8F45-981D-444D-9F88-CAC1467DCE89}" dt="2020-07-28T21:13:59.468" v="34" actId="1076"/>
          <ac:spMkLst>
            <pc:docMk/>
            <pc:sldMk cId="2844960060" sldId="263"/>
            <ac:spMk id="11" creationId="{50AB8675-F736-4E7C-AB21-8DA421D8B8FE}"/>
          </ac:spMkLst>
        </pc:spChg>
        <pc:spChg chg="add mod">
          <ac:chgData name="Claudia Coñuecar" userId="40a48c7a74c5fee3" providerId="LiveId" clId="{855F8F45-981D-444D-9F88-CAC1467DCE89}" dt="2020-07-28T21:30:10.212" v="90"/>
          <ac:spMkLst>
            <pc:docMk/>
            <pc:sldMk cId="2844960060" sldId="263"/>
            <ac:spMk id="12" creationId="{8C43A37A-D6E5-448D-9B24-70279B54A991}"/>
          </ac:spMkLst>
        </pc:spChg>
        <pc:picChg chg="add del">
          <ac:chgData name="Claudia Coñuecar" userId="40a48c7a74c5fee3" providerId="LiveId" clId="{855F8F45-981D-444D-9F88-CAC1467DCE89}" dt="2020-07-28T21:09:27.352" v="1"/>
          <ac:picMkLst>
            <pc:docMk/>
            <pc:sldMk cId="2844960060" sldId="263"/>
            <ac:picMk id="4" creationId="{C631F404-5EBC-4C69-9B01-4AC8CA7C580E}"/>
          </ac:picMkLst>
        </pc:picChg>
        <pc:picChg chg="add mod">
          <ac:chgData name="Claudia Coñuecar" userId="40a48c7a74c5fee3" providerId="LiveId" clId="{855F8F45-981D-444D-9F88-CAC1467DCE89}" dt="2020-07-28T21:14:29.368" v="80" actId="1076"/>
          <ac:picMkLst>
            <pc:docMk/>
            <pc:sldMk cId="2844960060" sldId="263"/>
            <ac:picMk id="5" creationId="{76D48AB3-83A9-4B6F-BD3C-E324C0FF60C0}"/>
          </ac:picMkLst>
        </pc:picChg>
        <pc:picChg chg="del">
          <ac:chgData name="Claudia Coñuecar" userId="40a48c7a74c5fee3" providerId="LiveId" clId="{855F8F45-981D-444D-9F88-CAC1467DCE89}" dt="2020-07-28T21:29:11.626" v="81"/>
          <ac:picMkLst>
            <pc:docMk/>
            <pc:sldMk cId="2844960060" sldId="263"/>
            <ac:picMk id="13" creationId="{C078FB4E-E91F-42C8-BA41-86EADA26B15A}"/>
          </ac:picMkLst>
        </pc:picChg>
      </pc:sldChg>
      <pc:sldChg chg="addSp modSp mod">
        <pc:chgData name="Claudia Coñuecar" userId="40a48c7a74c5fee3" providerId="LiveId" clId="{855F8F45-981D-444D-9F88-CAC1467DCE89}" dt="2020-07-28T21:39:09.317" v="233" actId="1076"/>
        <pc:sldMkLst>
          <pc:docMk/>
          <pc:sldMk cId="2950423043" sldId="268"/>
        </pc:sldMkLst>
        <pc:spChg chg="add mod">
          <ac:chgData name="Claudia Coñuecar" userId="40a48c7a74c5fee3" providerId="LiveId" clId="{855F8F45-981D-444D-9F88-CAC1467DCE89}" dt="2020-07-28T21:35:44.714" v="202" actId="255"/>
          <ac:spMkLst>
            <pc:docMk/>
            <pc:sldMk cId="2950423043" sldId="268"/>
            <ac:spMk id="2" creationId="{24589333-06D1-40A6-956F-FFF324B96F6A}"/>
          </ac:spMkLst>
        </pc:spChg>
        <pc:spChg chg="add mod">
          <ac:chgData name="Claudia Coñuecar" userId="40a48c7a74c5fee3" providerId="LiveId" clId="{855F8F45-981D-444D-9F88-CAC1467DCE89}" dt="2020-07-28T21:38:32.661" v="218" actId="1076"/>
          <ac:spMkLst>
            <pc:docMk/>
            <pc:sldMk cId="2950423043" sldId="268"/>
            <ac:spMk id="3" creationId="{EB85B0DA-9ADC-4FA3-84D6-0FD4C163FED7}"/>
          </ac:spMkLst>
        </pc:spChg>
        <pc:spChg chg="mod">
          <ac:chgData name="Claudia Coñuecar" userId="40a48c7a74c5fee3" providerId="LiveId" clId="{855F8F45-981D-444D-9F88-CAC1467DCE89}" dt="2020-07-28T21:39:03.933" v="232" actId="5793"/>
          <ac:spMkLst>
            <pc:docMk/>
            <pc:sldMk cId="2950423043" sldId="268"/>
            <ac:spMk id="26627" creationId="{00000000-0000-0000-0000-000000000000}"/>
          </ac:spMkLst>
        </pc:spChg>
        <pc:picChg chg="mod">
          <ac:chgData name="Claudia Coñuecar" userId="40a48c7a74c5fee3" providerId="LiveId" clId="{855F8F45-981D-444D-9F88-CAC1467DCE89}" dt="2020-07-28T21:38:45.974" v="224" actId="14100"/>
          <ac:picMkLst>
            <pc:docMk/>
            <pc:sldMk cId="2950423043" sldId="268"/>
            <ac:picMk id="13316" creationId="{00000000-0000-0000-0000-000000000000}"/>
          </ac:picMkLst>
        </pc:picChg>
        <pc:picChg chg="mod">
          <ac:chgData name="Claudia Coñuecar" userId="40a48c7a74c5fee3" providerId="LiveId" clId="{855F8F45-981D-444D-9F88-CAC1467DCE89}" dt="2020-07-28T21:38:29.846" v="217" actId="1076"/>
          <ac:picMkLst>
            <pc:docMk/>
            <pc:sldMk cId="2950423043" sldId="268"/>
            <ac:picMk id="13317" creationId="{00000000-0000-0000-0000-000000000000}"/>
          </ac:picMkLst>
        </pc:picChg>
        <pc:picChg chg="mod">
          <ac:chgData name="Claudia Coñuecar" userId="40a48c7a74c5fee3" providerId="LiveId" clId="{855F8F45-981D-444D-9F88-CAC1467DCE89}" dt="2020-07-28T21:35:53.093" v="204" actId="1076"/>
          <ac:picMkLst>
            <pc:docMk/>
            <pc:sldMk cId="2950423043" sldId="268"/>
            <ac:picMk id="13318" creationId="{00000000-0000-0000-0000-000000000000}"/>
          </ac:picMkLst>
        </pc:picChg>
        <pc:picChg chg="mod">
          <ac:chgData name="Claudia Coñuecar" userId="40a48c7a74c5fee3" providerId="LiveId" clId="{855F8F45-981D-444D-9F88-CAC1467DCE89}" dt="2020-07-28T21:39:09.317" v="233" actId="1076"/>
          <ac:picMkLst>
            <pc:docMk/>
            <pc:sldMk cId="2950423043" sldId="268"/>
            <ac:picMk id="13319" creationId="{00000000-0000-0000-0000-000000000000}"/>
          </ac:picMkLst>
        </pc:picChg>
        <pc:picChg chg="mod">
          <ac:chgData name="Claudia Coñuecar" userId="40a48c7a74c5fee3" providerId="LiveId" clId="{855F8F45-981D-444D-9F88-CAC1467DCE89}" dt="2020-07-28T21:38:56.197" v="228" actId="1076"/>
          <ac:picMkLst>
            <pc:docMk/>
            <pc:sldMk cId="2950423043" sldId="268"/>
            <ac:picMk id="13320" creationId="{00000000-0000-0000-0000-000000000000}"/>
          </ac:picMkLst>
        </pc:picChg>
      </pc:sldChg>
      <pc:sldChg chg="addSp modSp new mod">
        <pc:chgData name="Claudia Coñuecar" userId="40a48c7a74c5fee3" providerId="LiveId" clId="{855F8F45-981D-444D-9F88-CAC1467DCE89}" dt="2020-07-28T21:41:38.912" v="272" actId="255"/>
        <pc:sldMkLst>
          <pc:docMk/>
          <pc:sldMk cId="2775956703" sldId="269"/>
        </pc:sldMkLst>
        <pc:spChg chg="mod">
          <ac:chgData name="Claudia Coñuecar" userId="40a48c7a74c5fee3" providerId="LiveId" clId="{855F8F45-981D-444D-9F88-CAC1467DCE89}" dt="2020-07-28T21:40:14.263" v="262" actId="20577"/>
          <ac:spMkLst>
            <pc:docMk/>
            <pc:sldMk cId="2775956703" sldId="269"/>
            <ac:spMk id="2" creationId="{BEF61329-1C2B-415E-BC87-904B522FEF59}"/>
          </ac:spMkLst>
        </pc:spChg>
        <pc:spChg chg="mod">
          <ac:chgData name="Claudia Coñuecar" userId="40a48c7a74c5fee3" providerId="LiveId" clId="{855F8F45-981D-444D-9F88-CAC1467DCE89}" dt="2020-07-28T21:41:38.912" v="272" actId="255"/>
          <ac:spMkLst>
            <pc:docMk/>
            <pc:sldMk cId="2775956703" sldId="269"/>
            <ac:spMk id="3" creationId="{9436B889-207B-496B-99A5-628038BD4C4D}"/>
          </ac:spMkLst>
        </pc:spChg>
        <pc:picChg chg="add mod">
          <ac:chgData name="Claudia Coñuecar" userId="40a48c7a74c5fee3" providerId="LiveId" clId="{855F8F45-981D-444D-9F88-CAC1467DCE89}" dt="2020-07-28T21:41:18.550" v="270" actId="14100"/>
          <ac:picMkLst>
            <pc:docMk/>
            <pc:sldMk cId="2775956703" sldId="269"/>
            <ac:picMk id="4" creationId="{74BDE45F-A977-4287-8452-581F37BC349D}"/>
          </ac:picMkLst>
        </pc:picChg>
        <pc:picChg chg="add mod">
          <ac:chgData name="Claudia Coñuecar" userId="40a48c7a74c5fee3" providerId="LiveId" clId="{855F8F45-981D-444D-9F88-CAC1467DCE89}" dt="2020-07-28T21:40:56.423" v="267" actId="1076"/>
          <ac:picMkLst>
            <pc:docMk/>
            <pc:sldMk cId="2775956703" sldId="269"/>
            <ac:picMk id="5" creationId="{FC3D14E3-9BC6-484B-B9D5-4E19BEE0FF15}"/>
          </ac:picMkLst>
        </pc:picChg>
      </pc:sldChg>
      <pc:sldChg chg="addSp delSp modSp new mod modClrScheme chgLayout">
        <pc:chgData name="Claudia Coñuecar" userId="40a48c7a74c5fee3" providerId="LiveId" clId="{855F8F45-981D-444D-9F88-CAC1467DCE89}" dt="2020-08-03T01:06:32.958" v="1307" actId="20577"/>
        <pc:sldMkLst>
          <pc:docMk/>
          <pc:sldMk cId="3929794656" sldId="270"/>
        </pc:sldMkLst>
        <pc:spChg chg="del">
          <ac:chgData name="Claudia Coñuecar" userId="40a48c7a74c5fee3" providerId="LiveId" clId="{855F8F45-981D-444D-9F88-CAC1467DCE89}" dt="2020-07-28T21:42:18.009" v="274" actId="21"/>
          <ac:spMkLst>
            <pc:docMk/>
            <pc:sldMk cId="3929794656" sldId="270"/>
            <ac:spMk id="2" creationId="{24503619-3149-4E73-9A22-59D2CA77315D}"/>
          </ac:spMkLst>
        </pc:spChg>
        <pc:spChg chg="mod ord">
          <ac:chgData name="Claudia Coñuecar" userId="40a48c7a74c5fee3" providerId="LiveId" clId="{855F8F45-981D-444D-9F88-CAC1467DCE89}" dt="2020-08-03T01:06:32.958" v="1307" actId="20577"/>
          <ac:spMkLst>
            <pc:docMk/>
            <pc:sldMk cId="3929794656" sldId="270"/>
            <ac:spMk id="3" creationId="{A4305943-0BE4-44B9-923D-BC2814019B60}"/>
          </ac:spMkLst>
        </pc:spChg>
        <pc:spChg chg="add del mod">
          <ac:chgData name="Claudia Coñuecar" userId="40a48c7a74c5fee3" providerId="LiveId" clId="{855F8F45-981D-444D-9F88-CAC1467DCE89}" dt="2020-07-28T21:42:58.821" v="278" actId="21"/>
          <ac:spMkLst>
            <pc:docMk/>
            <pc:sldMk cId="3929794656" sldId="270"/>
            <ac:spMk id="9" creationId="{33025582-74BC-4F21-B66B-280C3089F262}"/>
          </ac:spMkLst>
        </pc:spChg>
        <pc:picChg chg="add mod">
          <ac:chgData name="Claudia Coñuecar" userId="40a48c7a74c5fee3" providerId="LiveId" clId="{855F8F45-981D-444D-9F88-CAC1467DCE89}" dt="2020-07-28T21:43:00.296" v="279" actId="27614"/>
          <ac:picMkLst>
            <pc:docMk/>
            <pc:sldMk cId="3929794656" sldId="270"/>
            <ac:picMk id="4" creationId="{1FB904CA-F730-4F6D-9928-ADDEF6B8EAAC}"/>
          </ac:picMkLst>
        </pc:picChg>
      </pc:sldChg>
      <pc:sldChg chg="addSp delSp modSp new del mod">
        <pc:chgData name="Claudia Coñuecar" userId="40a48c7a74c5fee3" providerId="LiveId" clId="{855F8F45-981D-444D-9F88-CAC1467DCE89}" dt="2020-07-28T21:49:08.051" v="364" actId="2696"/>
        <pc:sldMkLst>
          <pc:docMk/>
          <pc:sldMk cId="733528744" sldId="271"/>
        </pc:sldMkLst>
        <pc:spChg chg="del">
          <ac:chgData name="Claudia Coñuecar" userId="40a48c7a74c5fee3" providerId="LiveId" clId="{855F8F45-981D-444D-9F88-CAC1467DCE89}" dt="2020-07-28T21:43:30.585" v="286"/>
          <ac:spMkLst>
            <pc:docMk/>
            <pc:sldMk cId="733528744" sldId="271"/>
            <ac:spMk id="3" creationId="{AD437700-D5DE-42EA-A3C6-8D8A4C458FB4}"/>
          </ac:spMkLst>
        </pc:spChg>
        <pc:spChg chg="add mod">
          <ac:chgData name="Claudia Coñuecar" userId="40a48c7a74c5fee3" providerId="LiveId" clId="{855F8F45-981D-444D-9F88-CAC1467DCE89}" dt="2020-07-28T21:44:13.955" v="289" actId="21"/>
          <ac:spMkLst>
            <pc:docMk/>
            <pc:sldMk cId="733528744" sldId="271"/>
            <ac:spMk id="8" creationId="{D6BC1BA0-A513-4DF9-BC8D-52500BAD7EE2}"/>
          </ac:spMkLst>
        </pc:spChg>
        <pc:picChg chg="add del mod">
          <ac:chgData name="Claudia Coñuecar" userId="40a48c7a74c5fee3" providerId="LiveId" clId="{855F8F45-981D-444D-9F88-CAC1467DCE89}" dt="2020-07-28T21:44:13.955" v="289" actId="21"/>
          <ac:picMkLst>
            <pc:docMk/>
            <pc:sldMk cId="733528744" sldId="271"/>
            <ac:picMk id="5" creationId="{412F4FA4-D13D-49D7-A00C-B52965899BBA}"/>
          </ac:picMkLst>
        </pc:picChg>
        <pc:picChg chg="add">
          <ac:chgData name="Claudia Coñuecar" userId="40a48c7a74c5fee3" providerId="LiveId" clId="{855F8F45-981D-444D-9F88-CAC1467DCE89}" dt="2020-07-28T21:44:10.822" v="288"/>
          <ac:picMkLst>
            <pc:docMk/>
            <pc:sldMk cId="733528744" sldId="271"/>
            <ac:picMk id="6" creationId="{0E06DAD1-F4BF-4D34-96D9-DA7C76E7BDBF}"/>
          </ac:picMkLst>
        </pc:picChg>
      </pc:sldChg>
      <pc:sldChg chg="addSp delSp modSp new mod modClrScheme chgLayout">
        <pc:chgData name="Claudia Coñuecar" userId="40a48c7a74c5fee3" providerId="LiveId" clId="{855F8F45-981D-444D-9F88-CAC1467DCE89}" dt="2020-07-28T21:46:55.454" v="317" actId="1076"/>
        <pc:sldMkLst>
          <pc:docMk/>
          <pc:sldMk cId="3025919748" sldId="272"/>
        </pc:sldMkLst>
        <pc:spChg chg="del mod ord">
          <ac:chgData name="Claudia Coñuecar" userId="40a48c7a74c5fee3" providerId="LiveId" clId="{855F8F45-981D-444D-9F88-CAC1467DCE89}" dt="2020-07-28T21:44:34.540" v="291" actId="700"/>
          <ac:spMkLst>
            <pc:docMk/>
            <pc:sldMk cId="3025919748" sldId="272"/>
            <ac:spMk id="2" creationId="{4CCC0ABC-E0CA-40CF-8962-8D86EF7308DE}"/>
          </ac:spMkLst>
        </pc:spChg>
        <pc:spChg chg="del">
          <ac:chgData name="Claudia Coñuecar" userId="40a48c7a74c5fee3" providerId="LiveId" clId="{855F8F45-981D-444D-9F88-CAC1467DCE89}" dt="2020-07-28T21:44:34.540" v="291" actId="700"/>
          <ac:spMkLst>
            <pc:docMk/>
            <pc:sldMk cId="3025919748" sldId="272"/>
            <ac:spMk id="3" creationId="{15AE7A47-00BE-467F-92BD-01B4C2DCED66}"/>
          </ac:spMkLst>
        </pc:spChg>
        <pc:spChg chg="del">
          <ac:chgData name="Claudia Coñuecar" userId="40a48c7a74c5fee3" providerId="LiveId" clId="{855F8F45-981D-444D-9F88-CAC1467DCE89}" dt="2020-07-28T21:44:34.540" v="291" actId="700"/>
          <ac:spMkLst>
            <pc:docMk/>
            <pc:sldMk cId="3025919748" sldId="272"/>
            <ac:spMk id="4" creationId="{DEC818D2-622B-4088-BB6B-C868D5C70823}"/>
          </ac:spMkLst>
        </pc:spChg>
        <pc:spChg chg="add del mod ord">
          <ac:chgData name="Claudia Coñuecar" userId="40a48c7a74c5fee3" providerId="LiveId" clId="{855F8F45-981D-444D-9F88-CAC1467DCE89}" dt="2020-07-28T21:45:04.514" v="294" actId="26606"/>
          <ac:spMkLst>
            <pc:docMk/>
            <pc:sldMk cId="3025919748" sldId="272"/>
            <ac:spMk id="5" creationId="{E410E174-89D7-4FC5-84C3-C48F31B26BC1}"/>
          </ac:spMkLst>
        </pc:spChg>
        <pc:spChg chg="add del mod">
          <ac:chgData name="Claudia Coñuecar" userId="40a48c7a74c5fee3" providerId="LiveId" clId="{855F8F45-981D-444D-9F88-CAC1467DCE89}" dt="2020-07-28T21:45:25.835" v="296"/>
          <ac:spMkLst>
            <pc:docMk/>
            <pc:sldMk cId="3025919748" sldId="272"/>
            <ac:spMk id="7" creationId="{8335249E-A674-4E97-8F89-EDB82A796C60}"/>
          </ac:spMkLst>
        </pc:spChg>
        <pc:spChg chg="add mod">
          <ac:chgData name="Claudia Coñuecar" userId="40a48c7a74c5fee3" providerId="LiveId" clId="{855F8F45-981D-444D-9F88-CAC1467DCE89}" dt="2020-07-28T21:46:09.625" v="313" actId="255"/>
          <ac:spMkLst>
            <pc:docMk/>
            <pc:sldMk cId="3025919748" sldId="272"/>
            <ac:spMk id="11" creationId="{4D9723F9-A22F-4A90-94D2-04236CBCF49C}"/>
          </ac:spMkLst>
        </pc:spChg>
        <pc:spChg chg="add mod">
          <ac:chgData name="Claudia Coñuecar" userId="40a48c7a74c5fee3" providerId="LiveId" clId="{855F8F45-981D-444D-9F88-CAC1467DCE89}" dt="2020-07-28T21:46:19.035" v="314" actId="255"/>
          <ac:spMkLst>
            <pc:docMk/>
            <pc:sldMk cId="3025919748" sldId="272"/>
            <ac:spMk id="13" creationId="{6B836874-4818-43D0-ACB3-DF3EB45C84F2}"/>
          </ac:spMkLst>
        </pc:spChg>
        <pc:picChg chg="add mod">
          <ac:chgData name="Claudia Coñuecar" userId="40a48c7a74c5fee3" providerId="LiveId" clId="{855F8F45-981D-444D-9F88-CAC1467DCE89}" dt="2020-07-28T21:46:26.221" v="315" actId="14100"/>
          <ac:picMkLst>
            <pc:docMk/>
            <pc:sldMk cId="3025919748" sldId="272"/>
            <ac:picMk id="6" creationId="{55901571-609E-4152-9EC3-B65DECA0243D}"/>
          </ac:picMkLst>
        </pc:picChg>
        <pc:picChg chg="add mod">
          <ac:chgData name="Claudia Coñuecar" userId="40a48c7a74c5fee3" providerId="LiveId" clId="{855F8F45-981D-444D-9F88-CAC1467DCE89}" dt="2020-07-28T21:46:55.454" v="317" actId="1076"/>
          <ac:picMkLst>
            <pc:docMk/>
            <pc:sldMk cId="3025919748" sldId="272"/>
            <ac:picMk id="8" creationId="{2B73B7EC-3959-4250-B150-A6A279BD575D}"/>
          </ac:picMkLst>
        </pc:picChg>
      </pc:sldChg>
      <pc:sldChg chg="addSp delSp modSp new mod modClrScheme chgLayout">
        <pc:chgData name="Claudia Coñuecar" userId="40a48c7a74c5fee3" providerId="LiveId" clId="{855F8F45-981D-444D-9F88-CAC1467DCE89}" dt="2020-07-28T21:48:48.333" v="363" actId="14100"/>
        <pc:sldMkLst>
          <pc:docMk/>
          <pc:sldMk cId="1313419217" sldId="273"/>
        </pc:sldMkLst>
        <pc:spChg chg="del mod ord">
          <ac:chgData name="Claudia Coñuecar" userId="40a48c7a74c5fee3" providerId="LiveId" clId="{855F8F45-981D-444D-9F88-CAC1467DCE89}" dt="2020-07-28T21:47:42.507" v="321" actId="700"/>
          <ac:spMkLst>
            <pc:docMk/>
            <pc:sldMk cId="1313419217" sldId="273"/>
            <ac:spMk id="2" creationId="{A516015F-906B-4F70-9560-562F3962E61A}"/>
          </ac:spMkLst>
        </pc:spChg>
        <pc:spChg chg="add del">
          <ac:chgData name="Claudia Coñuecar" userId="40a48c7a74c5fee3" providerId="LiveId" clId="{855F8F45-981D-444D-9F88-CAC1467DCE89}" dt="2020-07-28T21:47:42.507" v="321" actId="700"/>
          <ac:spMkLst>
            <pc:docMk/>
            <pc:sldMk cId="1313419217" sldId="273"/>
            <ac:spMk id="3" creationId="{941BC83C-5F29-4E45-B059-5C6B242DAC52}"/>
          </ac:spMkLst>
        </pc:spChg>
        <pc:spChg chg="del">
          <ac:chgData name="Claudia Coñuecar" userId="40a48c7a74c5fee3" providerId="LiveId" clId="{855F8F45-981D-444D-9F88-CAC1467DCE89}" dt="2020-07-28T21:47:42.507" v="321" actId="700"/>
          <ac:spMkLst>
            <pc:docMk/>
            <pc:sldMk cId="1313419217" sldId="273"/>
            <ac:spMk id="4" creationId="{5C9E8613-60B7-4131-B4EC-652B62CB6BDE}"/>
          </ac:spMkLst>
        </pc:spChg>
        <pc:spChg chg="add del mod ord">
          <ac:chgData name="Claudia Coñuecar" userId="40a48c7a74c5fee3" providerId="LiveId" clId="{855F8F45-981D-444D-9F88-CAC1467DCE89}" dt="2020-07-28T21:48:01.911" v="324" actId="26606"/>
          <ac:spMkLst>
            <pc:docMk/>
            <pc:sldMk cId="1313419217" sldId="273"/>
            <ac:spMk id="6" creationId="{CABD2756-6399-4E76-BE6A-BAC8A1D2ADC6}"/>
          </ac:spMkLst>
        </pc:spChg>
        <pc:spChg chg="add mod">
          <ac:chgData name="Claudia Coñuecar" userId="40a48c7a74c5fee3" providerId="LiveId" clId="{855F8F45-981D-444D-9F88-CAC1467DCE89}" dt="2020-07-28T21:48:48.333" v="363" actId="14100"/>
          <ac:spMkLst>
            <pc:docMk/>
            <pc:sldMk cId="1313419217" sldId="273"/>
            <ac:spMk id="12" creationId="{E83E8480-6DB9-4C43-BEE8-5CC11BB634FA}"/>
          </ac:spMkLst>
        </pc:spChg>
        <pc:spChg chg="add del mod">
          <ac:chgData name="Claudia Coñuecar" userId="40a48c7a74c5fee3" providerId="LiveId" clId="{855F8F45-981D-444D-9F88-CAC1467DCE89}" dt="2020-07-28T21:48:43.375" v="362" actId="21"/>
          <ac:spMkLst>
            <pc:docMk/>
            <pc:sldMk cId="1313419217" sldId="273"/>
            <ac:spMk id="14" creationId="{EA49C076-DA2B-41DE-A3C2-E574E0CD564F}"/>
          </ac:spMkLst>
        </pc:spChg>
        <pc:picChg chg="add del mod">
          <ac:chgData name="Claudia Coñuecar" userId="40a48c7a74c5fee3" providerId="LiveId" clId="{855F8F45-981D-444D-9F88-CAC1467DCE89}" dt="2020-07-28T21:47:36.002" v="320"/>
          <ac:picMkLst>
            <pc:docMk/>
            <pc:sldMk cId="1313419217" sldId="273"/>
            <ac:picMk id="5" creationId="{1E8E4933-6F92-439B-B11C-2EB923F46A43}"/>
          </ac:picMkLst>
        </pc:picChg>
        <pc:picChg chg="add mod">
          <ac:chgData name="Claudia Coñuecar" userId="40a48c7a74c5fee3" providerId="LiveId" clId="{855F8F45-981D-444D-9F88-CAC1467DCE89}" dt="2020-07-28T21:48:21.325" v="327" actId="1076"/>
          <ac:picMkLst>
            <pc:docMk/>
            <pc:sldMk cId="1313419217" sldId="273"/>
            <ac:picMk id="7" creationId="{2417F3EE-A2EB-4428-96CD-443EF79EF27B}"/>
          </ac:picMkLst>
        </pc:picChg>
        <pc:picChg chg="add mod">
          <ac:chgData name="Claudia Coñuecar" userId="40a48c7a74c5fee3" providerId="LiveId" clId="{855F8F45-981D-444D-9F88-CAC1467DCE89}" dt="2020-07-28T21:48:23.062" v="328" actId="1076"/>
          <ac:picMkLst>
            <pc:docMk/>
            <pc:sldMk cId="1313419217" sldId="273"/>
            <ac:picMk id="8" creationId="{FEF70143-7F52-4A1E-AAD0-DB85442B9F5F}"/>
          </ac:picMkLst>
        </pc:picChg>
      </pc:sldChg>
      <pc:sldChg chg="addSp delSp modSp new mod modClrScheme chgLayout">
        <pc:chgData name="Claudia Coñuecar" userId="40a48c7a74c5fee3" providerId="LiveId" clId="{855F8F45-981D-444D-9F88-CAC1467DCE89}" dt="2020-07-28T21:50:43.717" v="392"/>
        <pc:sldMkLst>
          <pc:docMk/>
          <pc:sldMk cId="1169379755" sldId="274"/>
        </pc:sldMkLst>
        <pc:spChg chg="del mod ord">
          <ac:chgData name="Claudia Coñuecar" userId="40a48c7a74c5fee3" providerId="LiveId" clId="{855F8F45-981D-444D-9F88-CAC1467DCE89}" dt="2020-07-28T21:49:22.280" v="366" actId="700"/>
          <ac:spMkLst>
            <pc:docMk/>
            <pc:sldMk cId="1169379755" sldId="274"/>
            <ac:spMk id="2" creationId="{30423055-B8EA-41CA-8460-B9ABFE81613A}"/>
          </ac:spMkLst>
        </pc:spChg>
        <pc:spChg chg="del">
          <ac:chgData name="Claudia Coñuecar" userId="40a48c7a74c5fee3" providerId="LiveId" clId="{855F8F45-981D-444D-9F88-CAC1467DCE89}" dt="2020-07-28T21:49:22.280" v="366" actId="700"/>
          <ac:spMkLst>
            <pc:docMk/>
            <pc:sldMk cId="1169379755" sldId="274"/>
            <ac:spMk id="3" creationId="{6284E1BF-CED4-4B1F-ACA4-D5BBA8D899F1}"/>
          </ac:spMkLst>
        </pc:spChg>
        <pc:spChg chg="del">
          <ac:chgData name="Claudia Coñuecar" userId="40a48c7a74c5fee3" providerId="LiveId" clId="{855F8F45-981D-444D-9F88-CAC1467DCE89}" dt="2020-07-28T21:49:22.280" v="366" actId="700"/>
          <ac:spMkLst>
            <pc:docMk/>
            <pc:sldMk cId="1169379755" sldId="274"/>
            <ac:spMk id="4" creationId="{306A197B-7A89-4A97-ACD4-CBD723C6C919}"/>
          </ac:spMkLst>
        </pc:spChg>
        <pc:spChg chg="add mod ord">
          <ac:chgData name="Claudia Coñuecar" userId="40a48c7a74c5fee3" providerId="LiveId" clId="{855F8F45-981D-444D-9F88-CAC1467DCE89}" dt="2020-07-28T21:49:30.230" v="386" actId="20577"/>
          <ac:spMkLst>
            <pc:docMk/>
            <pc:sldMk cId="1169379755" sldId="274"/>
            <ac:spMk id="5" creationId="{0BBF5676-2EB0-409F-AA44-94DB888AB747}"/>
          </ac:spMkLst>
        </pc:spChg>
        <pc:picChg chg="add mod">
          <ac:chgData name="Claudia Coñuecar" userId="40a48c7a74c5fee3" providerId="LiveId" clId="{855F8F45-981D-444D-9F88-CAC1467DCE89}" dt="2020-07-28T21:50:43.717" v="392"/>
          <ac:picMkLst>
            <pc:docMk/>
            <pc:sldMk cId="1169379755" sldId="274"/>
            <ac:picMk id="6" creationId="{37039A0F-81AC-4F76-B454-A2364479FC83}"/>
          </ac:picMkLst>
        </pc:picChg>
        <pc:picChg chg="add mod">
          <ac:chgData name="Claudia Coñuecar" userId="40a48c7a74c5fee3" providerId="LiveId" clId="{855F8F45-981D-444D-9F88-CAC1467DCE89}" dt="2020-07-28T21:50:33.125" v="391"/>
          <ac:picMkLst>
            <pc:docMk/>
            <pc:sldMk cId="1169379755" sldId="274"/>
            <ac:picMk id="7" creationId="{8BB95870-2DA3-456A-9E07-6AFBD4A2BE2E}"/>
          </ac:picMkLst>
        </pc:picChg>
      </pc:sldChg>
      <pc:sldChg chg="addSp modSp new mod modAnim">
        <pc:chgData name="Claudia Coñuecar" userId="40a48c7a74c5fee3" providerId="LiveId" clId="{855F8F45-981D-444D-9F88-CAC1467DCE89}" dt="2020-07-28T21:58:49.827" v="565" actId="255"/>
        <pc:sldMkLst>
          <pc:docMk/>
          <pc:sldMk cId="970468181" sldId="275"/>
        </pc:sldMkLst>
        <pc:spChg chg="mod">
          <ac:chgData name="Claudia Coñuecar" userId="40a48c7a74c5fee3" providerId="LiveId" clId="{855F8F45-981D-444D-9F88-CAC1467DCE89}" dt="2020-07-28T21:51:07.426" v="410" actId="20577"/>
          <ac:spMkLst>
            <pc:docMk/>
            <pc:sldMk cId="970468181" sldId="275"/>
            <ac:spMk id="2" creationId="{CF8EAC15-81D5-417F-9352-E0B85D28927F}"/>
          </ac:spMkLst>
        </pc:spChg>
        <pc:spChg chg="add mod">
          <ac:chgData name="Claudia Coñuecar" userId="40a48c7a74c5fee3" providerId="LiveId" clId="{855F8F45-981D-444D-9F88-CAC1467DCE89}" dt="2020-07-28T21:55:39.566" v="464" actId="20577"/>
          <ac:spMkLst>
            <pc:docMk/>
            <pc:sldMk cId="970468181" sldId="275"/>
            <ac:spMk id="4" creationId="{56C3A219-3DE9-4F6F-BB3B-413CE20AE63C}"/>
          </ac:spMkLst>
        </pc:spChg>
        <pc:spChg chg="add mod">
          <ac:chgData name="Claudia Coñuecar" userId="40a48c7a74c5fee3" providerId="LiveId" clId="{855F8F45-981D-444D-9F88-CAC1467DCE89}" dt="2020-07-28T21:56:16.286" v="472" actId="1076"/>
          <ac:spMkLst>
            <pc:docMk/>
            <pc:sldMk cId="970468181" sldId="275"/>
            <ac:spMk id="5" creationId="{B84B2A1F-75BB-4026-A979-5AB25D9F4CB1}"/>
          </ac:spMkLst>
        </pc:spChg>
        <pc:spChg chg="add mod">
          <ac:chgData name="Claudia Coñuecar" userId="40a48c7a74c5fee3" providerId="LiveId" clId="{855F8F45-981D-444D-9F88-CAC1467DCE89}" dt="2020-07-28T21:58:49.827" v="565" actId="255"/>
          <ac:spMkLst>
            <pc:docMk/>
            <pc:sldMk cId="970468181" sldId="275"/>
            <ac:spMk id="6" creationId="{7AA34DCE-F28D-47D0-A06A-646519539C37}"/>
          </ac:spMkLst>
        </pc:spChg>
        <pc:picChg chg="add mod">
          <ac:chgData name="Claudia Coñuecar" userId="40a48c7a74c5fee3" providerId="LiveId" clId="{855F8F45-981D-444D-9F88-CAC1467DCE89}" dt="2020-07-28T21:51:58.741" v="413" actId="1076"/>
          <ac:picMkLst>
            <pc:docMk/>
            <pc:sldMk cId="970468181" sldId="275"/>
            <ac:picMk id="3" creationId="{6D2AB549-3D0A-4BB0-94EF-1A3697D4BE30}"/>
          </ac:picMkLst>
        </pc:picChg>
      </pc:sldChg>
      <pc:sldChg chg="addSp modSp new mod modClrScheme chgLayout">
        <pc:chgData name="Claudia Coñuecar" userId="40a48c7a74c5fee3" providerId="LiveId" clId="{855F8F45-981D-444D-9F88-CAC1467DCE89}" dt="2020-07-28T22:40:53.102" v="1306" actId="20577"/>
        <pc:sldMkLst>
          <pc:docMk/>
          <pc:sldMk cId="284562489" sldId="276"/>
        </pc:sldMkLst>
        <pc:spChg chg="mod ord">
          <ac:chgData name="Claudia Coñuecar" userId="40a48c7a74c5fee3" providerId="LiveId" clId="{855F8F45-981D-444D-9F88-CAC1467DCE89}" dt="2020-07-28T21:59:14.523" v="602" actId="700"/>
          <ac:spMkLst>
            <pc:docMk/>
            <pc:sldMk cId="284562489" sldId="276"/>
            <ac:spMk id="2" creationId="{28FC6817-EB24-4264-B9F3-B9DC424036DD}"/>
          </ac:spMkLst>
        </pc:spChg>
        <pc:spChg chg="add mod ord">
          <ac:chgData name="Claudia Coñuecar" userId="40a48c7a74c5fee3" providerId="LiveId" clId="{855F8F45-981D-444D-9F88-CAC1467DCE89}" dt="2020-07-28T22:40:53.102" v="1306" actId="20577"/>
          <ac:spMkLst>
            <pc:docMk/>
            <pc:sldMk cId="284562489" sldId="276"/>
            <ac:spMk id="3" creationId="{14843257-9735-4A6B-9A49-17CA9E002155}"/>
          </ac:spMkLst>
        </pc:spChg>
      </pc:sldChg>
      <pc:sldChg chg="addSp delSp modSp new mod modClrScheme chgLayout">
        <pc:chgData name="Claudia Coñuecar" userId="40a48c7a74c5fee3" providerId="LiveId" clId="{855F8F45-981D-444D-9F88-CAC1467DCE89}" dt="2020-07-28T22:40:05.072" v="1304" actId="255"/>
        <pc:sldMkLst>
          <pc:docMk/>
          <pc:sldMk cId="2975776453" sldId="277"/>
        </pc:sldMkLst>
        <pc:spChg chg="del mod ord">
          <ac:chgData name="Claudia Coñuecar" userId="40a48c7a74c5fee3" providerId="LiveId" clId="{855F8F45-981D-444D-9F88-CAC1467DCE89}" dt="2020-07-28T22:37:48.425" v="1243" actId="700"/>
          <ac:spMkLst>
            <pc:docMk/>
            <pc:sldMk cId="2975776453" sldId="277"/>
            <ac:spMk id="2" creationId="{62974E6C-DD36-4133-A7BC-C8C7A34FFA8A}"/>
          </ac:spMkLst>
        </pc:spChg>
        <pc:spChg chg="add del mod ord">
          <ac:chgData name="Claudia Coñuecar" userId="40a48c7a74c5fee3" providerId="LiveId" clId="{855F8F45-981D-444D-9F88-CAC1467DCE89}" dt="2020-07-28T22:37:52.092" v="1244" actId="700"/>
          <ac:spMkLst>
            <pc:docMk/>
            <pc:sldMk cId="2975776453" sldId="277"/>
            <ac:spMk id="3" creationId="{3710CE8D-4702-4620-939A-12122434B42C}"/>
          </ac:spMkLst>
        </pc:spChg>
        <pc:spChg chg="add del mod ord">
          <ac:chgData name="Claudia Coñuecar" userId="40a48c7a74c5fee3" providerId="LiveId" clId="{855F8F45-981D-444D-9F88-CAC1467DCE89}" dt="2020-07-28T22:37:52.092" v="1244" actId="700"/>
          <ac:spMkLst>
            <pc:docMk/>
            <pc:sldMk cId="2975776453" sldId="277"/>
            <ac:spMk id="4" creationId="{E5EADCFA-65B0-4045-B9AC-25CB67D60FC0}"/>
          </ac:spMkLst>
        </pc:spChg>
        <pc:spChg chg="add mod ord">
          <ac:chgData name="Claudia Coñuecar" userId="40a48c7a74c5fee3" providerId="LiveId" clId="{855F8F45-981D-444D-9F88-CAC1467DCE89}" dt="2020-07-28T22:39:53.658" v="1303" actId="26606"/>
          <ac:spMkLst>
            <pc:docMk/>
            <pc:sldMk cId="2975776453" sldId="277"/>
            <ac:spMk id="5" creationId="{53BAA9FD-8144-46A9-B0FB-4BE209CFA500}"/>
          </ac:spMkLst>
        </pc:spChg>
        <pc:spChg chg="add del mod ord">
          <ac:chgData name="Claudia Coñuecar" userId="40a48c7a74c5fee3" providerId="LiveId" clId="{855F8F45-981D-444D-9F88-CAC1467DCE89}" dt="2020-07-28T22:37:54.292" v="1245"/>
          <ac:spMkLst>
            <pc:docMk/>
            <pc:sldMk cId="2975776453" sldId="277"/>
            <ac:spMk id="6" creationId="{C6CC9E91-B6AE-4686-BFBF-0E18322365D9}"/>
          </ac:spMkLst>
        </pc:spChg>
        <pc:spChg chg="add mod ord">
          <ac:chgData name="Claudia Coñuecar" userId="40a48c7a74c5fee3" providerId="LiveId" clId="{855F8F45-981D-444D-9F88-CAC1467DCE89}" dt="2020-07-28T22:40:05.072" v="1304" actId="255"/>
          <ac:spMkLst>
            <pc:docMk/>
            <pc:sldMk cId="2975776453" sldId="277"/>
            <ac:spMk id="7" creationId="{0A29A8E3-7E9D-4725-8C16-1AEFA0ABACF7}"/>
          </ac:spMkLst>
        </pc:spChg>
        <pc:picChg chg="add mod">
          <ac:chgData name="Claudia Coñuecar" userId="40a48c7a74c5fee3" providerId="LiveId" clId="{855F8F45-981D-444D-9F88-CAC1467DCE89}" dt="2020-07-28T22:39:53.658" v="1303" actId="26606"/>
          <ac:picMkLst>
            <pc:docMk/>
            <pc:sldMk cId="2975776453" sldId="277"/>
            <ac:picMk id="8" creationId="{9917D647-8750-40C2-B42A-8479D96F2EC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5/layout/IconLeafLabelList" loCatId="icon" qsTypeId="urn:microsoft.com/office/officeart/2005/8/quickstyle/simple4" qsCatId="simple" csTypeId="urn:microsoft.com/office/officeart/2018/5/colors/Iconchunking_neutralicon_colorful5" csCatId="colorful" phldr="1"/>
      <dgm:spPr/>
    </dgm:pt>
    <dgm:pt modelId="{4AF52931-E4CA-4429-AACB-B8747CDB2409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3200" noProof="0" dirty="0"/>
            <a:t>Norte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81BEB84D-9A77-49C6-9301-B3359FCAC75F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3200" noProof="0" dirty="0"/>
            <a:t>Centro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BFF9359E-E9B1-4B73-BACC-2C7988765B16}">
      <dgm:prSet phldrT="[Text]"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s-ES" sz="3200" noProof="0" dirty="0"/>
            <a:t>sur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es-ES" sz="1400" noProof="0" dirty="0"/>
        </a:p>
      </dgm:t>
    </dgm:pt>
    <dgm:pt modelId="{29BB62C3-8DAE-49E7-A154-FB8CDD20BD56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FDCF1FF3-A522-43E2-ADBB-4D937E5D4C8B}" type="pres">
      <dgm:prSet presAssocID="{4AF52931-E4CA-4429-AACB-B8747CDB2409}" presName="compNode" presStyleCnt="0"/>
      <dgm:spPr/>
    </dgm:pt>
    <dgm:pt modelId="{4404E5A3-F3AE-4794-ABE8-672905731E8A}" type="pres">
      <dgm:prSet presAssocID="{4AF52931-E4CA-4429-AACB-B8747CDB2409}" presName="iconBgRect" presStyleLbl="bgShp" presStyleIdx="0" presStyleCnt="3" custAng="16200000"/>
      <dgm:spPr>
        <a:prstGeom prst="teardrop">
          <a:avLst/>
        </a:prstGeom>
        <a:solidFill>
          <a:schemeClr val="accent1"/>
        </a:solidFill>
      </dgm:spPr>
    </dgm:pt>
    <dgm:pt modelId="{66E983A8-4726-42A4-977A-7FF40FC16E6F}" type="pres">
      <dgm:prSet presAssocID="{4AF52931-E4CA-4429-AACB-B8747CDB2409}" presName="iconRect" presStyleLbl="node1" presStyleIdx="0" presStyleCnt="3" custLinFactNeighborX="-10041" custLinFactNeighborY="301"/>
      <dgm:spPr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  <a:ln>
          <a:noFill/>
        </a:ln>
      </dgm:spPr>
    </dgm:pt>
    <dgm:pt modelId="{816F14CD-531F-4A61-BE1E-1AB8218315CD}" type="pres">
      <dgm:prSet presAssocID="{4AF52931-E4CA-4429-AACB-B8747CDB2409}" presName="spaceRect" presStyleCnt="0"/>
      <dgm:spPr/>
    </dgm:pt>
    <dgm:pt modelId="{D004084F-AAF0-4394-A4B8-1C80AB3016EE}" type="pres">
      <dgm:prSet presAssocID="{4AF52931-E4CA-4429-AACB-B8747CDB2409}" presName="textRect" presStyleLbl="revTx" presStyleIdx="0" presStyleCnt="3">
        <dgm:presLayoutVars>
          <dgm:chMax val="1"/>
          <dgm:chPref val="1"/>
        </dgm:presLayoutVars>
      </dgm:prSet>
      <dgm:spPr/>
    </dgm:pt>
    <dgm:pt modelId="{F18176B8-4648-41E0-BE74-D3A38454740A}" type="pres">
      <dgm:prSet presAssocID="{D86AF01C-9CBC-41F8-9354-48CD82BDFDC9}" presName="sibTrans" presStyleCnt="0"/>
      <dgm:spPr/>
    </dgm:pt>
    <dgm:pt modelId="{852075D9-1865-4DCB-B7BC-419821E8D39E}" type="pres">
      <dgm:prSet presAssocID="{81BEB84D-9A77-49C6-9301-B3359FCAC75F}" presName="compNode" presStyleCnt="0"/>
      <dgm:spPr/>
    </dgm:pt>
    <dgm:pt modelId="{F7FA26C2-9A7D-456E-A3F1-57C85E3B8944}" type="pres">
      <dgm:prSet presAssocID="{81BEB84D-9A77-49C6-9301-B3359FCAC75F}" presName="iconBgRect" presStyleLbl="bgShp" presStyleIdx="1" presStyleCnt="3" custAng="16200000"/>
      <dgm:spPr>
        <a:prstGeom prst="teardrop">
          <a:avLst/>
        </a:prstGeom>
        <a:solidFill>
          <a:schemeClr val="accent1"/>
        </a:solidFill>
      </dgm:spPr>
    </dgm:pt>
    <dgm:pt modelId="{8D027E61-512C-4C5C-B861-C214EB2B7051}" type="pres">
      <dgm:prSet presAssocID="{81BEB84D-9A77-49C6-9301-B3359FCAC75F}" presName="iconRect" presStyleLbl="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80D50278-A184-474B-BE1F-D445925966D1}" type="pres">
      <dgm:prSet presAssocID="{81BEB84D-9A77-49C6-9301-B3359FCAC75F}" presName="spaceRect" presStyleCnt="0"/>
      <dgm:spPr/>
    </dgm:pt>
    <dgm:pt modelId="{4A3CA5A9-4015-4F4C-A300-8CD9B37F28EC}" type="pres">
      <dgm:prSet presAssocID="{81BEB84D-9A77-49C6-9301-B3359FCAC75F}" presName="textRect" presStyleLbl="revTx" presStyleIdx="1" presStyleCnt="3">
        <dgm:presLayoutVars>
          <dgm:chMax val="1"/>
          <dgm:chPref val="1"/>
        </dgm:presLayoutVars>
      </dgm:prSet>
      <dgm:spPr/>
    </dgm:pt>
    <dgm:pt modelId="{1226883D-D094-4C40-8CCE-4CC35ABC012F}" type="pres">
      <dgm:prSet presAssocID="{5D260F18-25D2-4074-87F1-7E78DDA61C58}" presName="sibTrans" presStyleCnt="0"/>
      <dgm:spPr/>
    </dgm:pt>
    <dgm:pt modelId="{AB01B044-5881-4A3A-96FC-B42D55A09448}" type="pres">
      <dgm:prSet presAssocID="{BFF9359E-E9B1-4B73-BACC-2C7988765B16}" presName="compNode" presStyleCnt="0"/>
      <dgm:spPr/>
    </dgm:pt>
    <dgm:pt modelId="{6E502D37-0C18-4C1D-B5B6-1EE0F7480188}" type="pres">
      <dgm:prSet presAssocID="{BFF9359E-E9B1-4B73-BACC-2C7988765B16}" presName="iconBgRect" presStyleLbl="bgShp" presStyleIdx="2" presStyleCnt="3" custAng="16200000"/>
      <dgm:spPr>
        <a:prstGeom prst="teardrop">
          <a:avLst/>
        </a:prstGeom>
        <a:solidFill>
          <a:schemeClr val="accent1"/>
        </a:solidFill>
      </dgm:spPr>
    </dgm:pt>
    <dgm:pt modelId="{7291F4F3-1EE7-4DA5-9945-2BDB8BB6DF14}" type="pres">
      <dgm:prSet presAssocID="{BFF9359E-E9B1-4B73-BACC-2C7988765B16}" presName="iconRect" presStyleLbl="nod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D10C2546-83E9-4D63-9C0E-CEAB56718E16}" type="pres">
      <dgm:prSet presAssocID="{BFF9359E-E9B1-4B73-BACC-2C7988765B16}" presName="spaceRect" presStyleCnt="0"/>
      <dgm:spPr/>
    </dgm:pt>
    <dgm:pt modelId="{2D3AA4CD-88DE-4BAA-9BCF-1DE9D253FCAA}" type="pres">
      <dgm:prSet presAssocID="{BFF9359E-E9B1-4B73-BACC-2C7988765B1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DFFC12E-9EC7-415F-AF62-C13E19722337}" type="presOf" srcId="{4AF52931-E4CA-4429-AACB-B8747CDB2409}" destId="{D004084F-AAF0-4394-A4B8-1C80AB3016EE}" srcOrd="0" destOrd="0" presId="urn:microsoft.com/office/officeart/2018/5/layout/IconLeafLabelList"/>
    <dgm:cxn modelId="{7F6D8240-3F76-4B70-803C-C0023D804140}" type="presOf" srcId="{81BEB84D-9A77-49C6-9301-B3359FCAC75F}" destId="{4A3CA5A9-4015-4F4C-A300-8CD9B37F28EC}" srcOrd="0" destOrd="0" presId="urn:microsoft.com/office/officeart/2018/5/layout/IconLeafLabel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656B1851-13C8-4201-B702-5947529A0870}" type="presOf" srcId="{C7720856-93F0-4CC7-B7FD-2466914A11D4}" destId="{29BB62C3-8DAE-49E7-A154-FB8CDD20BD56}" srcOrd="0" destOrd="0" presId="urn:microsoft.com/office/officeart/2018/5/layout/IconLeafLabelList"/>
    <dgm:cxn modelId="{888B9FBC-F4A1-4A8B-B703-D87865A65BD0}" type="presOf" srcId="{BFF9359E-E9B1-4B73-BACC-2C7988765B16}" destId="{2D3AA4CD-88DE-4BAA-9BCF-1DE9D253FCAA}" srcOrd="0" destOrd="0" presId="urn:microsoft.com/office/officeart/2018/5/layout/IconLeafLabel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3F2044FB-E33A-4D48-99CA-0445F424817E}" type="presParOf" srcId="{29BB62C3-8DAE-49E7-A154-FB8CDD20BD56}" destId="{FDCF1FF3-A522-43E2-ADBB-4D937E5D4C8B}" srcOrd="0" destOrd="0" presId="urn:microsoft.com/office/officeart/2018/5/layout/IconLeafLabelList"/>
    <dgm:cxn modelId="{8EBEBDEA-C728-40C7-A500-45AAE044D48A}" type="presParOf" srcId="{FDCF1FF3-A522-43E2-ADBB-4D937E5D4C8B}" destId="{4404E5A3-F3AE-4794-ABE8-672905731E8A}" srcOrd="0" destOrd="0" presId="urn:microsoft.com/office/officeart/2018/5/layout/IconLeafLabelList"/>
    <dgm:cxn modelId="{210C2635-EFBE-4087-8A06-CBDDD1A40B20}" type="presParOf" srcId="{FDCF1FF3-A522-43E2-ADBB-4D937E5D4C8B}" destId="{66E983A8-4726-42A4-977A-7FF40FC16E6F}" srcOrd="1" destOrd="0" presId="urn:microsoft.com/office/officeart/2018/5/layout/IconLeafLabelList"/>
    <dgm:cxn modelId="{255544D8-259D-4D93-AADB-48214076CE87}" type="presParOf" srcId="{FDCF1FF3-A522-43E2-ADBB-4D937E5D4C8B}" destId="{816F14CD-531F-4A61-BE1E-1AB8218315CD}" srcOrd="2" destOrd="0" presId="urn:microsoft.com/office/officeart/2018/5/layout/IconLeafLabelList"/>
    <dgm:cxn modelId="{75E893F9-4E62-48F2-9C80-C2B211FD72A7}" type="presParOf" srcId="{FDCF1FF3-A522-43E2-ADBB-4D937E5D4C8B}" destId="{D004084F-AAF0-4394-A4B8-1C80AB3016EE}" srcOrd="3" destOrd="0" presId="urn:microsoft.com/office/officeart/2018/5/layout/IconLeafLabelList"/>
    <dgm:cxn modelId="{C861A5A0-34EA-4D31-8AB0-14505D90A258}" type="presParOf" srcId="{29BB62C3-8DAE-49E7-A154-FB8CDD20BD56}" destId="{F18176B8-4648-41E0-BE74-D3A38454740A}" srcOrd="1" destOrd="0" presId="urn:microsoft.com/office/officeart/2018/5/layout/IconLeafLabelList"/>
    <dgm:cxn modelId="{F1025440-F45A-49AD-8ACD-D6CBEFFD176A}" type="presParOf" srcId="{29BB62C3-8DAE-49E7-A154-FB8CDD20BD56}" destId="{852075D9-1865-4DCB-B7BC-419821E8D39E}" srcOrd="2" destOrd="0" presId="urn:microsoft.com/office/officeart/2018/5/layout/IconLeafLabelList"/>
    <dgm:cxn modelId="{4E0D6DED-5324-4EAB-A18D-B82CD8C0B661}" type="presParOf" srcId="{852075D9-1865-4DCB-B7BC-419821E8D39E}" destId="{F7FA26C2-9A7D-456E-A3F1-57C85E3B8944}" srcOrd="0" destOrd="0" presId="urn:microsoft.com/office/officeart/2018/5/layout/IconLeafLabelList"/>
    <dgm:cxn modelId="{C479A7F5-7C12-4315-B942-CBEA9BC48C5B}" type="presParOf" srcId="{852075D9-1865-4DCB-B7BC-419821E8D39E}" destId="{8D027E61-512C-4C5C-B861-C214EB2B7051}" srcOrd="1" destOrd="0" presId="urn:microsoft.com/office/officeart/2018/5/layout/IconLeafLabelList"/>
    <dgm:cxn modelId="{8A7B0371-E017-432F-84B1-A5868FC44181}" type="presParOf" srcId="{852075D9-1865-4DCB-B7BC-419821E8D39E}" destId="{80D50278-A184-474B-BE1F-D445925966D1}" srcOrd="2" destOrd="0" presId="urn:microsoft.com/office/officeart/2018/5/layout/IconLeafLabelList"/>
    <dgm:cxn modelId="{682FF9C3-C79A-4334-AAE6-6960E2F1CC3A}" type="presParOf" srcId="{852075D9-1865-4DCB-B7BC-419821E8D39E}" destId="{4A3CA5A9-4015-4F4C-A300-8CD9B37F28EC}" srcOrd="3" destOrd="0" presId="urn:microsoft.com/office/officeart/2018/5/layout/IconLeafLabelList"/>
    <dgm:cxn modelId="{D0FB4BF6-4142-4C49-9D81-EC1E04A003A7}" type="presParOf" srcId="{29BB62C3-8DAE-49E7-A154-FB8CDD20BD56}" destId="{1226883D-D094-4C40-8CCE-4CC35ABC012F}" srcOrd="3" destOrd="0" presId="urn:microsoft.com/office/officeart/2018/5/layout/IconLeafLabelList"/>
    <dgm:cxn modelId="{73C2163B-A42F-451B-A59A-AD037C1E51A0}" type="presParOf" srcId="{29BB62C3-8DAE-49E7-A154-FB8CDD20BD56}" destId="{AB01B044-5881-4A3A-96FC-B42D55A09448}" srcOrd="4" destOrd="0" presId="urn:microsoft.com/office/officeart/2018/5/layout/IconLeafLabelList"/>
    <dgm:cxn modelId="{1F109E53-B825-44B8-8CE6-F518A007B81B}" type="presParOf" srcId="{AB01B044-5881-4A3A-96FC-B42D55A09448}" destId="{6E502D37-0C18-4C1D-B5B6-1EE0F7480188}" srcOrd="0" destOrd="0" presId="urn:microsoft.com/office/officeart/2018/5/layout/IconLeafLabelList"/>
    <dgm:cxn modelId="{216E2022-AAA0-4710-9842-2FF0FCE38A9B}" type="presParOf" srcId="{AB01B044-5881-4A3A-96FC-B42D55A09448}" destId="{7291F4F3-1EE7-4DA5-9945-2BDB8BB6DF14}" srcOrd="1" destOrd="0" presId="urn:microsoft.com/office/officeart/2018/5/layout/IconLeafLabelList"/>
    <dgm:cxn modelId="{67F22EF7-F70F-4CD6-8168-8782AFA33100}" type="presParOf" srcId="{AB01B044-5881-4A3A-96FC-B42D55A09448}" destId="{D10C2546-83E9-4D63-9C0E-CEAB56718E16}" srcOrd="2" destOrd="0" presId="urn:microsoft.com/office/officeart/2018/5/layout/IconLeafLabelList"/>
    <dgm:cxn modelId="{C4F521B0-CF88-49A3-877D-1D085FB5FCB0}" type="presParOf" srcId="{AB01B044-5881-4A3A-96FC-B42D55A09448}" destId="{2D3AA4CD-88DE-4BAA-9BCF-1DE9D253FCA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5/8/layout/cycle6" loCatId="cycle" qsTypeId="urn:microsoft.com/office/officeart/2005/8/quickstyle/simple4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 custT="1"/>
      <dgm:spPr/>
      <dgm:t>
        <a:bodyPr rtlCol="0"/>
        <a:lstStyle/>
        <a:p>
          <a:pPr rtl="0"/>
          <a:r>
            <a:rPr lang="es-ES" sz="1400" b="1" noProof="0" dirty="0">
              <a:solidFill>
                <a:schemeClr val="bg1"/>
              </a:solidFill>
            </a:rPr>
            <a:t>Plazo de entrega: Lunes 30 de Noviembre</a:t>
          </a: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808B76D0-8EC7-469A-93AC-7A6017188A9D}" type="sibTrans" cxnId="{C5E94186-9CB6-4C42-92B3-C546CC53A7B9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4E8D2E69-0173-4BD3-B96A-7A9C5DD12B47}">
      <dgm:prSet custT="1"/>
      <dgm:spPr/>
      <dgm:t>
        <a:bodyPr rtlCol="0"/>
        <a:lstStyle/>
        <a:p>
          <a:pPr rtl="0"/>
          <a:r>
            <a:rPr lang="es-ES" sz="1600" b="1" noProof="0" dirty="0">
              <a:solidFill>
                <a:schemeClr val="bg1"/>
              </a:solidFill>
            </a:rPr>
            <a:t>+56978961502</a:t>
          </a: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FEF1E80E-8A9E-4B0A-817C-2A4CFDCF3FB2}" type="sibTrans" cxnId="{0F866C41-EB5F-47BD-A2CD-A58671F15B67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93A6A030-ABAB-4EFA-B539-0FDB3E07C1EF}">
      <dgm:prSet/>
      <dgm:spPr/>
      <dgm:t>
        <a:bodyPr rtlCol="0"/>
        <a:lstStyle/>
        <a:p>
          <a:pPr rtl="0"/>
          <a:r>
            <a:rPr lang="es-ES" b="1" noProof="0" dirty="0">
              <a:solidFill>
                <a:schemeClr val="bg1"/>
              </a:solidFill>
            </a:rPr>
            <a:t>Buzón de tareas</a:t>
          </a: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BFE0749E-E343-4A6F-BD09-2810EE6B4BD7}" type="sibTrans" cxnId="{4B40C8DC-6B57-4F5B-8440-7241C649700B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76D56F19-2708-49DB-8F92-D8AC45F23A9A}">
      <dgm:prSet custT="1"/>
      <dgm:spPr/>
      <dgm:t>
        <a:bodyPr rtlCol="0"/>
        <a:lstStyle/>
        <a:p>
          <a:pPr rtl="0"/>
          <a:r>
            <a:rPr lang="es-ES" sz="1400" b="1" noProof="0" dirty="0">
              <a:solidFill>
                <a:schemeClr val="bg1"/>
              </a:solidFill>
            </a:rPr>
            <a:t>cconuecar@emmanuel.cl</a:t>
          </a:r>
        </a:p>
      </dgm:t>
    </dgm:pt>
    <dgm:pt modelId="{9D5610C2-0A12-494A-AC46-8DD17C08B09F}" type="parTrans" cxnId="{32E90211-17E0-4DDF-9274-DD3E46D811B8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EC8965A1-F755-4945-8AAC-DCF1F68F011E}" type="sibTrans" cxnId="{32E90211-17E0-4DDF-9274-DD3E46D811B8}">
      <dgm:prSet/>
      <dgm:spPr/>
      <dgm:t>
        <a:bodyPr rtlCol="0"/>
        <a:lstStyle/>
        <a:p>
          <a:pPr rtl="0"/>
          <a:endParaRPr lang="es-ES" b="1" noProof="0" dirty="0">
            <a:solidFill>
              <a:schemeClr val="bg1"/>
            </a:solidFill>
          </a:endParaRPr>
        </a:p>
      </dgm:t>
    </dgm:pt>
    <dgm:pt modelId="{44E59079-4044-4615-844A-2BF6DDD5742E}" type="pres">
      <dgm:prSet presAssocID="{D4503D04-C97E-4622-AE07-D0307CB3B4CA}" presName="cycle" presStyleCnt="0">
        <dgm:presLayoutVars>
          <dgm:dir/>
          <dgm:resizeHandles val="exact"/>
        </dgm:presLayoutVars>
      </dgm:prSet>
      <dgm:spPr/>
    </dgm:pt>
    <dgm:pt modelId="{8207854D-2B51-4A8E-B5AE-10487E87CA78}" type="pres">
      <dgm:prSet presAssocID="{AAC263CB-8256-4B03-92FE-1622698FB3E9}" presName="node" presStyleLbl="node1" presStyleIdx="0" presStyleCnt="4">
        <dgm:presLayoutVars>
          <dgm:bulletEnabled val="1"/>
        </dgm:presLayoutVars>
      </dgm:prSet>
      <dgm:spPr/>
    </dgm:pt>
    <dgm:pt modelId="{3BD308D7-A299-4638-ADDE-05060FAADE0B}" type="pres">
      <dgm:prSet presAssocID="{AAC263CB-8256-4B03-92FE-1622698FB3E9}" presName="spNode" presStyleCnt="0"/>
      <dgm:spPr/>
    </dgm:pt>
    <dgm:pt modelId="{C8571390-81D5-4CB3-85C5-E4D11E7CFD6A}" type="pres">
      <dgm:prSet presAssocID="{808B76D0-8EC7-469A-93AC-7A6017188A9D}" presName="sibTrans" presStyleLbl="sibTrans1D1" presStyleIdx="0" presStyleCnt="4"/>
      <dgm:spPr/>
    </dgm:pt>
    <dgm:pt modelId="{A20D3CF3-3A37-4B6F-A6B5-4E7BBBD1546D}" type="pres">
      <dgm:prSet presAssocID="{4E8D2E69-0173-4BD3-B96A-7A9C5DD12B47}" presName="node" presStyleLbl="node1" presStyleIdx="1" presStyleCnt="4">
        <dgm:presLayoutVars>
          <dgm:bulletEnabled val="1"/>
        </dgm:presLayoutVars>
      </dgm:prSet>
      <dgm:spPr/>
    </dgm:pt>
    <dgm:pt modelId="{5699C828-C06B-4049-827B-700B959CB820}" type="pres">
      <dgm:prSet presAssocID="{4E8D2E69-0173-4BD3-B96A-7A9C5DD12B47}" presName="spNode" presStyleCnt="0"/>
      <dgm:spPr/>
    </dgm:pt>
    <dgm:pt modelId="{48BB7BDC-C048-4E69-ACAB-ECF95ED26C20}" type="pres">
      <dgm:prSet presAssocID="{FEF1E80E-8A9E-4B0A-817C-2A4CFDCF3FB2}" presName="sibTrans" presStyleLbl="sibTrans1D1" presStyleIdx="1" presStyleCnt="4"/>
      <dgm:spPr/>
    </dgm:pt>
    <dgm:pt modelId="{4521CE3A-1D32-4E92-83BA-6B4DBB6DBC61}" type="pres">
      <dgm:prSet presAssocID="{93A6A030-ABAB-4EFA-B539-0FDB3E07C1EF}" presName="node" presStyleLbl="node1" presStyleIdx="2" presStyleCnt="4">
        <dgm:presLayoutVars>
          <dgm:bulletEnabled val="1"/>
        </dgm:presLayoutVars>
      </dgm:prSet>
      <dgm:spPr/>
    </dgm:pt>
    <dgm:pt modelId="{34BD8A5D-E98E-4E78-B880-A24345A05A2D}" type="pres">
      <dgm:prSet presAssocID="{93A6A030-ABAB-4EFA-B539-0FDB3E07C1EF}" presName="spNode" presStyleCnt="0"/>
      <dgm:spPr/>
    </dgm:pt>
    <dgm:pt modelId="{C747AAAB-C295-45F8-80B3-C14658BB07BE}" type="pres">
      <dgm:prSet presAssocID="{BFE0749E-E343-4A6F-BD09-2810EE6B4BD7}" presName="sibTrans" presStyleLbl="sibTrans1D1" presStyleIdx="2" presStyleCnt="4"/>
      <dgm:spPr/>
    </dgm:pt>
    <dgm:pt modelId="{189DFD5B-E336-4C25-B91A-5BA538A2118E}" type="pres">
      <dgm:prSet presAssocID="{76D56F19-2708-49DB-8F92-D8AC45F23A9A}" presName="node" presStyleLbl="node1" presStyleIdx="3" presStyleCnt="4">
        <dgm:presLayoutVars>
          <dgm:bulletEnabled val="1"/>
        </dgm:presLayoutVars>
      </dgm:prSet>
      <dgm:spPr/>
    </dgm:pt>
    <dgm:pt modelId="{6F49F479-5DE3-4E1C-9602-1596AE98CFE6}" type="pres">
      <dgm:prSet presAssocID="{76D56F19-2708-49DB-8F92-D8AC45F23A9A}" presName="spNode" presStyleCnt="0"/>
      <dgm:spPr/>
    </dgm:pt>
    <dgm:pt modelId="{5ACEEF5B-7780-407E-9A1B-DD9AD3C9D5C6}" type="pres">
      <dgm:prSet presAssocID="{EC8965A1-F755-4945-8AAC-DCF1F68F011E}" presName="sibTrans" presStyleLbl="sibTrans1D1" presStyleIdx="3" presStyleCnt="4"/>
      <dgm:spPr/>
    </dgm:pt>
  </dgm:ptLst>
  <dgm:cxnLst>
    <dgm:cxn modelId="{B8012909-31CC-4651-B917-AA40A0B19C60}" type="presOf" srcId="{808B76D0-8EC7-469A-93AC-7A6017188A9D}" destId="{C8571390-81D5-4CB3-85C5-E4D11E7CFD6A}" srcOrd="0" destOrd="0" presId="urn:microsoft.com/office/officeart/2005/8/layout/cycle6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543E8744-CB30-49DE-AF2B-4CD39E66B57D}" type="presOf" srcId="{76D56F19-2708-49DB-8F92-D8AC45F23A9A}" destId="{189DFD5B-E336-4C25-B91A-5BA538A2118E}" srcOrd="0" destOrd="0" presId="urn:microsoft.com/office/officeart/2005/8/layout/cycle6"/>
    <dgm:cxn modelId="{771C6669-A4EF-41AF-8590-752148CA914D}" type="presOf" srcId="{4E8D2E69-0173-4BD3-B96A-7A9C5DD12B47}" destId="{A20D3CF3-3A37-4B6F-A6B5-4E7BBBD1546D}" srcOrd="0" destOrd="0" presId="urn:microsoft.com/office/officeart/2005/8/layout/cycle6"/>
    <dgm:cxn modelId="{B37EDD4B-343D-4F96-9CAD-7FE23EC43B88}" type="presOf" srcId="{EC8965A1-F755-4945-8AAC-DCF1F68F011E}" destId="{5ACEEF5B-7780-407E-9A1B-DD9AD3C9D5C6}" srcOrd="0" destOrd="0" presId="urn:microsoft.com/office/officeart/2005/8/layout/cycle6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F90035AD-DBAC-4CA9-AA0A-714D22095450}" type="presOf" srcId="{D4503D04-C97E-4622-AE07-D0307CB3B4CA}" destId="{44E59079-4044-4615-844A-2BF6DDD5742E}" srcOrd="0" destOrd="0" presId="urn:microsoft.com/office/officeart/2005/8/layout/cycle6"/>
    <dgm:cxn modelId="{839722B2-0B9D-4B60-875E-31C70C790265}" type="presOf" srcId="{AAC263CB-8256-4B03-92FE-1622698FB3E9}" destId="{8207854D-2B51-4A8E-B5AE-10487E87CA78}" srcOrd="0" destOrd="0" presId="urn:microsoft.com/office/officeart/2005/8/layout/cycle6"/>
    <dgm:cxn modelId="{B66D5ECA-14EC-4C3E-AFD7-124FCA083E2B}" type="presOf" srcId="{93A6A030-ABAB-4EFA-B539-0FDB3E07C1EF}" destId="{4521CE3A-1D32-4E92-83BA-6B4DBB6DBC61}" srcOrd="0" destOrd="0" presId="urn:microsoft.com/office/officeart/2005/8/layout/cycle6"/>
    <dgm:cxn modelId="{C3DE9ED3-38FB-4274-A096-C51CB55DF9E2}" type="presOf" srcId="{FEF1E80E-8A9E-4B0A-817C-2A4CFDCF3FB2}" destId="{48BB7BDC-C048-4E69-ACAB-ECF95ED26C20}" srcOrd="0" destOrd="0" presId="urn:microsoft.com/office/officeart/2005/8/layout/cycle6"/>
    <dgm:cxn modelId="{464CC8D7-9296-4E3D-8AFC-37B87AC6863B}" type="presOf" srcId="{BFE0749E-E343-4A6F-BD09-2810EE6B4BD7}" destId="{C747AAAB-C295-45F8-80B3-C14658BB07BE}" srcOrd="0" destOrd="0" presId="urn:microsoft.com/office/officeart/2005/8/layout/cycle6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26CB1FEB-1370-4614-92B2-B054D6C4BFAD}" type="presParOf" srcId="{44E59079-4044-4615-844A-2BF6DDD5742E}" destId="{8207854D-2B51-4A8E-B5AE-10487E87CA78}" srcOrd="0" destOrd="0" presId="urn:microsoft.com/office/officeart/2005/8/layout/cycle6"/>
    <dgm:cxn modelId="{46E1F505-6388-44AF-B512-07C548A8338D}" type="presParOf" srcId="{44E59079-4044-4615-844A-2BF6DDD5742E}" destId="{3BD308D7-A299-4638-ADDE-05060FAADE0B}" srcOrd="1" destOrd="0" presId="urn:microsoft.com/office/officeart/2005/8/layout/cycle6"/>
    <dgm:cxn modelId="{90E711E1-8E37-4F9E-8AB6-1FE5F3C7553D}" type="presParOf" srcId="{44E59079-4044-4615-844A-2BF6DDD5742E}" destId="{C8571390-81D5-4CB3-85C5-E4D11E7CFD6A}" srcOrd="2" destOrd="0" presId="urn:microsoft.com/office/officeart/2005/8/layout/cycle6"/>
    <dgm:cxn modelId="{D787DAE8-F37D-4A52-990F-100975069741}" type="presParOf" srcId="{44E59079-4044-4615-844A-2BF6DDD5742E}" destId="{A20D3CF3-3A37-4B6F-A6B5-4E7BBBD1546D}" srcOrd="3" destOrd="0" presId="urn:microsoft.com/office/officeart/2005/8/layout/cycle6"/>
    <dgm:cxn modelId="{6EEA712C-250A-40AD-9C66-A8BCB8808E88}" type="presParOf" srcId="{44E59079-4044-4615-844A-2BF6DDD5742E}" destId="{5699C828-C06B-4049-827B-700B959CB820}" srcOrd="4" destOrd="0" presId="urn:microsoft.com/office/officeart/2005/8/layout/cycle6"/>
    <dgm:cxn modelId="{8C87D362-9185-46CA-BAAF-0C7624873007}" type="presParOf" srcId="{44E59079-4044-4615-844A-2BF6DDD5742E}" destId="{48BB7BDC-C048-4E69-ACAB-ECF95ED26C20}" srcOrd="5" destOrd="0" presId="urn:microsoft.com/office/officeart/2005/8/layout/cycle6"/>
    <dgm:cxn modelId="{9B7A4A4E-3CD1-4803-B18A-1217099CC800}" type="presParOf" srcId="{44E59079-4044-4615-844A-2BF6DDD5742E}" destId="{4521CE3A-1D32-4E92-83BA-6B4DBB6DBC61}" srcOrd="6" destOrd="0" presId="urn:microsoft.com/office/officeart/2005/8/layout/cycle6"/>
    <dgm:cxn modelId="{B658F7DC-C199-41B8-92D6-D3F07F180BC4}" type="presParOf" srcId="{44E59079-4044-4615-844A-2BF6DDD5742E}" destId="{34BD8A5D-E98E-4E78-B880-A24345A05A2D}" srcOrd="7" destOrd="0" presId="urn:microsoft.com/office/officeart/2005/8/layout/cycle6"/>
    <dgm:cxn modelId="{A241D65D-8056-4E29-B8E1-18FFE36C66D3}" type="presParOf" srcId="{44E59079-4044-4615-844A-2BF6DDD5742E}" destId="{C747AAAB-C295-45F8-80B3-C14658BB07BE}" srcOrd="8" destOrd="0" presId="urn:microsoft.com/office/officeart/2005/8/layout/cycle6"/>
    <dgm:cxn modelId="{B236F409-DAE6-4262-BCB6-4E3EB3842410}" type="presParOf" srcId="{44E59079-4044-4615-844A-2BF6DDD5742E}" destId="{189DFD5B-E336-4C25-B91A-5BA538A2118E}" srcOrd="9" destOrd="0" presId="urn:microsoft.com/office/officeart/2005/8/layout/cycle6"/>
    <dgm:cxn modelId="{C5E8BEEB-5613-4831-B709-6807B41D380A}" type="presParOf" srcId="{44E59079-4044-4615-844A-2BF6DDD5742E}" destId="{6F49F479-5DE3-4E1C-9602-1596AE98CFE6}" srcOrd="10" destOrd="0" presId="urn:microsoft.com/office/officeart/2005/8/layout/cycle6"/>
    <dgm:cxn modelId="{D991BBDE-173D-4492-9A80-08ECF8E7AD22}" type="presParOf" srcId="{44E59079-4044-4615-844A-2BF6DDD5742E}" destId="{5ACEEF5B-7780-407E-9A1B-DD9AD3C9D5C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4E5A3-F3AE-4794-ABE8-672905731E8A}">
      <dsp:nvSpPr>
        <dsp:cNvPr id="0" name=""/>
        <dsp:cNvSpPr/>
      </dsp:nvSpPr>
      <dsp:spPr>
        <a:xfrm rot="16200000">
          <a:off x="616949" y="413618"/>
          <a:ext cx="1818562" cy="1818562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E983A8-4726-42A4-977A-7FF40FC16E6F}">
      <dsp:nvSpPr>
        <dsp:cNvPr id="0" name=""/>
        <dsp:cNvSpPr/>
      </dsp:nvSpPr>
      <dsp:spPr>
        <a:xfrm>
          <a:off x="899740" y="804321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1000" r="-11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04084F-AAF0-4394-A4B8-1C80AB3016EE}">
      <dsp:nvSpPr>
        <dsp:cNvPr id="0" name=""/>
        <dsp:cNvSpPr/>
      </dsp:nvSpPr>
      <dsp:spPr>
        <a:xfrm>
          <a:off x="35606" y="2798618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noProof="0" dirty="0"/>
            <a:t>Norte</a:t>
          </a:r>
        </a:p>
      </dsp:txBody>
      <dsp:txXfrm>
        <a:off x="35606" y="2798618"/>
        <a:ext cx="2981250" cy="720000"/>
      </dsp:txXfrm>
    </dsp:sp>
    <dsp:sp modelId="{F7FA26C2-9A7D-456E-A3F1-57C85E3B8944}">
      <dsp:nvSpPr>
        <dsp:cNvPr id="0" name=""/>
        <dsp:cNvSpPr/>
      </dsp:nvSpPr>
      <dsp:spPr>
        <a:xfrm rot="16200000">
          <a:off x="4119918" y="413618"/>
          <a:ext cx="1818562" cy="1818562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27E61-512C-4C5C-B861-C214EB2B7051}">
      <dsp:nvSpPr>
        <dsp:cNvPr id="0" name=""/>
        <dsp:cNvSpPr/>
      </dsp:nvSpPr>
      <dsp:spPr>
        <a:xfrm>
          <a:off x="4507481" y="801180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11000" r="-11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CA5A9-4015-4F4C-A300-8CD9B37F28EC}">
      <dsp:nvSpPr>
        <dsp:cNvPr id="0" name=""/>
        <dsp:cNvSpPr/>
      </dsp:nvSpPr>
      <dsp:spPr>
        <a:xfrm>
          <a:off x="3538574" y="2798618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noProof="0" dirty="0"/>
            <a:t>Centro</a:t>
          </a:r>
        </a:p>
      </dsp:txBody>
      <dsp:txXfrm>
        <a:off x="3538574" y="2798618"/>
        <a:ext cx="2981250" cy="720000"/>
      </dsp:txXfrm>
    </dsp:sp>
    <dsp:sp modelId="{6E502D37-0C18-4C1D-B5B6-1EE0F7480188}">
      <dsp:nvSpPr>
        <dsp:cNvPr id="0" name=""/>
        <dsp:cNvSpPr/>
      </dsp:nvSpPr>
      <dsp:spPr>
        <a:xfrm rot="16200000">
          <a:off x="7622887" y="413618"/>
          <a:ext cx="1818562" cy="1818562"/>
        </a:xfrm>
        <a:prstGeom prst="teardrop">
          <a:avLst/>
        </a:prstGeom>
        <a:solidFill>
          <a:schemeClr val="accent1"/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91F4F3-1EE7-4DA5-9945-2BDB8BB6DF14}">
      <dsp:nvSpPr>
        <dsp:cNvPr id="0" name=""/>
        <dsp:cNvSpPr/>
      </dsp:nvSpPr>
      <dsp:spPr>
        <a:xfrm>
          <a:off x="8010450" y="801180"/>
          <a:ext cx="1043437" cy="1043437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11000" r="-11000"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3AA4CD-88DE-4BAA-9BCF-1DE9D253FCAA}">
      <dsp:nvSpPr>
        <dsp:cNvPr id="0" name=""/>
        <dsp:cNvSpPr/>
      </dsp:nvSpPr>
      <dsp:spPr>
        <a:xfrm>
          <a:off x="7041543" y="2798618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3200" kern="1200" noProof="0" dirty="0"/>
            <a:t>sur</a:t>
          </a:r>
        </a:p>
      </dsp:txBody>
      <dsp:txXfrm>
        <a:off x="7041543" y="2798618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7854D-2B51-4A8E-B5AE-10487E87CA78}">
      <dsp:nvSpPr>
        <dsp:cNvPr id="0" name=""/>
        <dsp:cNvSpPr/>
      </dsp:nvSpPr>
      <dsp:spPr>
        <a:xfrm>
          <a:off x="2788877" y="1557"/>
          <a:ext cx="1766020" cy="114791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>
              <a:solidFill>
                <a:schemeClr val="bg1"/>
              </a:solidFill>
            </a:rPr>
            <a:t>Plazo de entrega: Lunes 30 de Noviembre</a:t>
          </a:r>
        </a:p>
      </dsp:txBody>
      <dsp:txXfrm>
        <a:off x="2844913" y="57593"/>
        <a:ext cx="1653948" cy="1035841"/>
      </dsp:txXfrm>
    </dsp:sp>
    <dsp:sp modelId="{C8571390-81D5-4CB3-85C5-E4D11E7CFD6A}">
      <dsp:nvSpPr>
        <dsp:cNvPr id="0" name=""/>
        <dsp:cNvSpPr/>
      </dsp:nvSpPr>
      <dsp:spPr>
        <a:xfrm>
          <a:off x="1777250" y="575513"/>
          <a:ext cx="3789273" cy="3789273"/>
        </a:xfrm>
        <a:custGeom>
          <a:avLst/>
          <a:gdLst/>
          <a:ahLst/>
          <a:cxnLst/>
          <a:rect l="0" t="0" r="0" b="0"/>
          <a:pathLst>
            <a:path>
              <a:moveTo>
                <a:pt x="2790339" y="225096"/>
              </a:moveTo>
              <a:arcTo wR="1894636" hR="1894636" stAng="17892804" swAng="262306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D3CF3-3A37-4B6F-A6B5-4E7BBBD1546D}">
      <dsp:nvSpPr>
        <dsp:cNvPr id="0" name=""/>
        <dsp:cNvSpPr/>
      </dsp:nvSpPr>
      <dsp:spPr>
        <a:xfrm>
          <a:off x="4683514" y="1896193"/>
          <a:ext cx="1766020" cy="1147913"/>
        </a:xfrm>
        <a:prstGeom prst="roundRect">
          <a:avLst/>
        </a:prstGeom>
        <a:gradFill rotWithShape="0">
          <a:gsLst>
            <a:gs pos="0">
              <a:schemeClr val="accent2">
                <a:hueOff val="-294232"/>
                <a:satOff val="1406"/>
                <a:lumOff val="1961"/>
                <a:alphaOff val="0"/>
                <a:satMod val="100000"/>
                <a:lumMod val="100000"/>
              </a:schemeClr>
            </a:gs>
            <a:gs pos="50000">
              <a:schemeClr val="accent2">
                <a:hueOff val="-294232"/>
                <a:satOff val="1406"/>
                <a:lumOff val="1961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294232"/>
                <a:satOff val="1406"/>
                <a:lumOff val="1961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rtlCol="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noProof="0" dirty="0">
              <a:solidFill>
                <a:schemeClr val="bg1"/>
              </a:solidFill>
            </a:rPr>
            <a:t>+56978961502</a:t>
          </a:r>
        </a:p>
      </dsp:txBody>
      <dsp:txXfrm>
        <a:off x="4739550" y="1952229"/>
        <a:ext cx="1653948" cy="1035841"/>
      </dsp:txXfrm>
    </dsp:sp>
    <dsp:sp modelId="{48BB7BDC-C048-4E69-ACAB-ECF95ED26C20}">
      <dsp:nvSpPr>
        <dsp:cNvPr id="0" name=""/>
        <dsp:cNvSpPr/>
      </dsp:nvSpPr>
      <dsp:spPr>
        <a:xfrm>
          <a:off x="1777250" y="575513"/>
          <a:ext cx="3789273" cy="3789273"/>
        </a:xfrm>
        <a:custGeom>
          <a:avLst/>
          <a:gdLst/>
          <a:ahLst/>
          <a:cxnLst/>
          <a:rect l="0" t="0" r="0" b="0"/>
          <a:pathLst>
            <a:path>
              <a:moveTo>
                <a:pt x="3695838" y="2482275"/>
              </a:moveTo>
              <a:arcTo wR="1894636" hR="1894636" stAng="1084130" swAng="2623066"/>
            </a:path>
          </a:pathLst>
        </a:custGeom>
        <a:noFill/>
        <a:ln w="6350" cap="flat" cmpd="sng" algn="ctr">
          <a:solidFill>
            <a:schemeClr val="accent2">
              <a:hueOff val="-294232"/>
              <a:satOff val="1406"/>
              <a:lumOff val="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1CE3A-1D32-4E92-83BA-6B4DBB6DBC61}">
      <dsp:nvSpPr>
        <dsp:cNvPr id="0" name=""/>
        <dsp:cNvSpPr/>
      </dsp:nvSpPr>
      <dsp:spPr>
        <a:xfrm>
          <a:off x="2788877" y="3790830"/>
          <a:ext cx="1766020" cy="1147913"/>
        </a:xfrm>
        <a:prstGeom prst="roundRect">
          <a:avLst/>
        </a:prstGeom>
        <a:gradFill rotWithShape="0">
          <a:gsLst>
            <a:gs pos="0">
              <a:schemeClr val="accent2">
                <a:hueOff val="-588464"/>
                <a:satOff val="2812"/>
                <a:lumOff val="3922"/>
                <a:alphaOff val="0"/>
                <a:satMod val="100000"/>
                <a:lumMod val="100000"/>
              </a:schemeClr>
            </a:gs>
            <a:gs pos="50000">
              <a:schemeClr val="accent2">
                <a:hueOff val="-588464"/>
                <a:satOff val="2812"/>
                <a:lumOff val="392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588464"/>
                <a:satOff val="2812"/>
                <a:lumOff val="392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rtlCol="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noProof="0" dirty="0">
              <a:solidFill>
                <a:schemeClr val="bg1"/>
              </a:solidFill>
            </a:rPr>
            <a:t>Buzón de tareas</a:t>
          </a:r>
        </a:p>
      </dsp:txBody>
      <dsp:txXfrm>
        <a:off x="2844913" y="3846866"/>
        <a:ext cx="1653948" cy="1035841"/>
      </dsp:txXfrm>
    </dsp:sp>
    <dsp:sp modelId="{C747AAAB-C295-45F8-80B3-C14658BB07BE}">
      <dsp:nvSpPr>
        <dsp:cNvPr id="0" name=""/>
        <dsp:cNvSpPr/>
      </dsp:nvSpPr>
      <dsp:spPr>
        <a:xfrm>
          <a:off x="1777250" y="575513"/>
          <a:ext cx="3789273" cy="3789273"/>
        </a:xfrm>
        <a:custGeom>
          <a:avLst/>
          <a:gdLst/>
          <a:ahLst/>
          <a:cxnLst/>
          <a:rect l="0" t="0" r="0" b="0"/>
          <a:pathLst>
            <a:path>
              <a:moveTo>
                <a:pt x="998934" y="3564177"/>
              </a:moveTo>
              <a:arcTo wR="1894636" hR="1894636" stAng="7092804" swAng="2623066"/>
            </a:path>
          </a:pathLst>
        </a:custGeom>
        <a:noFill/>
        <a:ln w="6350" cap="flat" cmpd="sng" algn="ctr">
          <a:solidFill>
            <a:schemeClr val="accent2">
              <a:hueOff val="-588464"/>
              <a:satOff val="2812"/>
              <a:lumOff val="392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DFD5B-E336-4C25-B91A-5BA538A2118E}">
      <dsp:nvSpPr>
        <dsp:cNvPr id="0" name=""/>
        <dsp:cNvSpPr/>
      </dsp:nvSpPr>
      <dsp:spPr>
        <a:xfrm>
          <a:off x="894240" y="1896193"/>
          <a:ext cx="1766020" cy="1147913"/>
        </a:xfrm>
        <a:prstGeom prst="roundRect">
          <a:avLst/>
        </a:prstGeom>
        <a:gradFill rotWithShape="0">
          <a:gsLst>
            <a:gs pos="0">
              <a:schemeClr val="accent2">
                <a:hueOff val="-882696"/>
                <a:satOff val="4218"/>
                <a:lumOff val="5883"/>
                <a:alphaOff val="0"/>
                <a:satMod val="100000"/>
                <a:lumMod val="100000"/>
              </a:schemeClr>
            </a:gs>
            <a:gs pos="50000">
              <a:schemeClr val="accent2">
                <a:hueOff val="-882696"/>
                <a:satOff val="4218"/>
                <a:lumOff val="5883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-882696"/>
                <a:satOff val="4218"/>
                <a:lumOff val="5883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>
              <a:solidFill>
                <a:schemeClr val="bg1"/>
              </a:solidFill>
            </a:rPr>
            <a:t>cconuecar@emmanuel.cl</a:t>
          </a:r>
        </a:p>
      </dsp:txBody>
      <dsp:txXfrm>
        <a:off x="950276" y="1952229"/>
        <a:ext cx="1653948" cy="1035841"/>
      </dsp:txXfrm>
    </dsp:sp>
    <dsp:sp modelId="{5ACEEF5B-7780-407E-9A1B-DD9AD3C9D5C6}">
      <dsp:nvSpPr>
        <dsp:cNvPr id="0" name=""/>
        <dsp:cNvSpPr/>
      </dsp:nvSpPr>
      <dsp:spPr>
        <a:xfrm>
          <a:off x="1777250" y="575513"/>
          <a:ext cx="3789273" cy="3789273"/>
        </a:xfrm>
        <a:custGeom>
          <a:avLst/>
          <a:gdLst/>
          <a:ahLst/>
          <a:cxnLst/>
          <a:rect l="0" t="0" r="0" b="0"/>
          <a:pathLst>
            <a:path>
              <a:moveTo>
                <a:pt x="93434" y="1306997"/>
              </a:moveTo>
              <a:arcTo wR="1894636" hR="1894636" stAng="11884130" swAng="2623066"/>
            </a:path>
          </a:pathLst>
        </a:custGeom>
        <a:noFill/>
        <a:ln w="6350" cap="flat" cmpd="sng" algn="ctr">
          <a:solidFill>
            <a:schemeClr val="accent2">
              <a:hueOff val="-882696"/>
              <a:satOff val="4218"/>
              <a:lumOff val="588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8627C86-0A06-4AFA-8619-4771DB488B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5E16A4-9F40-442F-BB9F-5DB89B117B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978BB-17AB-49B9-831D-E0A226C1140D}" type="datetimeFigureOut">
              <a:rPr lang="es-ES" smtClean="0"/>
              <a:t>20/11/2020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79291C-8864-4C7E-9BE1-CEDDECE510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D830B5-FE2A-42D4-930A-4CC171CE8A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516F7-CC4C-4572-9A13-9CBD1F476B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330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7C793-600A-4516-927F-947C954D8023}" type="datetimeFigureOut">
              <a:rPr lang="es-ES" noProof="0" smtClean="0"/>
              <a:t>20/11/2020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8D66D-B8C4-4C71-AFDB-4F8602FE958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6206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03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68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3282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8D66D-B8C4-4C71-AFDB-4F8602FE9580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7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á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á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upo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Conector recto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20" name="Marcador de posición de fecha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7610C9F1-60D2-4D1C-B89C-9F9966ED900D}" type="datetime1">
              <a:rPr lang="es-ES" noProof="0" smtClean="0"/>
              <a:t>20/11/2020</a:t>
            </a:fld>
            <a:endParaRPr lang="es-ES" noProof="0"/>
          </a:p>
        </p:txBody>
      </p:sp>
      <p:sp>
        <p:nvSpPr>
          <p:cNvPr id="21" name="Marcador de posición de pie de página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22" name="Marcador de posición de número de diapositiva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E404415-8C3B-4357-9F1F-F89AF8F0CE05}" type="datetime1">
              <a:rPr lang="es-ES" noProof="0" smtClean="0"/>
              <a:t>20/11/2020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86A27CE-E4FF-4E4C-90C6-74D29C6C5B05}" type="datetime1">
              <a:rPr lang="es-ES" noProof="0" smtClean="0"/>
              <a:t>20/11/2020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ED689D8-1390-447D-BE19-F6D5EEF5492B}" type="datetime1">
              <a:rPr lang="es-ES" noProof="0" smtClean="0"/>
              <a:t>20/11/2020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á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á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á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upo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Conector recto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cto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9364C9D6-9F1A-453E-A424-93F2690E71F9}" type="datetime1">
              <a:rPr lang="es-ES" noProof="0" smtClean="0"/>
              <a:t>20/11/2020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84544BF3-413D-4595-9F8C-D91E7937F37D}" type="datetime1">
              <a:rPr lang="es-ES" noProof="0" smtClean="0"/>
              <a:t>20/11/2020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7D6BF9E-7CF2-4B2B-9DB2-5A2AB03E41C9}" type="datetime1">
              <a:rPr lang="es-ES" noProof="0" smtClean="0"/>
              <a:t>20/11/2020</a:t>
            </a:fld>
            <a:endParaRPr lang="es-ES" noProof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9D8B4B4F-F042-47DC-829C-166835A561CC}" type="datetime1">
              <a:rPr lang="es-ES" noProof="0" smtClean="0"/>
              <a:t>20/11/2020</a:t>
            </a:fld>
            <a:endParaRPr lang="es-ES" noProof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53C2E1D-7BAD-4EB1-AF16-7910ABF5B599}" type="datetime1">
              <a:rPr lang="es-ES" noProof="0" smtClean="0"/>
              <a:t>20/11/2020</a:t>
            </a:fld>
            <a:endParaRPr lang="es-ES" noProof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ángulo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ángulo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DA921DE-2EA3-4C3D-8AF3-9E6B3697C994}" type="datetime1">
              <a:rPr lang="es-ES" noProof="0" smtClean="0"/>
              <a:t>20/11/2020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1" name="Rectángulo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ángulo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5AA60543-E69F-4E28-B8F5-FF924A50D477}" type="datetime1">
              <a:rPr lang="es-ES" noProof="0" smtClean="0"/>
              <a:t>20/11/2020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á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CEABC672-13F0-4EAD-8EF0-47AAAAD40C0C}" type="datetime1">
              <a:rPr lang="es-ES" noProof="0" smtClean="0"/>
              <a:t>20/11/2020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Cactus">
            <a:extLst>
              <a:ext uri="{FF2B5EF4-FFF2-40B4-BE49-F238E27FC236}">
                <a16:creationId xmlns:a16="http://schemas.microsoft.com/office/drawing/2014/main" id="{CA6895E3-C8BD-4010-B9E7-E43BA3DCF2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" r="1" b="1"/>
          <a:stretch/>
        </p:blipFill>
        <p:spPr>
          <a:xfrm>
            <a:off x="981201" y="971344"/>
            <a:ext cx="6233513" cy="491531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4714" y="1676171"/>
            <a:ext cx="3238829" cy="3252231"/>
          </a:xfrm>
        </p:spPr>
        <p:txBody>
          <a:bodyPr rtlCol="0">
            <a:normAutofit/>
          </a:bodyPr>
          <a:lstStyle/>
          <a:p>
            <a:r>
              <a:rPr lang="es-CL" sz="4800" dirty="0"/>
              <a:t>Clase Música</a:t>
            </a:r>
            <a:endParaRPr lang="es-ES" sz="4800" dirty="0">
              <a:solidFill>
                <a:srgbClr val="FFFFFF"/>
              </a:solidFill>
            </a:endParaRP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3704" y="4355043"/>
            <a:ext cx="3238829" cy="1496816"/>
          </a:xfrm>
        </p:spPr>
        <p:txBody>
          <a:bodyPr rtlCol="0">
            <a:normAutofit/>
          </a:bodyPr>
          <a:lstStyle/>
          <a:p>
            <a:pPr rtl="0"/>
            <a:r>
              <a:rPr lang="es-ES" sz="2000" dirty="0">
                <a:solidFill>
                  <a:srgbClr val="FFFFFF"/>
                </a:solidFill>
              </a:rPr>
              <a:t>6° Básico</a:t>
            </a:r>
          </a:p>
          <a:p>
            <a:pPr rtl="0"/>
            <a:r>
              <a:rPr lang="es-ES" sz="2000" dirty="0">
                <a:solidFill>
                  <a:srgbClr val="FFFFFF"/>
                </a:solidFill>
              </a:rPr>
              <a:t>Prof. Claudia Coñuecar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563990-B28C-40C6-9D09-158FF04DC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296" y="1369275"/>
            <a:ext cx="1152244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EAC15-81D5-417F-9352-E0B85D289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Musical</a:t>
            </a:r>
          </a:p>
        </p:txBody>
      </p:sp>
      <p:pic>
        <p:nvPicPr>
          <p:cNvPr id="3" name="canten los charangos">
            <a:hlinkClick r:id="" action="ppaction://media"/>
            <a:extLst>
              <a:ext uri="{FF2B5EF4-FFF2-40B4-BE49-F238E27FC236}">
                <a16:creationId xmlns:a16="http://schemas.microsoft.com/office/drawing/2014/main" id="{6D2AB549-3D0A-4BB0-94EF-1A3697D4BE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69050" y="3330575"/>
            <a:ext cx="406400" cy="4064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6C3A219-3DE9-4F6F-BB3B-413CE20AE63C}"/>
              </a:ext>
            </a:extLst>
          </p:cNvPr>
          <p:cNvSpPr txBox="1"/>
          <p:nvPr/>
        </p:nvSpPr>
        <p:spPr>
          <a:xfrm>
            <a:off x="2638425" y="2447925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Escucha la canción que está en el ícono de volumen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B84B2A1F-75BB-4026-A979-5AB25D9F4CB1}"/>
              </a:ext>
            </a:extLst>
          </p:cNvPr>
          <p:cNvSpPr/>
          <p:nvPr/>
        </p:nvSpPr>
        <p:spPr>
          <a:xfrm rot="8873104">
            <a:off x="7129498" y="3036387"/>
            <a:ext cx="1195030" cy="4292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A34DCE-F28D-47D0-A06A-646519539C37}"/>
              </a:ext>
            </a:extLst>
          </p:cNvPr>
          <p:cNvSpPr txBox="1"/>
          <p:nvPr/>
        </p:nvSpPr>
        <p:spPr>
          <a:xfrm>
            <a:off x="1219200" y="4489864"/>
            <a:ext cx="990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/>
              <a:t>Si no puedes escuchar la canción, acá está el link: https://youtu.be/4_k3S30FtG8</a:t>
            </a:r>
          </a:p>
        </p:txBody>
      </p:sp>
    </p:spTree>
    <p:extLst>
      <p:ext uri="{BB962C8B-B14F-4D97-AF65-F5344CB8AC3E}">
        <p14:creationId xmlns:p14="http://schemas.microsoft.com/office/powerpoint/2010/main" val="97046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3BAA9FD-8144-46A9-B0FB-4BE209CFA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s-CL" sz="4400" dirty="0"/>
              <a:t>Letra “Quirquincho Nortino” Mazapán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917D647-8750-40C2-B42A-8479D96F2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39" r="1" b="16105"/>
          <a:stretch/>
        </p:blipFill>
        <p:spPr>
          <a:xfrm>
            <a:off x="1066800" y="2103120"/>
            <a:ext cx="4754880" cy="3749040"/>
          </a:xfrm>
          <a:prstGeom prst="rect">
            <a:avLst/>
          </a:prstGeom>
          <a:noFill/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0A29A8E3-7E9D-4725-8C16-1AEFA0ABACF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6370320" y="2103120"/>
            <a:ext cx="4754880" cy="374904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0" tIns="0" rIns="0" bIns="0" numCol="1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effectLst/>
              </a:rPr>
              <a:t>Canten los charangos cachimbo chango a bailar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effectLst/>
              </a:rPr>
              <a:t>Las penas del quirquincho nortino </a:t>
            </a:r>
            <a:r>
              <a:rPr kumimoji="0" lang="es-CL" altLang="es-CL" sz="1600" b="0" i="0" u="none" strike="noStrike" cap="none" normalizeH="0" baseline="0" dirty="0" err="1">
                <a:ln>
                  <a:noFill/>
                </a:ln>
                <a:effectLst/>
              </a:rPr>
              <a:t>vamo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effectLst/>
              </a:rPr>
              <a:t> a contar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effectLst/>
              </a:rPr>
              <a:t>Va con la camanchaca escucha a los sapos cantar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effectLst/>
              </a:rPr>
              <a:t>Tan bello era el sonido quirquincho quiso igualar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effectLst/>
              </a:rPr>
              <a:t>Vino un brujo y le dijo quirquincho tu alma me das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effectLst/>
              </a:rPr>
              <a:t>Y a cambio yo te entrego la voz mas bella que hay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effectLst/>
              </a:rPr>
              <a:t>Triste va la vizcacha el quirquincho nunca mas vio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effectLst/>
              </a:rPr>
              <a:t>Solo quedo su canto ya que en charango se convirtió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effectLst/>
              </a:rPr>
              <a:t>Canten los charangos cachimbo chango a </a:t>
            </a:r>
            <a:r>
              <a:rPr kumimoji="0" lang="es-CL" altLang="es-CL" sz="1500" b="0" i="0" u="none" strike="noStrike" cap="none" normalizeH="0" baseline="0" dirty="0">
                <a:ln>
                  <a:noFill/>
                </a:ln>
                <a:effectLst/>
              </a:rPr>
              <a:t>bailar 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L" altLang="es-CL" sz="1500" b="0" i="0" u="none" strike="noStrike" cap="none" normalizeH="0" baseline="0" dirty="0">
                <a:ln>
                  <a:noFill/>
                </a:ln>
                <a:effectLst/>
              </a:rPr>
              <a:t>Vive el quirquincho nortino vive al cantar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s-CL" altLang="es-CL" sz="1500" b="0" i="0" u="none" strike="noStrike" cap="none" normalizeH="0" baseline="0" dirty="0">
                <a:ln>
                  <a:noFill/>
                </a:ln>
                <a:effectLst/>
              </a:rPr>
            </a:br>
            <a:endParaRPr kumimoji="0" lang="es-CL" altLang="es-CL" sz="15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577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C6817-EB24-4264-B9F3-B9DC4240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Contesta las siguientes preguntas: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843257-9735-4A6B-9A49-17CA9E002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CL" dirty="0"/>
              <a:t>.- ¿Cuál es la influencia que tiene la zona folclórica del norte?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Nombra tres instrumentos del folclore de la zona norte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¿De qué material se puede hacer un charango?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¿Cuál es la relación que tiene el quirquincho con el charango?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Con respecto a la canción “Quirquincho Nortino”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¿Cuál es el hábitat del quirquincho?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¿A quien quiso igualar su sonido el Quirquincho?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¿Qué le pidió el brujo al Quirquincho?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/>
              <a:t>¿Qué pasó con al final con el pobre Quirquincho?</a:t>
            </a:r>
          </a:p>
          <a:p>
            <a:pPr marL="342900" indent="-342900">
              <a:buFont typeface="+mj-lt"/>
              <a:buAutoNum type="arabicPeriod"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4562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E61F3-2745-486A-9B37-D1351783A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185" y="375894"/>
            <a:ext cx="4810815" cy="1371600"/>
          </a:xfrm>
        </p:spPr>
        <p:txBody>
          <a:bodyPr rtlCol="0">
            <a:normAutofit/>
          </a:bodyPr>
          <a:lstStyle/>
          <a:p>
            <a:pPr algn="r" rtl="0"/>
            <a:r>
              <a:rPr lang="es-ES" sz="3200" dirty="0"/>
              <a:t>Información</a:t>
            </a:r>
          </a:p>
        </p:txBody>
      </p:sp>
      <p:graphicFrame>
        <p:nvGraphicFramePr>
          <p:cNvPr id="10" name="Marcador de posición de contenido 2" descr="SmartArt">
            <a:extLst>
              <a:ext uri="{FF2B5EF4-FFF2-40B4-BE49-F238E27FC236}">
                <a16:creationId xmlns:a16="http://schemas.microsoft.com/office/drawing/2014/main" id="{D4F03EC1-D08C-45FA-AC9F-7C43CAF52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660092"/>
              </p:ext>
            </p:extLst>
          </p:nvPr>
        </p:nvGraphicFramePr>
        <p:xfrm>
          <a:off x="4038600" y="1095375"/>
          <a:ext cx="7343775" cy="4940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F7C7603A-1904-4A79-A5CE-B0AF7656F6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3949" y="2308224"/>
            <a:ext cx="3190875" cy="24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8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2" descr="Hojas en primer plano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>
              <a:tabLst>
                <a:tab pos="4119563" algn="l"/>
              </a:tabLst>
            </a:pPr>
            <a:r>
              <a:rPr lang="es-ES" dirty="0"/>
              <a:t>Folclore</a:t>
            </a:r>
          </a:p>
        </p:txBody>
      </p:sp>
      <p:graphicFrame>
        <p:nvGraphicFramePr>
          <p:cNvPr id="9" name="Marcador de posición de contenido 8" descr="Iconos de SmartArt">
            <a:extLst>
              <a:ext uri="{FF2B5EF4-FFF2-40B4-BE49-F238E27FC236}">
                <a16:creationId xmlns:a16="http://schemas.microsoft.com/office/drawing/2014/main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1355667"/>
              </p:ext>
            </p:extLst>
          </p:nvPr>
        </p:nvGraphicFramePr>
        <p:xfrm>
          <a:off x="1066800" y="2103438"/>
          <a:ext cx="10058400" cy="393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679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8214" y="643464"/>
            <a:ext cx="3321902" cy="5571071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4400" dirty="0"/>
              <a:t>Folclore Zona Norte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A561E2-FA9F-48E4-A7E2-1A04F706B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804" y="942975"/>
            <a:ext cx="5610225" cy="4270797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La </a:t>
            </a:r>
            <a:r>
              <a:rPr lang="es-ES" sz="2000" b="1" dirty="0"/>
              <a:t>zona norte</a:t>
            </a:r>
            <a:r>
              <a:rPr lang="es-ES" sz="2000" dirty="0"/>
              <a:t> se caracteriza por diversas manifestaciones culturales que combinan la influencia de los pueblos indígenas andinos con la de los conquistadores hispanos y los esclavos , a las que se suma la importancia de las festividades y tradiciones religiosas, destacándose las diabladas y la Fiesta de La Tirana.</a:t>
            </a:r>
            <a:endParaRPr lang="es-CL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34E011-FFF4-40DF-B36A-133924A1DE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21" t="17583" r="13023"/>
          <a:stretch/>
        </p:blipFill>
        <p:spPr>
          <a:xfrm>
            <a:off x="2955463" y="3577926"/>
            <a:ext cx="2956224" cy="24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7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24076" y="35717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CL" dirty="0"/>
              <a:t>Instrumentos Zona Norte</a:t>
            </a:r>
            <a:endParaRPr lang="es-ES" dirty="0"/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33475" y="1680221"/>
            <a:ext cx="8467725" cy="4794287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s-CL" sz="2800" dirty="0"/>
              <a:t>Quena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s-CL" sz="2800" dirty="0"/>
          </a:p>
          <a:p>
            <a:pPr eaLnBrk="1" hangingPunct="1">
              <a:lnSpc>
                <a:spcPct val="80000"/>
              </a:lnSpc>
              <a:defRPr/>
            </a:pPr>
            <a:endParaRPr lang="es-CL" sz="2800" dirty="0"/>
          </a:p>
          <a:p>
            <a:pPr eaLnBrk="1" hangingPunct="1">
              <a:lnSpc>
                <a:spcPct val="80000"/>
              </a:lnSpc>
              <a:defRPr/>
            </a:pPr>
            <a:endParaRPr lang="es-CL" sz="28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s-CL" sz="2800" dirty="0" err="1"/>
              <a:t>Tarka</a:t>
            </a:r>
            <a:endParaRPr lang="es-CL" sz="2800" dirty="0"/>
          </a:p>
          <a:p>
            <a:pPr eaLnBrk="1" hangingPunct="1">
              <a:lnSpc>
                <a:spcPct val="80000"/>
              </a:lnSpc>
              <a:defRPr/>
            </a:pPr>
            <a:endParaRPr lang="es-CL" sz="28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s-CL" sz="28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s-CL" sz="28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s-CL" sz="2800" dirty="0"/>
              <a:t>Charango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s-CL" sz="2800" dirty="0"/>
          </a:p>
          <a:p>
            <a:pPr eaLnBrk="1" hangingPunct="1">
              <a:lnSpc>
                <a:spcPct val="80000"/>
              </a:lnSpc>
              <a:defRPr/>
            </a:pPr>
            <a:endParaRPr lang="es-CL" sz="2800" dirty="0"/>
          </a:p>
          <a:p>
            <a:pPr marL="2271400" lvl="8" indent="0">
              <a:lnSpc>
                <a:spcPct val="80000"/>
              </a:lnSpc>
              <a:buNone/>
              <a:defRPr/>
            </a:pPr>
            <a:r>
              <a:rPr lang="es-CL" sz="2400" dirty="0"/>
              <a:t>                                           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13316" name="Picture 5" descr="Perou-quen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9220" y="1500174"/>
            <a:ext cx="1319213" cy="118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7646B_ZamponaZanga_15co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37426" y="1609543"/>
            <a:ext cx="1143008" cy="15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BF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75837" y="4549172"/>
            <a:ext cx="1182688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1" descr="11culturacharang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1953" y="4354363"/>
            <a:ext cx="131921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 descr="P93525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6" y="2837655"/>
            <a:ext cx="10715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4589333-06D1-40A6-956F-FFF324B96F6A}"/>
              </a:ext>
            </a:extLst>
          </p:cNvPr>
          <p:cNvSpPr txBox="1"/>
          <p:nvPr/>
        </p:nvSpPr>
        <p:spPr>
          <a:xfrm>
            <a:off x="8848070" y="3892698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Bombo Nortino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85B0DA-9ADC-4FA3-84D6-0FD4C163FED7}"/>
              </a:ext>
            </a:extLst>
          </p:cNvPr>
          <p:cNvSpPr txBox="1"/>
          <p:nvPr/>
        </p:nvSpPr>
        <p:spPr>
          <a:xfrm>
            <a:off x="9629791" y="1976686"/>
            <a:ext cx="1640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/>
              <a:t>Zampoña</a:t>
            </a:r>
          </a:p>
        </p:txBody>
      </p:sp>
    </p:spTree>
    <p:extLst>
      <p:ext uri="{BB962C8B-B14F-4D97-AF65-F5344CB8AC3E}">
        <p14:creationId xmlns:p14="http://schemas.microsoft.com/office/powerpoint/2010/main" val="295042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61329-1C2B-415E-BC87-904B522FE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Charango Nortino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36B889-207B-496B-99A5-628038BD4C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000" dirty="0"/>
              <a:t>El Charango es un instrumento de cuerdas pulsadas que se pueden tocar con la mano, con una “uñeta” o “púa”. Tiene 5 pares de cuerdas y se compone de caja acústica, mástil, clavijero y cuerdas.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BDE45F-A977-4287-8452-581F37BC3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933" y="3541680"/>
            <a:ext cx="2926334" cy="22130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C3D14E3-9BC6-484B-B9D5-4E19BEE0F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106" y="3738789"/>
            <a:ext cx="2901948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56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exto, animal&#10;&#10;Descripción generada automáticamente">
            <a:extLst>
              <a:ext uri="{FF2B5EF4-FFF2-40B4-BE49-F238E27FC236}">
                <a16:creationId xmlns:a16="http://schemas.microsoft.com/office/drawing/2014/main" id="{1FB904CA-F730-4F6D-9928-ADDEF6B8E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481" y="237744"/>
            <a:ext cx="5361312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05943-0BE4-44B9-923D-BC2814019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1104900"/>
            <a:ext cx="2432304" cy="4683252"/>
          </a:xfrm>
        </p:spPr>
        <p:txBody>
          <a:bodyPr>
            <a:normAutofit/>
          </a:bodyPr>
          <a:lstStyle/>
          <a:p>
            <a:r>
              <a:rPr lang="es-CL" sz="2400" dirty="0"/>
              <a:t>El Charango Nortino, en sus inicios se hizo de un animalito llamado “Quirquincho” o “Armadillos” que vive en la zona Norte de nuestro país.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29794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D9723F9-A22F-4A90-94D2-04236CBCF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011936"/>
          </a:xfrm>
        </p:spPr>
        <p:txBody>
          <a:bodyPr/>
          <a:lstStyle/>
          <a:p>
            <a:r>
              <a:rPr lang="en-US" dirty="0"/>
              <a:t>Quirquincho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5901571-609E-4152-9EC3-B65DECA02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237744"/>
            <a:ext cx="3441158" cy="63825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B836874-4818-43D0-ACB3-DF3EB45C8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Autofit/>
          </a:bodyPr>
          <a:lstStyle/>
          <a:p>
            <a:pPr algn="ctr"/>
            <a:r>
              <a:rPr lang="es-CL" sz="2000" dirty="0"/>
              <a:t>Ubicación del hábitat del Quirquincho:</a:t>
            </a:r>
          </a:p>
          <a:p>
            <a:endParaRPr lang="es-CL" sz="2000" dirty="0"/>
          </a:p>
          <a:p>
            <a:pPr algn="ctr"/>
            <a:r>
              <a:rPr lang="es-CL" sz="2000" dirty="0"/>
              <a:t>Tarapacá (I región) y Antofagasta (II región) por sobre los 3.000 m de altitud.</a:t>
            </a:r>
            <a:br>
              <a:rPr lang="es-CL" sz="2000" dirty="0"/>
            </a:br>
            <a:endParaRPr lang="en-US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B73B7EC-3959-4250-B150-A6A279BD5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582" y="750252"/>
            <a:ext cx="28098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1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83E8480-6DB9-4C43-BEE8-5CC11BB63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0" y="603503"/>
            <a:ext cx="2432304" cy="3292221"/>
          </a:xfrm>
        </p:spPr>
        <p:txBody>
          <a:bodyPr/>
          <a:lstStyle/>
          <a:p>
            <a:r>
              <a:rPr lang="en-US" dirty="0"/>
              <a:t>Charango de Quirquincho</a:t>
            </a:r>
          </a:p>
        </p:txBody>
      </p:sp>
      <p:pic>
        <p:nvPicPr>
          <p:cNvPr id="7" name="Picture 2" descr="http://www.familiagarciatrillo.com/blog/wp-content/uploads/2008/09/charango_vistas.jpg">
            <a:extLst>
              <a:ext uri="{FF2B5EF4-FFF2-40B4-BE49-F238E27FC236}">
                <a16:creationId xmlns:a16="http://schemas.microsoft.com/office/drawing/2014/main" id="{2417F3EE-A2EB-4428-96CD-443EF79EF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599" y="780085"/>
            <a:ext cx="8601076" cy="359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EF70143-7F52-4A1E-AAD0-DB85442B9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871" y="4548547"/>
            <a:ext cx="2603218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19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BBF5676-2EB0-409F-AA44-94DB888A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Charango de Madera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7039A0F-81AC-4F76-B454-A2364479F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447" y="2123275"/>
            <a:ext cx="2414225" cy="38103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B95870-2DA3-456A-9E07-6AFBD4A2B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320" y="2313940"/>
            <a:ext cx="533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797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Personalizado 1">
      <a:dk1>
        <a:sysClr val="windowText" lastClr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9751727_TF78440441" id="{8124CA7B-D09D-4442-8065-5B4988299C03}" vid="{ED9CC861-8305-4014-8AEE-D8DC366825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435</Words>
  <Application>Microsoft Office PowerPoint</Application>
  <PresentationFormat>Panorámica</PresentationFormat>
  <Paragraphs>68</Paragraphs>
  <Slides>13</Slides>
  <Notes>4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Savon</vt:lpstr>
      <vt:lpstr>Clase Música</vt:lpstr>
      <vt:lpstr>Folclore</vt:lpstr>
      <vt:lpstr>Folclore Zona Norte</vt:lpstr>
      <vt:lpstr>Instrumentos Zona Norte</vt:lpstr>
      <vt:lpstr>Charango Nortino</vt:lpstr>
      <vt:lpstr>Presentación de PowerPoint</vt:lpstr>
      <vt:lpstr>Quirquincho</vt:lpstr>
      <vt:lpstr>Charango de Quirquincho</vt:lpstr>
      <vt:lpstr>Charango de Madera</vt:lpstr>
      <vt:lpstr>Actividad Musical</vt:lpstr>
      <vt:lpstr>Letra “Quirquincho Nortino” Mazapán</vt:lpstr>
      <vt:lpstr>Contesta las siguientes preguntas: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 Música</dc:title>
  <dc:creator>Claudia Coñuecar</dc:creator>
  <cp:lastModifiedBy>Claudia Coñuecar</cp:lastModifiedBy>
  <cp:revision>1</cp:revision>
  <dcterms:created xsi:type="dcterms:W3CDTF">2020-07-28T22:39:53Z</dcterms:created>
  <dcterms:modified xsi:type="dcterms:W3CDTF">2020-11-20T22:55:07Z</dcterms:modified>
</cp:coreProperties>
</file>