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9" r:id="rId6"/>
    <p:sldId id="262" r:id="rId7"/>
    <p:sldId id="268" r:id="rId8"/>
    <p:sldId id="263" r:id="rId9"/>
    <p:sldId id="270" r:id="rId10"/>
    <p:sldId id="264" r:id="rId11"/>
    <p:sldId id="267" r:id="rId12"/>
    <p:sldId id="265" r:id="rId13"/>
    <p:sldId id="266" r:id="rId14"/>
    <p:sldId id="260" r:id="rId1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45C0AD4B-F6A6-437A-86EB-D169A551FCBB}"/>
    <pc:docChg chg="undo custSel mod addSld modSld sldOrd delMainMaster">
      <pc:chgData name="Claudia Coñuecar" userId="40a48c7a74c5fee3" providerId="LiveId" clId="{45C0AD4B-F6A6-437A-86EB-D169A551FCBB}" dt="2020-08-03T01:05:37.149" v="1189" actId="313"/>
      <pc:docMkLst>
        <pc:docMk/>
      </pc:docMkLst>
      <pc:sldChg chg="addSp delSp modSp mod">
        <pc:chgData name="Claudia Coñuecar" userId="40a48c7a74c5fee3" providerId="LiveId" clId="{45C0AD4B-F6A6-437A-86EB-D169A551FCBB}" dt="2020-07-28T16:24:36.841" v="30" actId="1076"/>
        <pc:sldMkLst>
          <pc:docMk/>
          <pc:sldMk cId="913427073" sldId="260"/>
        </pc:sldMkLst>
        <pc:spChg chg="mod">
          <ac:chgData name="Claudia Coñuecar" userId="40a48c7a74c5fee3" providerId="LiveId" clId="{45C0AD4B-F6A6-437A-86EB-D169A551FCBB}" dt="2020-07-28T16:23:10.904" v="13" actId="20577"/>
          <ac:spMkLst>
            <pc:docMk/>
            <pc:sldMk cId="913427073" sldId="260"/>
            <ac:spMk id="2" creationId="{4ED2B944-1A57-42CB-9D9A-906A5D157BFB}"/>
          </ac:spMkLst>
        </pc:spChg>
        <pc:spChg chg="mod">
          <ac:chgData name="Claudia Coñuecar" userId="40a48c7a74c5fee3" providerId="LiveId" clId="{45C0AD4B-F6A6-437A-86EB-D169A551FCBB}" dt="2020-07-28T16:24:13.474" v="28" actId="1076"/>
          <ac:spMkLst>
            <pc:docMk/>
            <pc:sldMk cId="913427073" sldId="260"/>
            <ac:spMk id="3" creationId="{27595C81-FDCF-4636-B598-2DC01FA0F1B9}"/>
          </ac:spMkLst>
        </pc:spChg>
        <pc:picChg chg="del">
          <ac:chgData name="Claudia Coñuecar" userId="40a48c7a74c5fee3" providerId="LiveId" clId="{45C0AD4B-F6A6-437A-86EB-D169A551FCBB}" dt="2020-07-28T16:23:03.402" v="0"/>
          <ac:picMkLst>
            <pc:docMk/>
            <pc:sldMk cId="913427073" sldId="260"/>
            <ac:picMk id="4" creationId="{67730EC3-9245-421C-96F9-B09F4721E29F}"/>
          </ac:picMkLst>
        </pc:picChg>
        <pc:picChg chg="add mod">
          <ac:chgData name="Claudia Coñuecar" userId="40a48c7a74c5fee3" providerId="LiveId" clId="{45C0AD4B-F6A6-437A-86EB-D169A551FCBB}" dt="2020-07-28T16:24:36.841" v="30" actId="1076"/>
          <ac:picMkLst>
            <pc:docMk/>
            <pc:sldMk cId="913427073" sldId="260"/>
            <ac:picMk id="5" creationId="{A65269FF-5AE8-42C9-B013-A3CBC13DEA54}"/>
          </ac:picMkLst>
        </pc:picChg>
      </pc:sldChg>
      <pc:sldChg chg="addSp delSp modSp new mod">
        <pc:chgData name="Claudia Coñuecar" userId="40a48c7a74c5fee3" providerId="LiveId" clId="{45C0AD4B-F6A6-437A-86EB-D169A551FCBB}" dt="2020-08-03T00:46:03.819" v="935" actId="20577"/>
        <pc:sldMkLst>
          <pc:docMk/>
          <pc:sldMk cId="54111086" sldId="261"/>
        </pc:sldMkLst>
        <pc:spChg chg="mod">
          <ac:chgData name="Claudia Coñuecar" userId="40a48c7a74c5fee3" providerId="LiveId" clId="{45C0AD4B-F6A6-437A-86EB-D169A551FCBB}" dt="2020-07-28T16:24:54.234" v="50" actId="20577"/>
          <ac:spMkLst>
            <pc:docMk/>
            <pc:sldMk cId="54111086" sldId="261"/>
            <ac:spMk id="2" creationId="{F2BFF9D2-5951-4D94-808A-39526FEEA269}"/>
          </ac:spMkLst>
        </pc:spChg>
        <pc:spChg chg="del">
          <ac:chgData name="Claudia Coñuecar" userId="40a48c7a74c5fee3" providerId="LiveId" clId="{45C0AD4B-F6A6-437A-86EB-D169A551FCBB}" dt="2020-07-28T16:25:25.224" v="51"/>
          <ac:spMkLst>
            <pc:docMk/>
            <pc:sldMk cId="54111086" sldId="261"/>
            <ac:spMk id="3" creationId="{DFA0C3C1-ADF2-4412-8EDB-0B6804D38BA1}"/>
          </ac:spMkLst>
        </pc:spChg>
        <pc:spChg chg="add mod">
          <ac:chgData name="Claudia Coñuecar" userId="40a48c7a74c5fee3" providerId="LiveId" clId="{45C0AD4B-F6A6-437A-86EB-D169A551FCBB}" dt="2020-08-03T00:46:03.819" v="935" actId="20577"/>
          <ac:spMkLst>
            <pc:docMk/>
            <pc:sldMk cId="54111086" sldId="261"/>
            <ac:spMk id="4" creationId="{D0A539F3-C638-413C-97CD-3002B525977C}"/>
          </ac:spMkLst>
        </pc:spChg>
        <pc:picChg chg="add mod">
          <ac:chgData name="Claudia Coñuecar" userId="40a48c7a74c5fee3" providerId="LiveId" clId="{45C0AD4B-F6A6-437A-86EB-D169A551FCBB}" dt="2020-07-28T16:30:22.988" v="82" actId="1076"/>
          <ac:picMkLst>
            <pc:docMk/>
            <pc:sldMk cId="54111086" sldId="261"/>
            <ac:picMk id="2050" creationId="{8C107ED6-F388-412E-9746-772CFFEC3E68}"/>
          </ac:picMkLst>
        </pc:picChg>
      </pc:sldChg>
      <pc:sldChg chg="addSp delSp modSp new mod modClrScheme chgLayout">
        <pc:chgData name="Claudia Coñuecar" userId="40a48c7a74c5fee3" providerId="LiveId" clId="{45C0AD4B-F6A6-437A-86EB-D169A551FCBB}" dt="2020-07-28T16:40:53.273" v="243" actId="20577"/>
        <pc:sldMkLst>
          <pc:docMk/>
          <pc:sldMk cId="2792465868" sldId="262"/>
        </pc:sldMkLst>
        <pc:spChg chg="mod">
          <ac:chgData name="Claudia Coñuecar" userId="40a48c7a74c5fee3" providerId="LiveId" clId="{45C0AD4B-F6A6-437A-86EB-D169A551FCBB}" dt="2020-07-28T16:40:36.717" v="240" actId="1076"/>
          <ac:spMkLst>
            <pc:docMk/>
            <pc:sldMk cId="2792465868" sldId="262"/>
            <ac:spMk id="2" creationId="{876303C0-41EA-4557-BA9E-D6E422357B17}"/>
          </ac:spMkLst>
        </pc:spChg>
        <pc:spChg chg="del">
          <ac:chgData name="Claudia Coñuecar" userId="40a48c7a74c5fee3" providerId="LiveId" clId="{45C0AD4B-F6A6-437A-86EB-D169A551FCBB}" dt="2020-07-28T16:35:31.749" v="102" actId="26606"/>
          <ac:spMkLst>
            <pc:docMk/>
            <pc:sldMk cId="2792465868" sldId="262"/>
            <ac:spMk id="3" creationId="{1B7602D4-03DC-4165-B5A7-829AD123FE68}"/>
          </ac:spMkLst>
        </pc:spChg>
        <pc:spChg chg="add mod">
          <ac:chgData name="Claudia Coñuecar" userId="40a48c7a74c5fee3" providerId="LiveId" clId="{45C0AD4B-F6A6-437A-86EB-D169A551FCBB}" dt="2020-07-28T16:40:53.273" v="243" actId="20577"/>
          <ac:spMkLst>
            <pc:docMk/>
            <pc:sldMk cId="2792465868" sldId="262"/>
            <ac:spMk id="71" creationId="{F13C6F38-C37D-4F0E-AB58-24FC9836D1A3}"/>
          </ac:spMkLst>
        </pc:spChg>
        <pc:picChg chg="add mod">
          <ac:chgData name="Claudia Coñuecar" userId="40a48c7a74c5fee3" providerId="LiveId" clId="{45C0AD4B-F6A6-437A-86EB-D169A551FCBB}" dt="2020-07-28T16:40:03.698" v="233" actId="26606"/>
          <ac:picMkLst>
            <pc:docMk/>
            <pc:sldMk cId="2792465868" sldId="262"/>
            <ac:picMk id="3074" creationId="{878842E4-4CC8-47D9-8F1B-470EE5A1D0F8}"/>
          </ac:picMkLst>
        </pc:picChg>
      </pc:sldChg>
      <pc:sldChg chg="addSp delSp modSp new mod">
        <pc:chgData name="Claudia Coñuecar" userId="40a48c7a74c5fee3" providerId="LiveId" clId="{45C0AD4B-F6A6-437A-86EB-D169A551FCBB}" dt="2020-08-03T00:34:43.421" v="674" actId="1076"/>
        <pc:sldMkLst>
          <pc:docMk/>
          <pc:sldMk cId="3740125244" sldId="263"/>
        </pc:sldMkLst>
        <pc:spChg chg="mod">
          <ac:chgData name="Claudia Coñuecar" userId="40a48c7a74c5fee3" providerId="LiveId" clId="{45C0AD4B-F6A6-437A-86EB-D169A551FCBB}" dt="2020-07-28T16:45:06.381" v="317" actId="1076"/>
          <ac:spMkLst>
            <pc:docMk/>
            <pc:sldMk cId="3740125244" sldId="263"/>
            <ac:spMk id="2" creationId="{DCE88BF5-08E4-4D19-BB4F-4EAF3B81FBC6}"/>
          </ac:spMkLst>
        </pc:spChg>
        <pc:spChg chg="add del">
          <ac:chgData name="Claudia Coñuecar" userId="40a48c7a74c5fee3" providerId="LiveId" clId="{45C0AD4B-F6A6-437A-86EB-D169A551FCBB}" dt="2020-07-28T16:44:53.955" v="315" actId="26606"/>
          <ac:spMkLst>
            <pc:docMk/>
            <pc:sldMk cId="3740125244" sldId="263"/>
            <ac:spMk id="3" creationId="{29E49E9F-59DE-4A3A-BC1B-E568DC655AA3}"/>
          </ac:spMkLst>
        </pc:spChg>
        <pc:spChg chg="mod ord">
          <ac:chgData name="Claudia Coñuecar" userId="40a48c7a74c5fee3" providerId="LiveId" clId="{45C0AD4B-F6A6-437A-86EB-D169A551FCBB}" dt="2020-08-03T00:34:43.421" v="674" actId="1076"/>
          <ac:spMkLst>
            <pc:docMk/>
            <pc:sldMk cId="3740125244" sldId="263"/>
            <ac:spMk id="4" creationId="{4F1E5298-D6BC-4814-8712-74561B60245C}"/>
          </ac:spMkLst>
        </pc:spChg>
        <pc:picChg chg="add del mod">
          <ac:chgData name="Claudia Coñuecar" userId="40a48c7a74c5fee3" providerId="LiveId" clId="{45C0AD4B-F6A6-437A-86EB-D169A551FCBB}" dt="2020-07-28T16:44:23.623" v="313"/>
          <ac:picMkLst>
            <pc:docMk/>
            <pc:sldMk cId="3740125244" sldId="263"/>
            <ac:picMk id="5" creationId="{7E5BBF30-961C-452A-B266-A020F2F40F94}"/>
          </ac:picMkLst>
        </pc:picChg>
        <pc:picChg chg="add mod">
          <ac:chgData name="Claudia Coñuecar" userId="40a48c7a74c5fee3" providerId="LiveId" clId="{45C0AD4B-F6A6-437A-86EB-D169A551FCBB}" dt="2020-07-28T16:44:53.955" v="315" actId="26606"/>
          <ac:picMkLst>
            <pc:docMk/>
            <pc:sldMk cId="3740125244" sldId="263"/>
            <ac:picMk id="4098" creationId="{FDDA7C97-0B5B-490A-94A0-525FB5A73EC6}"/>
          </ac:picMkLst>
        </pc:picChg>
      </pc:sldChg>
      <pc:sldChg chg="addSp delSp modSp new mod">
        <pc:chgData name="Claudia Coñuecar" userId="40a48c7a74c5fee3" providerId="LiveId" clId="{45C0AD4B-F6A6-437A-86EB-D169A551FCBB}" dt="2020-08-03T00:35:25.927" v="724" actId="6549"/>
        <pc:sldMkLst>
          <pc:docMk/>
          <pc:sldMk cId="809103899" sldId="264"/>
        </pc:sldMkLst>
        <pc:spChg chg="mod">
          <ac:chgData name="Claudia Coñuecar" userId="40a48c7a74c5fee3" providerId="LiveId" clId="{45C0AD4B-F6A6-437A-86EB-D169A551FCBB}" dt="2020-07-28T16:48:23.365" v="333" actId="1076"/>
          <ac:spMkLst>
            <pc:docMk/>
            <pc:sldMk cId="809103899" sldId="264"/>
            <ac:spMk id="2" creationId="{CE745703-9A86-49B2-8DA1-B76DAE9C5324}"/>
          </ac:spMkLst>
        </pc:spChg>
        <pc:spChg chg="del">
          <ac:chgData name="Claudia Coñuecar" userId="40a48c7a74c5fee3" providerId="LiveId" clId="{45C0AD4B-F6A6-437A-86EB-D169A551FCBB}" dt="2020-07-28T16:46:10.082" v="327" actId="26606"/>
          <ac:spMkLst>
            <pc:docMk/>
            <pc:sldMk cId="809103899" sldId="264"/>
            <ac:spMk id="3" creationId="{2491A5D7-B821-4618-9C02-1D56615EE0E1}"/>
          </ac:spMkLst>
        </pc:spChg>
        <pc:spChg chg="del">
          <ac:chgData name="Claudia Coñuecar" userId="40a48c7a74c5fee3" providerId="LiveId" clId="{45C0AD4B-F6A6-437A-86EB-D169A551FCBB}" dt="2020-07-28T16:46:10.082" v="327" actId="26606"/>
          <ac:spMkLst>
            <pc:docMk/>
            <pc:sldMk cId="809103899" sldId="264"/>
            <ac:spMk id="4" creationId="{0D167C38-678C-4080-932F-CBEF9EFA35BA}"/>
          </ac:spMkLst>
        </pc:spChg>
        <pc:spChg chg="add mod">
          <ac:chgData name="Claudia Coñuecar" userId="40a48c7a74c5fee3" providerId="LiveId" clId="{45C0AD4B-F6A6-437A-86EB-D169A551FCBB}" dt="2020-08-03T00:35:25.927" v="724" actId="6549"/>
          <ac:spMkLst>
            <pc:docMk/>
            <pc:sldMk cId="809103899" sldId="264"/>
            <ac:spMk id="71" creationId="{CED297CC-F21E-4CBB-8F30-19D2574C733F}"/>
          </ac:spMkLst>
        </pc:spChg>
        <pc:picChg chg="add mod">
          <ac:chgData name="Claudia Coñuecar" userId="40a48c7a74c5fee3" providerId="LiveId" clId="{45C0AD4B-F6A6-437A-86EB-D169A551FCBB}" dt="2020-07-28T16:46:10.082" v="327" actId="26606"/>
          <ac:picMkLst>
            <pc:docMk/>
            <pc:sldMk cId="809103899" sldId="264"/>
            <ac:picMk id="5122" creationId="{2AE534B9-F5FA-4DB9-BDBF-7AEB726A0097}"/>
          </ac:picMkLst>
        </pc:picChg>
      </pc:sldChg>
      <pc:sldChg chg="addSp delSp modSp new mod modClrScheme chgLayout">
        <pc:chgData name="Claudia Coñuecar" userId="40a48c7a74c5fee3" providerId="LiveId" clId="{45C0AD4B-F6A6-437A-86EB-D169A551FCBB}" dt="2020-08-03T01:05:23.040" v="1184" actId="2710"/>
        <pc:sldMkLst>
          <pc:docMk/>
          <pc:sldMk cId="950316981" sldId="265"/>
        </pc:sldMkLst>
        <pc:spChg chg="del mod ord">
          <ac:chgData name="Claudia Coñuecar" userId="40a48c7a74c5fee3" providerId="LiveId" clId="{45C0AD4B-F6A6-437A-86EB-D169A551FCBB}" dt="2020-08-03T00:30:47.738" v="342" actId="700"/>
          <ac:spMkLst>
            <pc:docMk/>
            <pc:sldMk cId="950316981" sldId="265"/>
            <ac:spMk id="2" creationId="{702A883C-9F4B-4A9E-B3CA-D4DBFC85032B}"/>
          </ac:spMkLst>
        </pc:spChg>
        <pc:spChg chg="del mod ord">
          <ac:chgData name="Claudia Coñuecar" userId="40a48c7a74c5fee3" providerId="LiveId" clId="{45C0AD4B-F6A6-437A-86EB-D169A551FCBB}" dt="2020-08-03T00:30:47.738" v="342" actId="700"/>
          <ac:spMkLst>
            <pc:docMk/>
            <pc:sldMk cId="950316981" sldId="265"/>
            <ac:spMk id="3" creationId="{6704B9E4-EC55-4E23-96A3-2D285E78FBA9}"/>
          </ac:spMkLst>
        </pc:spChg>
        <pc:spChg chg="del">
          <ac:chgData name="Claudia Coñuecar" userId="40a48c7a74c5fee3" providerId="LiveId" clId="{45C0AD4B-F6A6-437A-86EB-D169A551FCBB}" dt="2020-08-03T00:30:47.738" v="342" actId="700"/>
          <ac:spMkLst>
            <pc:docMk/>
            <pc:sldMk cId="950316981" sldId="265"/>
            <ac:spMk id="4" creationId="{26937A05-D192-435A-AA20-6A1591AA4D3E}"/>
          </ac:spMkLst>
        </pc:spChg>
        <pc:spChg chg="add mod ord">
          <ac:chgData name="Claudia Coñuecar" userId="40a48c7a74c5fee3" providerId="LiveId" clId="{45C0AD4B-F6A6-437A-86EB-D169A551FCBB}" dt="2020-08-03T00:30:53.710" v="359" actId="20577"/>
          <ac:spMkLst>
            <pc:docMk/>
            <pc:sldMk cId="950316981" sldId="265"/>
            <ac:spMk id="5" creationId="{FD7441BC-38DB-4A4D-B640-CC586627EBBF}"/>
          </ac:spMkLst>
        </pc:spChg>
        <pc:spChg chg="add mod ord">
          <ac:chgData name="Claudia Coñuecar" userId="40a48c7a74c5fee3" providerId="LiveId" clId="{45C0AD4B-F6A6-437A-86EB-D169A551FCBB}" dt="2020-08-03T01:05:23.040" v="1184" actId="2710"/>
          <ac:spMkLst>
            <pc:docMk/>
            <pc:sldMk cId="950316981" sldId="265"/>
            <ac:spMk id="6" creationId="{081A697C-E9EE-4830-968D-9CA43937DF1D}"/>
          </ac:spMkLst>
        </pc:spChg>
      </pc:sldChg>
      <pc:sldChg chg="delSp modSp new mod">
        <pc:chgData name="Claudia Coñuecar" userId="40a48c7a74c5fee3" providerId="LiveId" clId="{45C0AD4B-F6A6-437A-86EB-D169A551FCBB}" dt="2020-08-03T01:05:37.149" v="1189" actId="313"/>
        <pc:sldMkLst>
          <pc:docMk/>
          <pc:sldMk cId="526670733" sldId="266"/>
        </pc:sldMkLst>
        <pc:spChg chg="del">
          <ac:chgData name="Claudia Coñuecar" userId="40a48c7a74c5fee3" providerId="LiveId" clId="{45C0AD4B-F6A6-437A-86EB-D169A551FCBB}" dt="2020-08-03T00:34:10.123" v="669" actId="21"/>
          <ac:spMkLst>
            <pc:docMk/>
            <pc:sldMk cId="526670733" sldId="266"/>
            <ac:spMk id="2" creationId="{6D6C544F-D4CC-47F6-AADA-C2545273C039}"/>
          </ac:spMkLst>
        </pc:spChg>
        <pc:spChg chg="mod">
          <ac:chgData name="Claudia Coñuecar" userId="40a48c7a74c5fee3" providerId="LiveId" clId="{45C0AD4B-F6A6-437A-86EB-D169A551FCBB}" dt="2020-08-03T01:05:37.149" v="1189" actId="313"/>
          <ac:spMkLst>
            <pc:docMk/>
            <pc:sldMk cId="526670733" sldId="266"/>
            <ac:spMk id="3" creationId="{2AAF7D24-2DA5-49C9-AC2B-3E2B1545C1E2}"/>
          </ac:spMkLst>
        </pc:spChg>
      </pc:sldChg>
      <pc:sldChg chg="addSp delSp modSp new mod modClrScheme modAnim chgLayout">
        <pc:chgData name="Claudia Coñuecar" userId="40a48c7a74c5fee3" providerId="LiveId" clId="{45C0AD4B-F6A6-437A-86EB-D169A551FCBB}" dt="2020-08-03T01:03:31.283" v="1182" actId="20577"/>
        <pc:sldMkLst>
          <pc:docMk/>
          <pc:sldMk cId="1974644058" sldId="267"/>
        </pc:sldMkLst>
        <pc:spChg chg="del mod ord">
          <ac:chgData name="Claudia Coñuecar" userId="40a48c7a74c5fee3" providerId="LiveId" clId="{45C0AD4B-F6A6-437A-86EB-D169A551FCBB}" dt="2020-08-03T00:43:52.598" v="876" actId="700"/>
          <ac:spMkLst>
            <pc:docMk/>
            <pc:sldMk cId="1974644058" sldId="267"/>
            <ac:spMk id="2" creationId="{0DB0A2B0-0CDD-47D2-AD9D-3ADB2102DA61}"/>
          </ac:spMkLst>
        </pc:spChg>
        <pc:spChg chg="del mod ord">
          <ac:chgData name="Claudia Coñuecar" userId="40a48c7a74c5fee3" providerId="LiveId" clId="{45C0AD4B-F6A6-437A-86EB-D169A551FCBB}" dt="2020-08-03T00:43:52.598" v="876" actId="700"/>
          <ac:spMkLst>
            <pc:docMk/>
            <pc:sldMk cId="1974644058" sldId="267"/>
            <ac:spMk id="3" creationId="{42D8C703-386C-4C0D-B624-0B87644ECA5E}"/>
          </ac:spMkLst>
        </pc:spChg>
        <pc:spChg chg="del">
          <ac:chgData name="Claudia Coñuecar" userId="40a48c7a74c5fee3" providerId="LiveId" clId="{45C0AD4B-F6A6-437A-86EB-D169A551FCBB}" dt="2020-08-03T00:43:52.598" v="876" actId="700"/>
          <ac:spMkLst>
            <pc:docMk/>
            <pc:sldMk cId="1974644058" sldId="267"/>
            <ac:spMk id="4" creationId="{87B16844-F556-4B94-9219-1C17DEB97426}"/>
          </ac:spMkLst>
        </pc:spChg>
        <pc:spChg chg="add mod ord">
          <ac:chgData name="Claudia Coñuecar" userId="40a48c7a74c5fee3" providerId="LiveId" clId="{45C0AD4B-F6A6-437A-86EB-D169A551FCBB}" dt="2020-08-03T01:03:31.283" v="1182" actId="20577"/>
          <ac:spMkLst>
            <pc:docMk/>
            <pc:sldMk cId="1974644058" sldId="267"/>
            <ac:spMk id="5" creationId="{2F9D409F-B830-466E-88F9-684C6C790E62}"/>
          </ac:spMkLst>
        </pc:spChg>
        <pc:spChg chg="add del mod ord">
          <ac:chgData name="Claudia Coñuecar" userId="40a48c7a74c5fee3" providerId="LiveId" clId="{45C0AD4B-F6A6-437A-86EB-D169A551FCBB}" dt="2020-08-03T01:03:20.128" v="1175"/>
          <ac:spMkLst>
            <pc:docMk/>
            <pc:sldMk cId="1974644058" sldId="267"/>
            <ac:spMk id="6" creationId="{B31E56BF-9195-492F-B2CB-2596FA520DD3}"/>
          </ac:spMkLst>
        </pc:spChg>
        <pc:picChg chg="add mod">
          <ac:chgData name="Claudia Coñuecar" userId="40a48c7a74c5fee3" providerId="LiveId" clId="{45C0AD4B-F6A6-437A-86EB-D169A551FCBB}" dt="2020-08-03T01:03:26.731" v="1176" actId="26606"/>
          <ac:picMkLst>
            <pc:docMk/>
            <pc:sldMk cId="1974644058" sldId="267"/>
            <ac:picMk id="7" creationId="{E206E28D-657A-4047-9B93-726564906118}"/>
          </ac:picMkLst>
        </pc:picChg>
      </pc:sldChg>
      <pc:sldChg chg="addSp delSp modSp new mod modClrScheme modAnim chgLayout">
        <pc:chgData name="Claudia Coñuecar" userId="40a48c7a74c5fee3" providerId="LiveId" clId="{45C0AD4B-F6A6-437A-86EB-D169A551FCBB}" dt="2020-08-03T00:50:51.743" v="1025" actId="26606"/>
        <pc:sldMkLst>
          <pc:docMk/>
          <pc:sldMk cId="1037911149" sldId="268"/>
        </pc:sldMkLst>
        <pc:spChg chg="del mod ord">
          <ac:chgData name="Claudia Coñuecar" userId="40a48c7a74c5fee3" providerId="LiveId" clId="{45C0AD4B-F6A6-437A-86EB-D169A551FCBB}" dt="2020-08-03T00:47:21.372" v="937" actId="700"/>
          <ac:spMkLst>
            <pc:docMk/>
            <pc:sldMk cId="1037911149" sldId="268"/>
            <ac:spMk id="2" creationId="{D03C7EBE-A877-4851-A9EC-909AC1B82D78}"/>
          </ac:spMkLst>
        </pc:spChg>
        <pc:spChg chg="del mod ord">
          <ac:chgData name="Claudia Coñuecar" userId="40a48c7a74c5fee3" providerId="LiveId" clId="{45C0AD4B-F6A6-437A-86EB-D169A551FCBB}" dt="2020-08-03T00:47:21.372" v="937" actId="700"/>
          <ac:spMkLst>
            <pc:docMk/>
            <pc:sldMk cId="1037911149" sldId="268"/>
            <ac:spMk id="3" creationId="{60D4F65C-F9CB-4BB7-8A90-7D894CAE8218}"/>
          </ac:spMkLst>
        </pc:spChg>
        <pc:spChg chg="del">
          <ac:chgData name="Claudia Coñuecar" userId="40a48c7a74c5fee3" providerId="LiveId" clId="{45C0AD4B-F6A6-437A-86EB-D169A551FCBB}" dt="2020-08-03T00:47:21.372" v="937" actId="700"/>
          <ac:spMkLst>
            <pc:docMk/>
            <pc:sldMk cId="1037911149" sldId="268"/>
            <ac:spMk id="4" creationId="{F3DF987E-A6FD-476F-B9AF-A76AFBB60D22}"/>
          </ac:spMkLst>
        </pc:spChg>
        <pc:spChg chg="add mod ord">
          <ac:chgData name="Claudia Coñuecar" userId="40a48c7a74c5fee3" providerId="LiveId" clId="{45C0AD4B-F6A6-437A-86EB-D169A551FCBB}" dt="2020-08-03T00:50:51.743" v="1025" actId="26606"/>
          <ac:spMkLst>
            <pc:docMk/>
            <pc:sldMk cId="1037911149" sldId="268"/>
            <ac:spMk id="5" creationId="{109CA216-9CDF-44C7-9917-3EE594F039D1}"/>
          </ac:spMkLst>
        </pc:spChg>
        <pc:spChg chg="add mod ord">
          <ac:chgData name="Claudia Coñuecar" userId="40a48c7a74c5fee3" providerId="LiveId" clId="{45C0AD4B-F6A6-437A-86EB-D169A551FCBB}" dt="2020-08-03T00:50:51.743" v="1025" actId="26606"/>
          <ac:spMkLst>
            <pc:docMk/>
            <pc:sldMk cId="1037911149" sldId="268"/>
            <ac:spMk id="6" creationId="{EBEA6260-C512-4BE4-82F7-49C90D69C04E}"/>
          </ac:spMkLst>
        </pc:spChg>
        <pc:picChg chg="add mod">
          <ac:chgData name="Claudia Coñuecar" userId="40a48c7a74c5fee3" providerId="LiveId" clId="{45C0AD4B-F6A6-437A-86EB-D169A551FCBB}" dt="2020-08-03T00:50:51.743" v="1025" actId="26606"/>
          <ac:picMkLst>
            <pc:docMk/>
            <pc:sldMk cId="1037911149" sldId="268"/>
            <ac:picMk id="7" creationId="{D12B2C38-98E3-402E-BFCA-7F887948F569}"/>
          </ac:picMkLst>
        </pc:picChg>
      </pc:sldChg>
      <pc:sldChg chg="addSp modSp new mod ord modClrScheme modAnim chgLayout">
        <pc:chgData name="Claudia Coñuecar" userId="40a48c7a74c5fee3" providerId="LiveId" clId="{45C0AD4B-F6A6-437A-86EB-D169A551FCBB}" dt="2020-08-03T00:56:05.918" v="1088" actId="26606"/>
        <pc:sldMkLst>
          <pc:docMk/>
          <pc:sldMk cId="4041301089" sldId="269"/>
        </pc:sldMkLst>
        <pc:spChg chg="mod">
          <ac:chgData name="Claudia Coñuecar" userId="40a48c7a74c5fee3" providerId="LiveId" clId="{45C0AD4B-F6A6-437A-86EB-D169A551FCBB}" dt="2020-08-03T00:56:05.918" v="1088" actId="26606"/>
          <ac:spMkLst>
            <pc:docMk/>
            <pc:sldMk cId="4041301089" sldId="269"/>
            <ac:spMk id="2" creationId="{0B80666A-3149-42BD-90BE-60B3F5DF66C9}"/>
          </ac:spMkLst>
        </pc:spChg>
        <pc:spChg chg="mod ord">
          <ac:chgData name="Claudia Coñuecar" userId="40a48c7a74c5fee3" providerId="LiveId" clId="{45C0AD4B-F6A6-437A-86EB-D169A551FCBB}" dt="2020-08-03T00:56:05.918" v="1088" actId="26606"/>
          <ac:spMkLst>
            <pc:docMk/>
            <pc:sldMk cId="4041301089" sldId="269"/>
            <ac:spMk id="3" creationId="{CF3D394F-20DC-4508-9EA7-5090DAA18D74}"/>
          </ac:spMkLst>
        </pc:spChg>
        <pc:picChg chg="add mod">
          <ac:chgData name="Claudia Coñuecar" userId="40a48c7a74c5fee3" providerId="LiveId" clId="{45C0AD4B-F6A6-437A-86EB-D169A551FCBB}" dt="2020-08-03T00:56:05.918" v="1088" actId="26606"/>
          <ac:picMkLst>
            <pc:docMk/>
            <pc:sldMk cId="4041301089" sldId="269"/>
            <ac:picMk id="4" creationId="{AFDFCA19-1015-47E0-BC1D-E66DF7F46811}"/>
          </ac:picMkLst>
        </pc:picChg>
      </pc:sldChg>
      <pc:sldChg chg="addSp delSp modSp new mod modClrScheme modAnim chgLayout">
        <pc:chgData name="Claudia Coñuecar" userId="40a48c7a74c5fee3" providerId="LiveId" clId="{45C0AD4B-F6A6-437A-86EB-D169A551FCBB}" dt="2020-08-03T01:01:14.433" v="1174" actId="26606"/>
        <pc:sldMkLst>
          <pc:docMk/>
          <pc:sldMk cId="3529592085" sldId="270"/>
        </pc:sldMkLst>
        <pc:spChg chg="del mod ord">
          <ac:chgData name="Claudia Coñuecar" userId="40a48c7a74c5fee3" providerId="LiveId" clId="{45C0AD4B-F6A6-437A-86EB-D169A551FCBB}" dt="2020-08-03T00:56:23.641" v="1089" actId="700"/>
          <ac:spMkLst>
            <pc:docMk/>
            <pc:sldMk cId="3529592085" sldId="270"/>
            <ac:spMk id="2" creationId="{47696881-C648-4000-A22B-0E6BA165E7A4}"/>
          </ac:spMkLst>
        </pc:spChg>
        <pc:spChg chg="del mod ord">
          <ac:chgData name="Claudia Coñuecar" userId="40a48c7a74c5fee3" providerId="LiveId" clId="{45C0AD4B-F6A6-437A-86EB-D169A551FCBB}" dt="2020-08-03T00:56:23.641" v="1089" actId="700"/>
          <ac:spMkLst>
            <pc:docMk/>
            <pc:sldMk cId="3529592085" sldId="270"/>
            <ac:spMk id="3" creationId="{83EC8335-3708-4CB6-B175-166836611A56}"/>
          </ac:spMkLst>
        </pc:spChg>
        <pc:spChg chg="del">
          <ac:chgData name="Claudia Coñuecar" userId="40a48c7a74c5fee3" providerId="LiveId" clId="{45C0AD4B-F6A6-437A-86EB-D169A551FCBB}" dt="2020-08-03T00:56:23.641" v="1089" actId="700"/>
          <ac:spMkLst>
            <pc:docMk/>
            <pc:sldMk cId="3529592085" sldId="270"/>
            <ac:spMk id="4" creationId="{92D2D0F3-64B8-4BE2-9632-74027E1F32F4}"/>
          </ac:spMkLst>
        </pc:spChg>
        <pc:spChg chg="add mod ord">
          <ac:chgData name="Claudia Coñuecar" userId="40a48c7a74c5fee3" providerId="LiveId" clId="{45C0AD4B-F6A6-437A-86EB-D169A551FCBB}" dt="2020-08-03T01:01:14.433" v="1174" actId="26606"/>
          <ac:spMkLst>
            <pc:docMk/>
            <pc:sldMk cId="3529592085" sldId="270"/>
            <ac:spMk id="5" creationId="{0A3A54FF-9568-4DF4-8343-46589FE15D92}"/>
          </ac:spMkLst>
        </pc:spChg>
        <pc:spChg chg="add del mod ord">
          <ac:chgData name="Claudia Coñuecar" userId="40a48c7a74c5fee3" providerId="LiveId" clId="{45C0AD4B-F6A6-437A-86EB-D169A551FCBB}" dt="2020-08-03T01:01:08.690" v="1173"/>
          <ac:spMkLst>
            <pc:docMk/>
            <pc:sldMk cId="3529592085" sldId="270"/>
            <ac:spMk id="6" creationId="{F90C4F96-7F98-4510-B946-3745834BEC95}"/>
          </ac:spMkLst>
        </pc:spChg>
        <pc:picChg chg="add mod">
          <ac:chgData name="Claudia Coñuecar" userId="40a48c7a74c5fee3" providerId="LiveId" clId="{45C0AD4B-F6A6-437A-86EB-D169A551FCBB}" dt="2020-08-03T01:01:14.433" v="1174" actId="26606"/>
          <ac:picMkLst>
            <pc:docMk/>
            <pc:sldMk cId="3529592085" sldId="270"/>
            <ac:picMk id="7" creationId="{0088CD3A-70C4-4342-967C-7DA6EB77F34D}"/>
          </ac:picMkLst>
        </pc:picChg>
      </pc:sldChg>
      <pc:sldMasterChg chg="del delSldLayout">
        <pc:chgData name="Claudia Coñuecar" userId="40a48c7a74c5fee3" providerId="LiveId" clId="{45C0AD4B-F6A6-437A-86EB-D169A551FCBB}" dt="2020-08-03T00:30:47.738" v="342" actId="700"/>
        <pc:sldMasterMkLst>
          <pc:docMk/>
          <pc:sldMasterMk cId="2159274419" sldId="2147483648"/>
        </pc:sldMasterMkLst>
        <pc:sldLayoutChg chg="del">
          <pc:chgData name="Claudia Coñuecar" userId="40a48c7a74c5fee3" providerId="LiveId" clId="{45C0AD4B-F6A6-437A-86EB-D169A551FCBB}" dt="2020-08-03T00:30:47.738" v="342" actId="700"/>
          <pc:sldLayoutMkLst>
            <pc:docMk/>
            <pc:sldMasterMk cId="2159274419" sldId="2147483648"/>
            <pc:sldLayoutMk cId="3017206620" sldId="2147483649"/>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20517463" sldId="2147483650"/>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517286164" sldId="2147483651"/>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25206143" sldId="2147483652"/>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18597786" sldId="2147483653"/>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080494493" sldId="2147483654"/>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46334231" sldId="2147483655"/>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703998315" sldId="2147483656"/>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74186665" sldId="2147483657"/>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898065185" sldId="2147483658"/>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103317455" sldId="2147483659"/>
          </pc:sldLayoutMkLst>
        </pc:sldLayoutChg>
      </pc:sldMasterChg>
    </pc:docChg>
  </pc:docChgLst>
  <pc:docChgLst>
    <pc:chgData name="Claudia Coñuecar" userId="40a48c7a74c5fee3" providerId="LiveId" clId="{BF601A82-EBCB-47B4-AFFC-85420CFECCA1}"/>
    <pc:docChg chg="modSld">
      <pc:chgData name="Claudia Coñuecar" userId="40a48c7a74c5fee3" providerId="LiveId" clId="{BF601A82-EBCB-47B4-AFFC-85420CFECCA1}" dt="2020-11-17T22:53:29.257" v="22" actId="20577"/>
      <pc:docMkLst>
        <pc:docMk/>
      </pc:docMkLst>
      <pc:sldChg chg="modSp mod">
        <pc:chgData name="Claudia Coñuecar" userId="40a48c7a74c5fee3" providerId="LiveId" clId="{BF601A82-EBCB-47B4-AFFC-85420CFECCA1}" dt="2020-11-17T22:53:29.257" v="22" actId="20577"/>
        <pc:sldMkLst>
          <pc:docMk/>
          <pc:sldMk cId="913427073" sldId="260"/>
        </pc:sldMkLst>
        <pc:spChg chg="mod">
          <ac:chgData name="Claudia Coñuecar" userId="40a48c7a74c5fee3" providerId="LiveId" clId="{BF601A82-EBCB-47B4-AFFC-85420CFECCA1}" dt="2020-11-17T22:53:29.257" v="22" actId="20577"/>
          <ac:spMkLst>
            <pc:docMk/>
            <pc:sldMk cId="913427073" sldId="260"/>
            <ac:spMk id="3" creationId="{27595C81-FDCF-4636-B598-2DC01FA0F1B9}"/>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8BD3E98C-7CC5-427D-8BC2-5CC37D8D44CC}" type="datetimeFigureOut">
              <a:rPr lang="es-CL" smtClean="0"/>
              <a:t>17-11-2020</a:t>
            </a:fld>
            <a:endParaRPr lang="es-CL"/>
          </a:p>
        </p:txBody>
      </p:sp>
      <p:sp>
        <p:nvSpPr>
          <p:cNvPr id="5" name="Footer Placeholder 4"/>
          <p:cNvSpPr>
            <a:spLocks noGrp="1"/>
          </p:cNvSpPr>
          <p:nvPr>
            <p:ph type="ftr" sz="quarter" idx="11"/>
          </p:nvPr>
        </p:nvSpPr>
        <p:spPr>
          <a:xfrm>
            <a:off x="1565393" y="5357593"/>
            <a:ext cx="6713127" cy="365125"/>
          </a:xfrm>
        </p:spPr>
        <p:txBody>
          <a:bodyPr/>
          <a:lstStyle/>
          <a:p>
            <a:endParaRPr lang="es-CL"/>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121730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17-11-2020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84711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17-11-2020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43372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17-11-2020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3734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BD3E98C-7CC5-427D-8BC2-5CC37D8D44CC}" type="datetimeFigureOut">
              <a:rPr lang="es-CL" smtClean="0"/>
              <a:t>17-11-2020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4202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8BD3E98C-7CC5-427D-8BC2-5CC37D8D44CC}" type="datetimeFigureOut">
              <a:rPr lang="es-CL" smtClean="0"/>
              <a:t>17-11-2020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883A538-FF64-49C4-BBBF-78C20D49801F}" type="slidenum">
              <a:rPr lang="es-CL" smtClean="0"/>
              <a:t>‹Nº›</a:t>
            </a:fld>
            <a:endParaRPr lang="es-CL"/>
          </a:p>
        </p:txBody>
      </p:sp>
      <p:sp>
        <p:nvSpPr>
          <p:cNvPr id="9" name="Content Placeholder 8"/>
          <p:cNvSpPr>
            <a:spLocks noGrp="1"/>
          </p:cNvSpPr>
          <p:nvPr>
            <p:ph sz="quarter" idx="13"/>
          </p:nvPr>
        </p:nvSpPr>
        <p:spPr>
          <a:xfrm>
            <a:off x="1731264" y="2121407"/>
            <a:ext cx="42672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27507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8BD3E98C-7CC5-427D-8BC2-5CC37D8D44CC}" type="datetimeFigureOut">
              <a:rPr lang="es-CL" smtClean="0"/>
              <a:t>17-11-2020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F883A538-FF64-49C4-BBBF-78C20D49801F}" type="slidenum">
              <a:rPr lang="es-CL" smtClean="0"/>
              <a:t>‹Nº›</a:t>
            </a:fld>
            <a:endParaRPr lang="es-CL"/>
          </a:p>
        </p:txBody>
      </p:sp>
      <p:sp>
        <p:nvSpPr>
          <p:cNvPr id="11" name="Content Placeholder 10"/>
          <p:cNvSpPr>
            <a:spLocks noGrp="1"/>
          </p:cNvSpPr>
          <p:nvPr>
            <p:ph sz="quarter" idx="13"/>
          </p:nvPr>
        </p:nvSpPr>
        <p:spPr>
          <a:xfrm>
            <a:off x="1731264" y="2944368"/>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06015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8BD3E98C-7CC5-427D-8BC2-5CC37D8D44CC}" type="datetimeFigureOut">
              <a:rPr lang="es-CL" smtClean="0"/>
              <a:t>17-11-2020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28604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3E98C-7CC5-427D-8BC2-5CC37D8D44CC}" type="datetimeFigureOut">
              <a:rPr lang="es-CL" smtClean="0"/>
              <a:t>17-11-2020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99501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8BD3E98C-7CC5-427D-8BC2-5CC37D8D44CC}" type="datetimeFigureOut">
              <a:rPr lang="es-CL" smtClean="0"/>
              <a:t>17-11-2020</a:t>
            </a:fld>
            <a:endParaRPr lang="es-CL"/>
          </a:p>
        </p:txBody>
      </p:sp>
      <p:sp>
        <p:nvSpPr>
          <p:cNvPr id="6" name="Footer Placeholder 5"/>
          <p:cNvSpPr>
            <a:spLocks noGrp="1"/>
          </p:cNvSpPr>
          <p:nvPr>
            <p:ph type="ftr" sz="quarter" idx="11"/>
          </p:nvPr>
        </p:nvSpPr>
        <p:spPr>
          <a:xfrm rot="-60000">
            <a:off x="1219406" y="5829262"/>
            <a:ext cx="4696809" cy="365125"/>
          </a:xfrm>
        </p:spPr>
        <p:txBody>
          <a:bodyPr/>
          <a:lstStyle/>
          <a:p>
            <a:endParaRPr lang="es-CL"/>
          </a:p>
        </p:txBody>
      </p:sp>
      <p:sp>
        <p:nvSpPr>
          <p:cNvPr id="7" name="Slide Number Placeholder 6"/>
          <p:cNvSpPr>
            <a:spLocks noGrp="1"/>
          </p:cNvSpPr>
          <p:nvPr>
            <p:ph type="sldNum" sz="quarter" idx="12"/>
          </p:nvPr>
        </p:nvSpPr>
        <p:spPr>
          <a:xfrm rot="60000">
            <a:off x="10076418" y="5896962"/>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75823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8BD3E98C-7CC5-427D-8BC2-5CC37D8D44CC}" type="datetimeFigureOut">
              <a:rPr lang="es-CL" smtClean="0"/>
              <a:t>17-11-2020</a:t>
            </a:fld>
            <a:endParaRPr lang="es-CL"/>
          </a:p>
        </p:txBody>
      </p:sp>
      <p:sp>
        <p:nvSpPr>
          <p:cNvPr id="6" name="Footer Placeholder 5"/>
          <p:cNvSpPr>
            <a:spLocks noGrp="1"/>
          </p:cNvSpPr>
          <p:nvPr>
            <p:ph type="ftr" sz="quarter" idx="11"/>
          </p:nvPr>
        </p:nvSpPr>
        <p:spPr>
          <a:xfrm rot="-60000">
            <a:off x="1219426" y="5831038"/>
            <a:ext cx="4425391" cy="365125"/>
          </a:xfrm>
        </p:spPr>
        <p:txBody>
          <a:bodyPr/>
          <a:lstStyle/>
          <a:p>
            <a:endParaRPr lang="es-CL"/>
          </a:p>
        </p:txBody>
      </p:sp>
      <p:sp>
        <p:nvSpPr>
          <p:cNvPr id="7" name="Slide Number Placeholder 6"/>
          <p:cNvSpPr>
            <a:spLocks noGrp="1"/>
          </p:cNvSpPr>
          <p:nvPr>
            <p:ph type="sldNum" sz="quarter" idx="12"/>
          </p:nvPr>
        </p:nvSpPr>
        <p:spPr>
          <a:xfrm rot="60000">
            <a:off x="10082786" y="5900027"/>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19091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BD3E98C-7CC5-427D-8BC2-5CC37D8D44CC}" type="datetimeFigureOut">
              <a:rPr lang="es-CL" smtClean="0"/>
              <a:t>17-11-2020</a:t>
            </a:fld>
            <a:endParaRPr lang="es-CL"/>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L"/>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3253762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cconuecar@emmanuel.c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7688" y="2223425"/>
            <a:ext cx="5723468" cy="1828090"/>
          </a:xfrm>
        </p:spPr>
        <p:txBody>
          <a:bodyPr/>
          <a:lstStyle/>
          <a:p>
            <a:r>
              <a:rPr lang="es-CL" dirty="0"/>
              <a:t>Clases de Música</a:t>
            </a:r>
          </a:p>
        </p:txBody>
      </p:sp>
      <p:sp>
        <p:nvSpPr>
          <p:cNvPr id="3" name="2 Subtítulo"/>
          <p:cNvSpPr>
            <a:spLocks noGrp="1"/>
          </p:cNvSpPr>
          <p:nvPr>
            <p:ph type="subTitle" idx="1"/>
          </p:nvPr>
        </p:nvSpPr>
        <p:spPr>
          <a:xfrm>
            <a:off x="3287689" y="4077072"/>
            <a:ext cx="5712179" cy="1524000"/>
          </a:xfrm>
        </p:spPr>
        <p:txBody>
          <a:bodyPr>
            <a:noAutofit/>
          </a:bodyPr>
          <a:lstStyle/>
          <a:p>
            <a:r>
              <a:rPr lang="es-CL" dirty="0"/>
              <a:t>Quinto Año Básico </a:t>
            </a:r>
          </a:p>
          <a:p>
            <a:r>
              <a:rPr lang="es-CL" dirty="0"/>
              <a:t>Prof. Claudia Coñuecar</a:t>
            </a:r>
          </a:p>
        </p:txBody>
      </p:sp>
      <p:pic>
        <p:nvPicPr>
          <p:cNvPr id="4" name="3 Imagen" descr="Colegio Cristiano Emmanuel - Admisión 20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1390150"/>
            <a:ext cx="936104" cy="1008112"/>
          </a:xfrm>
          <a:prstGeom prst="rect">
            <a:avLst/>
          </a:prstGeom>
          <a:noFill/>
          <a:ln>
            <a:noFill/>
          </a:ln>
        </p:spPr>
      </p:pic>
      <p:pic>
        <p:nvPicPr>
          <p:cNvPr id="1028" name="Picture 4" descr="vinilo-decorativo-clave-de-sol-de-color-823.png (317×44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1" y="1390150"/>
            <a:ext cx="1354431" cy="188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16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45703-9A86-49B2-8DA1-B76DAE9C5324}"/>
              </a:ext>
            </a:extLst>
          </p:cNvPr>
          <p:cNvSpPr>
            <a:spLocks noGrp="1"/>
          </p:cNvSpPr>
          <p:nvPr>
            <p:ph type="title"/>
          </p:nvPr>
        </p:nvSpPr>
        <p:spPr>
          <a:xfrm rot="21540000">
            <a:off x="1525785" y="976452"/>
            <a:ext cx="4084320" cy="501752"/>
          </a:xfrm>
        </p:spPr>
        <p:txBody>
          <a:bodyPr anchor="b">
            <a:normAutofit/>
          </a:bodyPr>
          <a:lstStyle/>
          <a:p>
            <a:r>
              <a:rPr lang="es-CL" dirty="0"/>
              <a:t>Fagot</a:t>
            </a:r>
          </a:p>
        </p:txBody>
      </p:sp>
      <p:pic>
        <p:nvPicPr>
          <p:cNvPr id="5122" name="Picture 2" descr="El fagot, por Dominique Deguines">
            <a:extLst>
              <a:ext uri="{FF2B5EF4-FFF2-40B4-BE49-F238E27FC236}">
                <a16:creationId xmlns:a16="http://schemas.microsoft.com/office/drawing/2014/main" id="{2AE534B9-F5FA-4DB9-BDBF-7AEB726A00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2306577"/>
            <a:ext cx="3885151" cy="2340802"/>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71" name="Text Placeholder 3">
            <a:extLst>
              <a:ext uri="{FF2B5EF4-FFF2-40B4-BE49-F238E27FC236}">
                <a16:creationId xmlns:a16="http://schemas.microsoft.com/office/drawing/2014/main" id="{CED297CC-F21E-4CBB-8F30-19D2574C733F}"/>
              </a:ext>
            </a:extLst>
          </p:cNvPr>
          <p:cNvSpPr>
            <a:spLocks noGrp="1"/>
          </p:cNvSpPr>
          <p:nvPr>
            <p:ph type="body" sz="half" idx="2"/>
          </p:nvPr>
        </p:nvSpPr>
        <p:spPr>
          <a:xfrm rot="21540000">
            <a:off x="1521791" y="1970868"/>
            <a:ext cx="4059936" cy="3753402"/>
          </a:xfrm>
        </p:spPr>
        <p:txBody>
          <a:bodyPr>
            <a:normAutofit/>
          </a:bodyPr>
          <a:lstStyle/>
          <a:p>
            <a:r>
              <a:rPr lang="es-ES" sz="2000" dirty="0"/>
              <a:t>El fagot es un instrumento inusualmente largo, de unos 135 centímetros de largo. En realidad, dado que el tubo largo del instrumento tiene una forma doblada, alcanzaría unos 260 centímetros si se extendiera hasta su longitud máxima.</a:t>
            </a:r>
          </a:p>
          <a:p>
            <a:r>
              <a:rPr lang="es-ES" sz="2000" dirty="0"/>
              <a:t>En la punta del instrumento se adjunta un tubo de metal fino conocido como el bocal</a:t>
            </a:r>
            <a:r>
              <a:rPr lang="es-ES" dirty="0"/>
              <a:t>. </a:t>
            </a:r>
            <a:endParaRPr lang="en-US" dirty="0"/>
          </a:p>
        </p:txBody>
      </p:sp>
    </p:spTree>
    <p:extLst>
      <p:ext uri="{BB962C8B-B14F-4D97-AF65-F5344CB8AC3E}">
        <p14:creationId xmlns:p14="http://schemas.microsoft.com/office/powerpoint/2010/main" val="80910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F9D409F-B830-466E-88F9-684C6C790E62}"/>
              </a:ext>
            </a:extLst>
          </p:cNvPr>
          <p:cNvSpPr>
            <a:spLocks noGrp="1"/>
          </p:cNvSpPr>
          <p:nvPr>
            <p:ph type="title"/>
          </p:nvPr>
        </p:nvSpPr>
        <p:spPr>
          <a:xfrm>
            <a:off x="1460031" y="817583"/>
            <a:ext cx="9286993" cy="1202485"/>
          </a:xfrm>
        </p:spPr>
        <p:txBody>
          <a:bodyPr anchor="ctr">
            <a:normAutofit/>
          </a:bodyPr>
          <a:lstStyle/>
          <a:p>
            <a:r>
              <a:rPr lang="es-CL" dirty="0"/>
              <a:t>Audición Fagot </a:t>
            </a:r>
          </a:p>
        </p:txBody>
      </p:sp>
      <p:pic>
        <p:nvPicPr>
          <p:cNvPr id="7" name="y2mate.com - ¿Cómo suena un fagot__l-QID08ZYP4_1080p">
            <a:hlinkClick r:id="" action="ppaction://media"/>
            <a:extLst>
              <a:ext uri="{FF2B5EF4-FFF2-40B4-BE49-F238E27FC236}">
                <a16:creationId xmlns:a16="http://schemas.microsoft.com/office/drawing/2014/main" id="{E206E28D-657A-4047-9B93-7265649061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8238" y="2119313"/>
            <a:ext cx="4805362" cy="3603625"/>
          </a:xfrm>
          <a:noFill/>
        </p:spPr>
      </p:pic>
    </p:spTree>
    <p:extLst>
      <p:ext uri="{BB962C8B-B14F-4D97-AF65-F5344CB8AC3E}">
        <p14:creationId xmlns:p14="http://schemas.microsoft.com/office/powerpoint/2010/main" val="19746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D7441BC-38DB-4A4D-B640-CC586627EBBF}"/>
              </a:ext>
            </a:extLst>
          </p:cNvPr>
          <p:cNvSpPr>
            <a:spLocks noGrp="1"/>
          </p:cNvSpPr>
          <p:nvPr>
            <p:ph type="title"/>
          </p:nvPr>
        </p:nvSpPr>
        <p:spPr/>
        <p:txBody>
          <a:bodyPr/>
          <a:lstStyle/>
          <a:p>
            <a:r>
              <a:rPr lang="es-CL" dirty="0"/>
              <a:t>Actividad Musical</a:t>
            </a:r>
          </a:p>
        </p:txBody>
      </p:sp>
      <p:sp>
        <p:nvSpPr>
          <p:cNvPr id="6" name="Marcador de contenido 5">
            <a:extLst>
              <a:ext uri="{FF2B5EF4-FFF2-40B4-BE49-F238E27FC236}">
                <a16:creationId xmlns:a16="http://schemas.microsoft.com/office/drawing/2014/main" id="{081A697C-E9EE-4830-968D-9CA43937DF1D}"/>
              </a:ext>
            </a:extLst>
          </p:cNvPr>
          <p:cNvSpPr>
            <a:spLocks noGrp="1"/>
          </p:cNvSpPr>
          <p:nvPr>
            <p:ph idx="1"/>
          </p:nvPr>
        </p:nvSpPr>
        <p:spPr/>
        <p:txBody>
          <a:bodyPr/>
          <a:lstStyle/>
          <a:p>
            <a:pPr marL="0" indent="0">
              <a:lnSpc>
                <a:spcPct val="150000"/>
              </a:lnSpc>
              <a:buNone/>
            </a:pPr>
            <a:r>
              <a:rPr lang="es-CL" dirty="0"/>
              <a:t>Responde las siguientes preguntas revisando las diapositivas de los instrumentos de viento: Madera</a:t>
            </a:r>
          </a:p>
          <a:p>
            <a:pPr marL="457200" indent="-457200">
              <a:lnSpc>
                <a:spcPct val="150000"/>
              </a:lnSpc>
              <a:buFont typeface="+mj-lt"/>
              <a:buAutoNum type="arabicPeriod"/>
            </a:pPr>
            <a:r>
              <a:rPr lang="es-CL" dirty="0"/>
              <a:t>Nombra los 4 instrumentos pertenecientes a la familia de los vientos: Madera</a:t>
            </a:r>
          </a:p>
          <a:p>
            <a:pPr marL="457200" indent="-457200">
              <a:lnSpc>
                <a:spcPct val="150000"/>
              </a:lnSpc>
              <a:buFont typeface="+mj-lt"/>
              <a:buAutoNum type="arabicPeriod"/>
            </a:pPr>
            <a:r>
              <a:rPr lang="es-CL" dirty="0"/>
              <a:t>¿Por qué la Flauta Traversa pertenece a los instrumentos de viento Madera?</a:t>
            </a:r>
          </a:p>
          <a:p>
            <a:pPr marL="457200" indent="-457200">
              <a:buFont typeface="+mj-lt"/>
              <a:buAutoNum type="arabicPeriod"/>
            </a:pPr>
            <a:endParaRPr lang="es-CL" dirty="0"/>
          </a:p>
          <a:p>
            <a:pPr marL="457200" indent="-457200">
              <a:buFont typeface="+mj-lt"/>
              <a:buAutoNum type="arabicPeriod"/>
            </a:pPr>
            <a:endParaRPr lang="es-CL" dirty="0"/>
          </a:p>
          <a:p>
            <a:pPr marL="457200" indent="-457200">
              <a:buFont typeface="+mj-lt"/>
              <a:buAutoNum type="arabicPeriod"/>
            </a:pPr>
            <a:endParaRPr lang="es-CL" dirty="0"/>
          </a:p>
          <a:p>
            <a:pPr marL="0" indent="0">
              <a:buNone/>
            </a:pPr>
            <a:endParaRPr lang="es-CL" dirty="0"/>
          </a:p>
        </p:txBody>
      </p:sp>
    </p:spTree>
    <p:extLst>
      <p:ext uri="{BB962C8B-B14F-4D97-AF65-F5344CB8AC3E}">
        <p14:creationId xmlns:p14="http://schemas.microsoft.com/office/powerpoint/2010/main" val="95031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AAF7D24-2DA5-49C9-AC2B-3E2B1545C1E2}"/>
              </a:ext>
            </a:extLst>
          </p:cNvPr>
          <p:cNvSpPr>
            <a:spLocks noGrp="1"/>
          </p:cNvSpPr>
          <p:nvPr>
            <p:ph idx="1"/>
          </p:nvPr>
        </p:nvSpPr>
        <p:spPr>
          <a:xfrm>
            <a:off x="1950721" y="1209675"/>
            <a:ext cx="8261873" cy="4513394"/>
          </a:xfrm>
        </p:spPr>
        <p:txBody>
          <a:bodyPr>
            <a:normAutofit/>
          </a:bodyPr>
          <a:lstStyle/>
          <a:p>
            <a:pPr marL="457200" indent="-457200">
              <a:lnSpc>
                <a:spcPct val="150000"/>
              </a:lnSpc>
              <a:buFont typeface="+mj-lt"/>
              <a:buAutoNum type="arabicPeriod" startAt="3"/>
            </a:pPr>
            <a:r>
              <a:rPr lang="es-CL" dirty="0"/>
              <a:t>¿Cuánto mide el Oboe?</a:t>
            </a:r>
          </a:p>
          <a:p>
            <a:pPr marL="457200" indent="-457200">
              <a:lnSpc>
                <a:spcPct val="150000"/>
              </a:lnSpc>
              <a:buFont typeface="+mj-lt"/>
              <a:buAutoNum type="arabicPeriod" startAt="3"/>
            </a:pPr>
            <a:r>
              <a:rPr lang="es-CL" dirty="0"/>
              <a:t>¿De qué material pueden ser los clarinetes?</a:t>
            </a:r>
          </a:p>
          <a:p>
            <a:pPr marL="457200" indent="-457200">
              <a:lnSpc>
                <a:spcPct val="150000"/>
              </a:lnSpc>
              <a:buFont typeface="+mj-lt"/>
              <a:buAutoNum type="arabicPeriod" startAt="3"/>
            </a:pPr>
            <a:r>
              <a:rPr lang="es-CL" dirty="0"/>
              <a:t>¿Qué instrumento de viento madera en su longitud máxima mide 260 </a:t>
            </a:r>
            <a:r>
              <a:rPr lang="es-CL" dirty="0" err="1"/>
              <a:t>cms</a:t>
            </a:r>
            <a:r>
              <a:rPr lang="es-CL" dirty="0"/>
              <a:t>.?</a:t>
            </a:r>
          </a:p>
          <a:p>
            <a:pPr marL="457200" indent="-457200">
              <a:lnSpc>
                <a:spcPct val="150000"/>
              </a:lnSpc>
              <a:buFont typeface="+mj-lt"/>
              <a:buAutoNum type="arabicPeriod" startAt="3"/>
            </a:pPr>
            <a:r>
              <a:rPr lang="es-CL" dirty="0"/>
              <a:t>¿De los instrumentos de viento madera, cuál te gustaría tocar?</a:t>
            </a:r>
          </a:p>
          <a:p>
            <a:pPr marL="457200" indent="-457200">
              <a:lnSpc>
                <a:spcPct val="150000"/>
              </a:lnSpc>
              <a:buFont typeface="+mj-lt"/>
              <a:buAutoNum type="arabicPeriod" startAt="3"/>
            </a:pPr>
            <a:r>
              <a:rPr lang="es-CL" dirty="0"/>
              <a:t>¿De los instrumentos que escuchaste, cual te gustó más?</a:t>
            </a:r>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p:txBody>
      </p:sp>
    </p:spTree>
    <p:extLst>
      <p:ext uri="{BB962C8B-B14F-4D97-AF65-F5344CB8AC3E}">
        <p14:creationId xmlns:p14="http://schemas.microsoft.com/office/powerpoint/2010/main" val="526670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B944-1A57-42CB-9D9A-906A5D157BFB}"/>
              </a:ext>
            </a:extLst>
          </p:cNvPr>
          <p:cNvSpPr>
            <a:spLocks noGrp="1"/>
          </p:cNvSpPr>
          <p:nvPr>
            <p:ph type="title"/>
          </p:nvPr>
        </p:nvSpPr>
        <p:spPr/>
        <p:txBody>
          <a:bodyPr/>
          <a:lstStyle/>
          <a:p>
            <a:r>
              <a:rPr lang="es-CL" dirty="0"/>
              <a:t>Información</a:t>
            </a:r>
          </a:p>
        </p:txBody>
      </p:sp>
      <p:sp>
        <p:nvSpPr>
          <p:cNvPr id="3" name="Marcador de contenido 2">
            <a:extLst>
              <a:ext uri="{FF2B5EF4-FFF2-40B4-BE49-F238E27FC236}">
                <a16:creationId xmlns:a16="http://schemas.microsoft.com/office/drawing/2014/main" id="{27595C81-FDCF-4636-B598-2DC01FA0F1B9}"/>
              </a:ext>
            </a:extLst>
          </p:cNvPr>
          <p:cNvSpPr>
            <a:spLocks noGrp="1"/>
          </p:cNvSpPr>
          <p:nvPr>
            <p:ph idx="1"/>
          </p:nvPr>
        </p:nvSpPr>
        <p:spPr>
          <a:xfrm>
            <a:off x="1972590" y="2090682"/>
            <a:ext cx="8261873" cy="3603812"/>
          </a:xfrm>
        </p:spPr>
        <p:txBody>
          <a:bodyPr/>
          <a:lstStyle/>
          <a:p>
            <a:r>
              <a:rPr lang="es-CL" dirty="0"/>
              <a:t>PLAZO DE ENTREGA: </a:t>
            </a:r>
          </a:p>
          <a:p>
            <a:r>
              <a:rPr lang="es-CL" b="1" dirty="0"/>
              <a:t>Lunes 30 de Noviembre</a:t>
            </a:r>
          </a:p>
          <a:p>
            <a:r>
              <a:rPr lang="es-CL" b="1" dirty="0"/>
              <a:t>Indicar Nombre y curso</a:t>
            </a:r>
          </a:p>
          <a:p>
            <a:r>
              <a:rPr lang="es-CL" dirty="0"/>
              <a:t>CORREO: </a:t>
            </a:r>
            <a:r>
              <a:rPr lang="es-CL" dirty="0">
                <a:hlinkClick r:id="rId2"/>
              </a:rPr>
              <a:t>cconuecar@emmanuel.cl</a:t>
            </a:r>
            <a:endParaRPr lang="es-CL" dirty="0"/>
          </a:p>
          <a:p>
            <a:r>
              <a:rPr lang="es-CL" dirty="0" err="1"/>
              <a:t>Whatsapp</a:t>
            </a:r>
            <a:r>
              <a:rPr lang="es-CL" dirty="0"/>
              <a:t>: +56978961502</a:t>
            </a:r>
          </a:p>
          <a:p>
            <a:r>
              <a:rPr lang="es-CL" dirty="0"/>
              <a:t>Buzón Tareas página del colegio</a:t>
            </a:r>
          </a:p>
          <a:p>
            <a:endParaRPr lang="es-CL" dirty="0"/>
          </a:p>
        </p:txBody>
      </p:sp>
      <p:pic>
        <p:nvPicPr>
          <p:cNvPr id="5" name="Imagen 4">
            <a:extLst>
              <a:ext uri="{FF2B5EF4-FFF2-40B4-BE49-F238E27FC236}">
                <a16:creationId xmlns:a16="http://schemas.microsoft.com/office/drawing/2014/main" id="{A65269FF-5AE8-42C9-B013-A3CBC13DEA54}"/>
              </a:ext>
            </a:extLst>
          </p:cNvPr>
          <p:cNvPicPr>
            <a:picLocks noChangeAspect="1"/>
          </p:cNvPicPr>
          <p:nvPr/>
        </p:nvPicPr>
        <p:blipFill>
          <a:blip r:embed="rId3"/>
          <a:stretch>
            <a:fillRect/>
          </a:stretch>
        </p:blipFill>
        <p:spPr>
          <a:xfrm>
            <a:off x="7670554" y="2306891"/>
            <a:ext cx="2737341" cy="1463167"/>
          </a:xfrm>
          <a:prstGeom prst="rect">
            <a:avLst/>
          </a:prstGeom>
        </p:spPr>
      </p:pic>
    </p:spTree>
    <p:extLst>
      <p:ext uri="{BB962C8B-B14F-4D97-AF65-F5344CB8AC3E}">
        <p14:creationId xmlns:p14="http://schemas.microsoft.com/office/powerpoint/2010/main" val="91342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Los Instrumentos Musicales</a:t>
            </a:r>
          </a:p>
        </p:txBody>
      </p:sp>
      <p:sp>
        <p:nvSpPr>
          <p:cNvPr id="6" name="5 Marcador de contenido"/>
          <p:cNvSpPr>
            <a:spLocks noGrp="1"/>
          </p:cNvSpPr>
          <p:nvPr>
            <p:ph idx="1"/>
          </p:nvPr>
        </p:nvSpPr>
        <p:spPr/>
        <p:txBody>
          <a:bodyPr/>
          <a:lstStyle/>
          <a:p>
            <a:pPr marL="0" indent="0">
              <a:buNone/>
            </a:pPr>
            <a:r>
              <a:rPr lang="es-CL" dirty="0"/>
              <a:t>Familias de Instrumentos:</a:t>
            </a:r>
          </a:p>
          <a:p>
            <a:pPr marL="0" indent="0">
              <a:buNone/>
            </a:pPr>
            <a:endParaRPr lang="es-CL" dirty="0"/>
          </a:p>
          <a:p>
            <a:r>
              <a:rPr lang="es-CL" dirty="0"/>
              <a:t>Viento: Madera y Metal</a:t>
            </a:r>
          </a:p>
          <a:p>
            <a:r>
              <a:rPr lang="es-CL" dirty="0"/>
              <a:t>Cuerda: Frotada, Pulsada y Percutida</a:t>
            </a:r>
          </a:p>
          <a:p>
            <a:r>
              <a:rPr lang="es-CL" dirty="0"/>
              <a:t>Percusión: Madera, Metal y Membrana</a:t>
            </a:r>
          </a:p>
          <a:p>
            <a:endParaRPr lang="es-CL" dirty="0"/>
          </a:p>
        </p:txBody>
      </p:sp>
      <p:pic>
        <p:nvPicPr>
          <p:cNvPr id="2058" name="Picture 10" descr="Niños De Dibujos Animados Con Notas Musicales Ilustracion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4488377"/>
            <a:ext cx="1749936" cy="149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94189-4082-4A07-8E43-41338A66F79D}"/>
              </a:ext>
            </a:extLst>
          </p:cNvPr>
          <p:cNvSpPr>
            <a:spLocks noGrp="1"/>
          </p:cNvSpPr>
          <p:nvPr>
            <p:ph type="title"/>
          </p:nvPr>
        </p:nvSpPr>
        <p:spPr>
          <a:xfrm>
            <a:off x="1460031" y="817583"/>
            <a:ext cx="9286993" cy="1202485"/>
          </a:xfrm>
        </p:spPr>
        <p:txBody>
          <a:bodyPr anchor="ctr">
            <a:normAutofit/>
          </a:bodyPr>
          <a:lstStyle/>
          <a:p>
            <a:r>
              <a:rPr lang="es-CL" dirty="0"/>
              <a:t>Instrumentos de Viento: MADERA</a:t>
            </a:r>
          </a:p>
        </p:txBody>
      </p:sp>
      <p:pic>
        <p:nvPicPr>
          <p:cNvPr id="1026" name="Picture 2" descr="Los instrumentos de viento madera | Instrumentos de viento de ...">
            <a:extLst>
              <a:ext uri="{FF2B5EF4-FFF2-40B4-BE49-F238E27FC236}">
                <a16:creationId xmlns:a16="http://schemas.microsoft.com/office/drawing/2014/main" id="{364B0EC6-C8E2-4FF2-953B-56B35993EA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22965" y="2119257"/>
            <a:ext cx="7317384" cy="3603812"/>
          </a:xfrm>
          <a:prstGeom prst="rect">
            <a:avLst/>
          </a:prstGeom>
          <a:solidFill>
            <a:srgbClr val="FFFFFF"/>
          </a:solidFill>
        </p:spPr>
      </p:pic>
    </p:spTree>
    <p:extLst>
      <p:ext uri="{BB962C8B-B14F-4D97-AF65-F5344CB8AC3E}">
        <p14:creationId xmlns:p14="http://schemas.microsoft.com/office/powerpoint/2010/main" val="424450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FF9D2-5951-4D94-808A-39526FEEA269}"/>
              </a:ext>
            </a:extLst>
          </p:cNvPr>
          <p:cNvSpPr>
            <a:spLocks noGrp="1"/>
          </p:cNvSpPr>
          <p:nvPr>
            <p:ph type="title"/>
          </p:nvPr>
        </p:nvSpPr>
        <p:spPr/>
        <p:txBody>
          <a:bodyPr/>
          <a:lstStyle/>
          <a:p>
            <a:r>
              <a:rPr lang="es-CL" dirty="0"/>
              <a:t>Flauta Traversa</a:t>
            </a:r>
          </a:p>
        </p:txBody>
      </p:sp>
      <p:pic>
        <p:nvPicPr>
          <p:cNvPr id="2050" name="Picture 2" descr="Flauta Traversa: Uno de los instrumentos más admirados ...">
            <a:extLst>
              <a:ext uri="{FF2B5EF4-FFF2-40B4-BE49-F238E27FC236}">
                <a16:creationId xmlns:a16="http://schemas.microsoft.com/office/drawing/2014/main" id="{8C107ED6-F388-412E-9746-772CFFEC3E68}"/>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306078">
            <a:off x="6898089" y="1680841"/>
            <a:ext cx="4799622" cy="3603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0A539F3-C638-413C-97CD-3002B525977C}"/>
              </a:ext>
            </a:extLst>
          </p:cNvPr>
          <p:cNvSpPr/>
          <p:nvPr/>
        </p:nvSpPr>
        <p:spPr>
          <a:xfrm>
            <a:off x="1314450" y="2020068"/>
            <a:ext cx="6096000" cy="3970318"/>
          </a:xfrm>
          <a:prstGeom prst="rect">
            <a:avLst/>
          </a:prstGeom>
        </p:spPr>
        <p:txBody>
          <a:bodyPr>
            <a:spAutoFit/>
          </a:bodyPr>
          <a:lstStyle/>
          <a:p>
            <a:pPr algn="just"/>
            <a:r>
              <a:rPr lang="es-ES" dirty="0">
                <a:latin typeface="Abadi" panose="020B0604020202020204" pitchFamily="34" charset="0"/>
              </a:rPr>
              <a:t>Pertenece a la familia del viento madera porque originalmente era de madera aunque, actualmente, la flauta traversa (también la llaman travesera) que todos conocemos, se construye de metal.</a:t>
            </a:r>
          </a:p>
          <a:p>
            <a:pPr algn="just"/>
            <a:endParaRPr lang="es-ES" dirty="0">
              <a:latin typeface="Abadi" panose="020B0604020202020204" pitchFamily="34" charset="0"/>
            </a:endParaRPr>
          </a:p>
          <a:p>
            <a:pPr algn="just"/>
            <a:r>
              <a:rPr lang="es-ES" dirty="0">
                <a:latin typeface="Abadi" panose="020B0604020202020204" pitchFamily="34" charset="0"/>
              </a:rPr>
              <a:t>Su sonido se produce cuando el aire choca contra el borde de la boquilla, es decir; con el bisel. </a:t>
            </a:r>
          </a:p>
          <a:p>
            <a:pPr marL="285750" indent="-285750" algn="just">
              <a:buFontTx/>
              <a:buChar char="-"/>
            </a:pPr>
            <a:endParaRPr lang="es-ES" dirty="0">
              <a:latin typeface="Abadi" panose="020B0604020202020204" pitchFamily="34" charset="0"/>
            </a:endParaRPr>
          </a:p>
          <a:p>
            <a:pPr algn="just"/>
            <a:r>
              <a:rPr lang="es-ES" dirty="0">
                <a:latin typeface="Abadi" panose="020B0604020202020204" pitchFamily="34" charset="0"/>
              </a:rPr>
              <a:t>Utiliza el sistema de llaves </a:t>
            </a:r>
            <a:r>
              <a:rPr lang="es-ES" dirty="0" err="1">
                <a:latin typeface="Abadi" panose="020B0604020202020204" pitchFamily="34" charset="0"/>
              </a:rPr>
              <a:t>boehm</a:t>
            </a:r>
            <a:r>
              <a:rPr lang="es-ES" dirty="0">
                <a:latin typeface="Abadi" panose="020B0604020202020204" pitchFamily="34" charset="0"/>
              </a:rPr>
              <a:t> para tocar.</a:t>
            </a:r>
          </a:p>
          <a:p>
            <a:pPr algn="just"/>
            <a:endParaRPr lang="es-ES" dirty="0">
              <a:latin typeface="Abadi" panose="020B0604020202020204" pitchFamily="34" charset="0"/>
            </a:endParaRPr>
          </a:p>
          <a:p>
            <a:pPr algn="just"/>
            <a:r>
              <a:rPr lang="es-ES" dirty="0">
                <a:latin typeface="Abadi" panose="020B0604020202020204" pitchFamily="34" charset="0"/>
              </a:rPr>
              <a:t>La flauta travesera está construida sobre un tubo de unos 65 cm. de largo. A lo largo de éste se reparten 13 agujeros.</a:t>
            </a:r>
          </a:p>
          <a:p>
            <a:pPr algn="just"/>
            <a:r>
              <a:rPr lang="es-ES" dirty="0">
                <a:latin typeface="Abadi" panose="020B0604020202020204" pitchFamily="34" charset="0"/>
              </a:rPr>
              <a:t>Las partes que forman el instrumento son: cabeza, cuerpo, y pie.</a:t>
            </a:r>
          </a:p>
        </p:txBody>
      </p:sp>
    </p:spTree>
    <p:extLst>
      <p:ext uri="{BB962C8B-B14F-4D97-AF65-F5344CB8AC3E}">
        <p14:creationId xmlns:p14="http://schemas.microsoft.com/office/powerpoint/2010/main" val="5411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0666A-3149-42BD-90BE-60B3F5DF66C9}"/>
              </a:ext>
            </a:extLst>
          </p:cNvPr>
          <p:cNvSpPr>
            <a:spLocks noGrp="1"/>
          </p:cNvSpPr>
          <p:nvPr>
            <p:ph type="title"/>
          </p:nvPr>
        </p:nvSpPr>
        <p:spPr>
          <a:xfrm rot="21540000">
            <a:off x="1478635" y="2020043"/>
            <a:ext cx="4086436" cy="1503037"/>
          </a:xfrm>
        </p:spPr>
        <p:txBody>
          <a:bodyPr anchor="b">
            <a:normAutofit/>
          </a:bodyPr>
          <a:lstStyle/>
          <a:p>
            <a:r>
              <a:rPr lang="es-CL" dirty="0"/>
              <a:t>Audición Flauta Traversa</a:t>
            </a:r>
          </a:p>
        </p:txBody>
      </p:sp>
      <p:pic>
        <p:nvPicPr>
          <p:cNvPr id="4" name="y2mate.com - El Lago de Los Cisnes tocada con Flauta Travesera_gP5AQaG2nrA_360p">
            <a:hlinkClick r:id="" action="ppaction://media"/>
            <a:extLst>
              <a:ext uri="{FF2B5EF4-FFF2-40B4-BE49-F238E27FC236}">
                <a16:creationId xmlns:a16="http://schemas.microsoft.com/office/drawing/2014/main" id="{AFDFCA19-1015-47E0-BC1D-E66DF7F468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60000">
            <a:off x="6472388" y="2330940"/>
            <a:ext cx="4027723" cy="2265594"/>
          </a:xfrm>
          <a:prstGeom prst="rect">
            <a:avLst/>
          </a:prstGeom>
          <a:noFill/>
        </p:spPr>
      </p:pic>
      <p:sp>
        <p:nvSpPr>
          <p:cNvPr id="3" name="Marcador de contenido 2">
            <a:extLst>
              <a:ext uri="{FF2B5EF4-FFF2-40B4-BE49-F238E27FC236}">
                <a16:creationId xmlns:a16="http://schemas.microsoft.com/office/drawing/2014/main" id="{CF3D394F-20DC-4508-9EA7-5090DAA18D74}"/>
              </a:ext>
            </a:extLst>
          </p:cNvPr>
          <p:cNvSpPr>
            <a:spLocks noGrp="1"/>
          </p:cNvSpPr>
          <p:nvPr>
            <p:ph type="body" sz="half" idx="2"/>
          </p:nvPr>
        </p:nvSpPr>
        <p:spPr>
          <a:xfrm rot="21540000">
            <a:off x="1530834" y="3623748"/>
            <a:ext cx="4065188" cy="2100400"/>
          </a:xfrm>
        </p:spPr>
        <p:txBody>
          <a:bodyPr anchor="t">
            <a:normAutofit/>
          </a:bodyPr>
          <a:lstStyle/>
          <a:p>
            <a:r>
              <a:rPr lang="es-CL" dirty="0"/>
              <a:t>Piotr I. Tchaikovsky “El Lago de los Cisnes”</a:t>
            </a:r>
          </a:p>
        </p:txBody>
      </p:sp>
    </p:spTree>
    <p:extLst>
      <p:ext uri="{BB962C8B-B14F-4D97-AF65-F5344CB8AC3E}">
        <p14:creationId xmlns:p14="http://schemas.microsoft.com/office/powerpoint/2010/main" val="40413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303C0-41EA-4557-BA9E-D6E422357B17}"/>
              </a:ext>
            </a:extLst>
          </p:cNvPr>
          <p:cNvSpPr>
            <a:spLocks noGrp="1"/>
          </p:cNvSpPr>
          <p:nvPr>
            <p:ph type="title"/>
          </p:nvPr>
        </p:nvSpPr>
        <p:spPr>
          <a:xfrm rot="21540000">
            <a:off x="1522839" y="904994"/>
            <a:ext cx="4084320" cy="573215"/>
          </a:xfrm>
        </p:spPr>
        <p:txBody>
          <a:bodyPr anchor="b">
            <a:normAutofit/>
          </a:bodyPr>
          <a:lstStyle/>
          <a:p>
            <a:r>
              <a:rPr lang="es-CL" dirty="0"/>
              <a:t>OBOE</a:t>
            </a:r>
          </a:p>
        </p:txBody>
      </p:sp>
      <p:pic>
        <p:nvPicPr>
          <p:cNvPr id="3074" name="Picture 2" descr="Artesanía Instrumento Musical Modelo Oboe En Miniatura - $ 5.564 ...">
            <a:extLst>
              <a:ext uri="{FF2B5EF4-FFF2-40B4-BE49-F238E27FC236}">
                <a16:creationId xmlns:a16="http://schemas.microsoft.com/office/drawing/2014/main" id="{878842E4-4CC8-47D9-8F1B-470EE5A1D0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348128"/>
            <a:ext cx="3885151" cy="4257699"/>
          </a:xfrm>
          <a:prstGeom prst="rect">
            <a:avLst/>
          </a:prstGeom>
          <a:noFill/>
          <a:ln w="101600" cap="rnd">
            <a:solidFill>
              <a:srgbClr val="FFFFFF"/>
            </a:solidFill>
          </a:ln>
          <a:effectLst>
            <a:outerShdw blurRad="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Content Placeholder 3">
            <a:extLst>
              <a:ext uri="{FF2B5EF4-FFF2-40B4-BE49-F238E27FC236}">
                <a16:creationId xmlns:a16="http://schemas.microsoft.com/office/drawing/2014/main" id="{F13C6F38-C37D-4F0E-AB58-24FC9836D1A3}"/>
              </a:ext>
            </a:extLst>
          </p:cNvPr>
          <p:cNvSpPr>
            <a:spLocks noGrp="1"/>
          </p:cNvSpPr>
          <p:nvPr>
            <p:ph type="body" sz="half" idx="2"/>
          </p:nvPr>
        </p:nvSpPr>
        <p:spPr>
          <a:xfrm rot="21540000">
            <a:off x="1519709" y="1732226"/>
            <a:ext cx="4059936" cy="3992062"/>
          </a:xfrm>
        </p:spPr>
        <p:txBody>
          <a:bodyPr anchor="t">
            <a:normAutofit/>
          </a:bodyPr>
          <a:lstStyle/>
          <a:p>
            <a:r>
              <a:rPr lang="en-US" sz="2400" dirty="0"/>
              <a:t>Es un instrumento de viento y tiene entre 2 y 13 llaves que sirven para tocar.</a:t>
            </a:r>
          </a:p>
          <a:p>
            <a:r>
              <a:rPr lang="en-US" sz="2400" dirty="0"/>
              <a:t>Mide 60 cms. aproximado</a:t>
            </a:r>
          </a:p>
          <a:p>
            <a:r>
              <a:rPr lang="es-ES" sz="2400" dirty="0"/>
              <a:t>El sonido es generado a través de la vibración del aire que produce el propio instrumento. En el caso específico del oboe, hay una </a:t>
            </a:r>
            <a:r>
              <a:rPr lang="es-ES" sz="2400" b="1" dirty="0"/>
              <a:t>lengüeta doble</a:t>
            </a:r>
            <a:r>
              <a:rPr lang="es-ES" sz="2400" dirty="0"/>
              <a:t> que vibra.</a:t>
            </a:r>
            <a:endParaRPr lang="en-US" sz="2400" dirty="0"/>
          </a:p>
        </p:txBody>
      </p:sp>
    </p:spTree>
    <p:extLst>
      <p:ext uri="{BB962C8B-B14F-4D97-AF65-F5344CB8AC3E}">
        <p14:creationId xmlns:p14="http://schemas.microsoft.com/office/powerpoint/2010/main" val="279246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09CA216-9CDF-44C7-9917-3EE594F039D1}"/>
              </a:ext>
            </a:extLst>
          </p:cNvPr>
          <p:cNvSpPr>
            <a:spLocks noGrp="1"/>
          </p:cNvSpPr>
          <p:nvPr>
            <p:ph type="title"/>
          </p:nvPr>
        </p:nvSpPr>
        <p:spPr>
          <a:xfrm>
            <a:off x="1460031" y="817583"/>
            <a:ext cx="9286993" cy="1202485"/>
          </a:xfrm>
        </p:spPr>
        <p:txBody>
          <a:bodyPr anchor="ctr">
            <a:normAutofit/>
          </a:bodyPr>
          <a:lstStyle/>
          <a:p>
            <a:r>
              <a:rPr lang="es-CL" dirty="0"/>
              <a:t>Audición Oboe</a:t>
            </a:r>
          </a:p>
        </p:txBody>
      </p:sp>
      <p:pic>
        <p:nvPicPr>
          <p:cNvPr id="7" name="y2mate.com - Ennio Morricone_ Gabriel's Oboe - 李嘉容 (OboeMi)，雙簧管_9h0ym_l2Wxg_1080p">
            <a:hlinkClick r:id="" action="ppaction://media"/>
            <a:extLst>
              <a:ext uri="{FF2B5EF4-FFF2-40B4-BE49-F238E27FC236}">
                <a16:creationId xmlns:a16="http://schemas.microsoft.com/office/drawing/2014/main" id="{D12B2C38-98E3-402E-BFCA-7F887948F5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1264" y="2722625"/>
            <a:ext cx="4267200" cy="2400299"/>
          </a:xfrm>
          <a:prstGeom prst="rect">
            <a:avLst/>
          </a:prstGeom>
          <a:noFill/>
        </p:spPr>
      </p:pic>
      <p:sp>
        <p:nvSpPr>
          <p:cNvPr id="6" name="Marcador de contenido 5">
            <a:extLst>
              <a:ext uri="{FF2B5EF4-FFF2-40B4-BE49-F238E27FC236}">
                <a16:creationId xmlns:a16="http://schemas.microsoft.com/office/drawing/2014/main" id="{EBEA6260-C512-4BE4-82F7-49C90D69C04E}"/>
              </a:ext>
            </a:extLst>
          </p:cNvPr>
          <p:cNvSpPr>
            <a:spLocks noGrp="1"/>
          </p:cNvSpPr>
          <p:nvPr>
            <p:ph sz="quarter" idx="14"/>
          </p:nvPr>
        </p:nvSpPr>
        <p:spPr>
          <a:xfrm>
            <a:off x="6217920" y="2119313"/>
            <a:ext cx="4267200" cy="3605212"/>
          </a:xfrm>
        </p:spPr>
        <p:txBody>
          <a:bodyPr anchor="t">
            <a:normAutofit/>
          </a:bodyPr>
          <a:lstStyle/>
          <a:p>
            <a:r>
              <a:rPr lang="es-CL" dirty="0"/>
              <a:t>Ennio </a:t>
            </a:r>
            <a:r>
              <a:rPr lang="es-CL" dirty="0" err="1"/>
              <a:t>Morricone</a:t>
            </a:r>
            <a:r>
              <a:rPr lang="es-CL" dirty="0"/>
              <a:t>: </a:t>
            </a:r>
            <a:r>
              <a:rPr lang="es-CL" dirty="0" err="1"/>
              <a:t>Gabriel’s</a:t>
            </a:r>
            <a:r>
              <a:rPr lang="es-CL" dirty="0"/>
              <a:t> Oboe</a:t>
            </a:r>
          </a:p>
        </p:txBody>
      </p:sp>
    </p:spTree>
    <p:extLst>
      <p:ext uri="{BB962C8B-B14F-4D97-AF65-F5344CB8AC3E}">
        <p14:creationId xmlns:p14="http://schemas.microsoft.com/office/powerpoint/2010/main" val="10379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88BF5-08E4-4D19-BB4F-4EAF3B81FBC6}"/>
              </a:ext>
            </a:extLst>
          </p:cNvPr>
          <p:cNvSpPr>
            <a:spLocks noGrp="1"/>
          </p:cNvSpPr>
          <p:nvPr>
            <p:ph type="title"/>
          </p:nvPr>
        </p:nvSpPr>
        <p:spPr>
          <a:xfrm rot="21540000">
            <a:off x="1351329" y="712483"/>
            <a:ext cx="4084320" cy="562525"/>
          </a:xfrm>
        </p:spPr>
        <p:txBody>
          <a:bodyPr anchor="b">
            <a:normAutofit/>
          </a:bodyPr>
          <a:lstStyle/>
          <a:p>
            <a:r>
              <a:rPr lang="es-CL" dirty="0"/>
              <a:t>Clarinete</a:t>
            </a:r>
          </a:p>
        </p:txBody>
      </p:sp>
      <p:pic>
        <p:nvPicPr>
          <p:cNvPr id="4098" name="Picture 2" descr="Clarinete negro ABS 17 llave bB clarinete Soprano plano con ...">
            <a:extLst>
              <a:ext uri="{FF2B5EF4-FFF2-40B4-BE49-F238E27FC236}">
                <a16:creationId xmlns:a16="http://schemas.microsoft.com/office/drawing/2014/main" id="{FDDA7C97-0B5B-490A-94A0-525FB5A73E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534402"/>
            <a:ext cx="3885151" cy="3885151"/>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4" name="Marcador de texto 3">
            <a:extLst>
              <a:ext uri="{FF2B5EF4-FFF2-40B4-BE49-F238E27FC236}">
                <a16:creationId xmlns:a16="http://schemas.microsoft.com/office/drawing/2014/main" id="{4F1E5298-D6BC-4814-8712-74561B60245C}"/>
              </a:ext>
            </a:extLst>
          </p:cNvPr>
          <p:cNvSpPr>
            <a:spLocks noGrp="1"/>
          </p:cNvSpPr>
          <p:nvPr>
            <p:ph type="body" sz="half" idx="2"/>
          </p:nvPr>
        </p:nvSpPr>
        <p:spPr>
          <a:xfrm rot="21540000">
            <a:off x="1516079" y="1535887"/>
            <a:ext cx="4059936" cy="4408061"/>
          </a:xfrm>
        </p:spPr>
        <p:txBody>
          <a:bodyPr anchor="t">
            <a:normAutofit fontScale="92500"/>
          </a:bodyPr>
          <a:lstStyle/>
          <a:p>
            <a:pPr>
              <a:lnSpc>
                <a:spcPct val="150000"/>
              </a:lnSpc>
            </a:pPr>
            <a:r>
              <a:rPr lang="es-ES" sz="2000" dirty="0"/>
              <a:t>El clarinete está formado por un tubo cilíndrico con una sola lengüeta. Los clarinetes modernos están fabricados con diversos materiales (plástico y madera, sobre todo), y tienen veinte o más agujeros para producir los diferentes sonidos; algunos están abiertos para taparse con los dedos del intérprete, otros se tapan con llaves.</a:t>
            </a:r>
            <a:endParaRPr lang="es-CL" sz="2000" dirty="0"/>
          </a:p>
        </p:txBody>
      </p:sp>
    </p:spTree>
    <p:extLst>
      <p:ext uri="{BB962C8B-B14F-4D97-AF65-F5344CB8AC3E}">
        <p14:creationId xmlns:p14="http://schemas.microsoft.com/office/powerpoint/2010/main" val="374012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A3A54FF-9568-4DF4-8343-46589FE15D92}"/>
              </a:ext>
            </a:extLst>
          </p:cNvPr>
          <p:cNvSpPr>
            <a:spLocks noGrp="1"/>
          </p:cNvSpPr>
          <p:nvPr>
            <p:ph type="title"/>
          </p:nvPr>
        </p:nvSpPr>
        <p:spPr>
          <a:xfrm>
            <a:off x="1460031" y="817583"/>
            <a:ext cx="9286993" cy="1202485"/>
          </a:xfrm>
        </p:spPr>
        <p:txBody>
          <a:bodyPr anchor="ctr">
            <a:normAutofit/>
          </a:bodyPr>
          <a:lstStyle/>
          <a:p>
            <a:r>
              <a:rPr lang="es-CL" dirty="0"/>
              <a:t>Audición Clarinete</a:t>
            </a:r>
          </a:p>
        </p:txBody>
      </p:sp>
      <p:pic>
        <p:nvPicPr>
          <p:cNvPr id="7" name="y2mate.com - 😍WoO Que Bonito Toca el Clarinete esta Niña de 13 años. Little girl playing the clarinet so amazing_6LhZsxFq8Qk_1080p">
            <a:hlinkClick r:id="" action="ppaction://media"/>
            <a:extLst>
              <a:ext uri="{FF2B5EF4-FFF2-40B4-BE49-F238E27FC236}">
                <a16:creationId xmlns:a16="http://schemas.microsoft.com/office/drawing/2014/main" id="{0088CD3A-70C4-4342-967C-7DA6EB77F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78138" y="2119313"/>
            <a:ext cx="6407150" cy="3603625"/>
          </a:xfrm>
          <a:noFill/>
        </p:spPr>
      </p:pic>
    </p:spTree>
    <p:extLst>
      <p:ext uri="{BB962C8B-B14F-4D97-AF65-F5344CB8AC3E}">
        <p14:creationId xmlns:p14="http://schemas.microsoft.com/office/powerpoint/2010/main" val="35295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473</Words>
  <Application>Microsoft Office PowerPoint</Application>
  <PresentationFormat>Panorámica</PresentationFormat>
  <Paragraphs>54</Paragraphs>
  <Slides>14</Slides>
  <Notes>0</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Abadi</vt:lpstr>
      <vt:lpstr>Brush Script MT</vt:lpstr>
      <vt:lpstr>Constantia</vt:lpstr>
      <vt:lpstr>Franklin Gothic Book</vt:lpstr>
      <vt:lpstr>Rage Italic</vt:lpstr>
      <vt:lpstr>Chincheta</vt:lpstr>
      <vt:lpstr>Clases de Música</vt:lpstr>
      <vt:lpstr>Los Instrumentos Musicales</vt:lpstr>
      <vt:lpstr>Instrumentos de Viento: MADERA</vt:lpstr>
      <vt:lpstr>Flauta Traversa</vt:lpstr>
      <vt:lpstr>Audición Flauta Traversa</vt:lpstr>
      <vt:lpstr>OBOE</vt:lpstr>
      <vt:lpstr>Audición Oboe</vt:lpstr>
      <vt:lpstr>Clarinete</vt:lpstr>
      <vt:lpstr>Audición Clarinete</vt:lpstr>
      <vt:lpstr>Fagot</vt:lpstr>
      <vt:lpstr>Audición Fagot </vt:lpstr>
      <vt:lpstr>Actividad Musical</vt:lpstr>
      <vt:lpstr>Presentación de PowerPoint</vt:lpstr>
      <vt:lpstr>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Clases de Música</dc:title>
  <dc:creator>Claudia Coñuecar</dc:creator>
  <cp:lastModifiedBy>Claudia Coñuecar</cp:lastModifiedBy>
  <cp:revision>1</cp:revision>
  <dcterms:created xsi:type="dcterms:W3CDTF">2020-08-03T01:03:26Z</dcterms:created>
  <dcterms:modified xsi:type="dcterms:W3CDTF">2020-11-17T22:53:33Z</dcterms:modified>
</cp:coreProperties>
</file>