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3" r:id="rId3"/>
    <p:sldId id="258" r:id="rId4"/>
    <p:sldId id="259" r:id="rId5"/>
    <p:sldId id="264" r:id="rId6"/>
    <p:sldId id="257" r:id="rId7"/>
    <p:sldId id="261" r:id="rId8"/>
    <p:sldId id="268" r:id="rId9"/>
    <p:sldId id="275" r:id="rId10"/>
    <p:sldId id="271" r:id="rId11"/>
    <p:sldId id="269" r:id="rId12"/>
    <p:sldId id="270" r:id="rId13"/>
    <p:sldId id="262" r:id="rId14"/>
    <p:sldId id="274" r:id="rId15"/>
    <p:sldId id="272" r:id="rId16"/>
    <p:sldId id="273" r:id="rId17"/>
    <p:sldId id="267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9B49D-0F94-4A45-9AED-1840671A7A16}" v="27" dt="2020-11-20T15:15:45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82A9B49D-0F94-4A45-9AED-1840671A7A16}"/>
    <pc:docChg chg="custSel mod addSld delSld modSld">
      <pc:chgData name="Claudia Coñuecar" userId="40a48c7a74c5fee3" providerId="LiveId" clId="{82A9B49D-0F94-4A45-9AED-1840671A7A16}" dt="2020-11-20T15:20:40.075" v="609" actId="20577"/>
      <pc:docMkLst>
        <pc:docMk/>
      </pc:docMkLst>
      <pc:sldChg chg="addSp delSp modSp mod setBg modClrScheme chgLayout">
        <pc:chgData name="Claudia Coñuecar" userId="40a48c7a74c5fee3" providerId="LiveId" clId="{82A9B49D-0F94-4A45-9AED-1840671A7A16}" dt="2020-11-19T23:33:51.065" v="26" actId="26606"/>
        <pc:sldMkLst>
          <pc:docMk/>
          <pc:sldMk cId="3296526172" sldId="257"/>
        </pc:sldMkLst>
        <pc:spChg chg="del">
          <ac:chgData name="Claudia Coñuecar" userId="40a48c7a74c5fee3" providerId="LiveId" clId="{82A9B49D-0F94-4A45-9AED-1840671A7A16}" dt="2020-11-19T23:29:58.569" v="2" actId="21"/>
          <ac:spMkLst>
            <pc:docMk/>
            <pc:sldMk cId="3296526172" sldId="257"/>
            <ac:spMk id="2" creationId="{6F83AC83-C741-4BA9-98C9-61FAB1648749}"/>
          </ac:spMkLst>
        </pc:spChg>
        <pc:spChg chg="del mod">
          <ac:chgData name="Claudia Coñuecar" userId="40a48c7a74c5fee3" providerId="LiveId" clId="{82A9B49D-0F94-4A45-9AED-1840671A7A16}" dt="2020-11-19T23:30:12.428" v="4" actId="700"/>
          <ac:spMkLst>
            <pc:docMk/>
            <pc:sldMk cId="3296526172" sldId="257"/>
            <ac:spMk id="3" creationId="{48974B01-1E9F-428B-8594-FE05E85B4121}"/>
          </ac:spMkLst>
        </pc:spChg>
        <pc:spChg chg="add del mod">
          <ac:chgData name="Claudia Coñuecar" userId="40a48c7a74c5fee3" providerId="LiveId" clId="{82A9B49D-0F94-4A45-9AED-1840671A7A16}" dt="2020-11-19T23:30:12.428" v="4" actId="700"/>
          <ac:spMkLst>
            <pc:docMk/>
            <pc:sldMk cId="3296526172" sldId="257"/>
            <ac:spMk id="5" creationId="{2A38D9EF-BC33-4A03-84C6-C54A28941A65}"/>
          </ac:spMkLst>
        </pc:spChg>
        <pc:spChg chg="add mod ord">
          <ac:chgData name="Claudia Coñuecar" userId="40a48c7a74c5fee3" providerId="LiveId" clId="{82A9B49D-0F94-4A45-9AED-1840671A7A16}" dt="2020-11-19T23:33:51.065" v="26" actId="26606"/>
          <ac:spMkLst>
            <pc:docMk/>
            <pc:sldMk cId="3296526172" sldId="257"/>
            <ac:spMk id="6" creationId="{DD5EDA6A-5A13-42D4-A0A1-67E9BF5D162F}"/>
          </ac:spMkLst>
        </pc:spChg>
        <pc:spChg chg="add">
          <ac:chgData name="Claudia Coñuecar" userId="40a48c7a74c5fee3" providerId="LiveId" clId="{82A9B49D-0F94-4A45-9AED-1840671A7A16}" dt="2020-11-19T23:33:51.065" v="26" actId="26606"/>
          <ac:spMkLst>
            <pc:docMk/>
            <pc:sldMk cId="3296526172" sldId="257"/>
            <ac:spMk id="13" creationId="{DD651B61-325E-4E73-8445-38B0DE8AAAB6}"/>
          </ac:spMkLst>
        </pc:spChg>
        <pc:spChg chg="add">
          <ac:chgData name="Claudia Coñuecar" userId="40a48c7a74c5fee3" providerId="LiveId" clId="{82A9B49D-0F94-4A45-9AED-1840671A7A16}" dt="2020-11-19T23:33:51.065" v="26" actId="26606"/>
          <ac:spMkLst>
            <pc:docMk/>
            <pc:sldMk cId="3296526172" sldId="257"/>
            <ac:spMk id="15" creationId="{B42E5253-D3AC-4AC2-B766-8B34F13C2F5E}"/>
          </ac:spMkLst>
        </pc:spChg>
        <pc:spChg chg="add">
          <ac:chgData name="Claudia Coñuecar" userId="40a48c7a74c5fee3" providerId="LiveId" clId="{82A9B49D-0F94-4A45-9AED-1840671A7A16}" dt="2020-11-19T23:33:51.065" v="26" actId="26606"/>
          <ac:spMkLst>
            <pc:docMk/>
            <pc:sldMk cId="3296526172" sldId="257"/>
            <ac:spMk id="17" creationId="{10AE8D57-436A-4073-9A75-15BB5949F8B4}"/>
          </ac:spMkLst>
        </pc:spChg>
        <pc:spChg chg="add">
          <ac:chgData name="Claudia Coñuecar" userId="40a48c7a74c5fee3" providerId="LiveId" clId="{82A9B49D-0F94-4A45-9AED-1840671A7A16}" dt="2020-11-19T23:33:51.065" v="26" actId="26606"/>
          <ac:spMkLst>
            <pc:docMk/>
            <pc:sldMk cId="3296526172" sldId="257"/>
            <ac:spMk id="19" creationId="{E2852671-8EB6-4EAF-8AF8-65CF3FD66456}"/>
          </ac:spMkLst>
        </pc:spChg>
        <pc:spChg chg="add">
          <ac:chgData name="Claudia Coñuecar" userId="40a48c7a74c5fee3" providerId="LiveId" clId="{82A9B49D-0F94-4A45-9AED-1840671A7A16}" dt="2020-11-19T23:33:51.065" v="26" actId="26606"/>
          <ac:spMkLst>
            <pc:docMk/>
            <pc:sldMk cId="3296526172" sldId="257"/>
            <ac:spMk id="21" creationId="{7C427EA3-1645-4B27-A5C2-55E8E24C665F}"/>
          </ac:spMkLst>
        </pc:spChg>
        <pc:spChg chg="add">
          <ac:chgData name="Claudia Coñuecar" userId="40a48c7a74c5fee3" providerId="LiveId" clId="{82A9B49D-0F94-4A45-9AED-1840671A7A16}" dt="2020-11-19T23:33:51.065" v="26" actId="26606"/>
          <ac:spMkLst>
            <pc:docMk/>
            <pc:sldMk cId="3296526172" sldId="257"/>
            <ac:spMk id="23" creationId="{885CDBF6-7B87-4A58-92CA-E887CA36AF04}"/>
          </ac:spMkLst>
        </pc:spChg>
        <pc:spChg chg="add">
          <ac:chgData name="Claudia Coñuecar" userId="40a48c7a74c5fee3" providerId="LiveId" clId="{82A9B49D-0F94-4A45-9AED-1840671A7A16}" dt="2020-11-19T23:33:51.065" v="26" actId="26606"/>
          <ac:spMkLst>
            <pc:docMk/>
            <pc:sldMk cId="3296526172" sldId="257"/>
            <ac:spMk id="25" creationId="{6BFF2B2E-1CF1-403F-BB44-3F9C3E7F67FF}"/>
          </ac:spMkLst>
        </pc:spChg>
        <pc:spChg chg="add">
          <ac:chgData name="Claudia Coñuecar" userId="40a48c7a74c5fee3" providerId="LiveId" clId="{82A9B49D-0F94-4A45-9AED-1840671A7A16}" dt="2020-11-19T23:33:51.065" v="26" actId="26606"/>
          <ac:spMkLst>
            <pc:docMk/>
            <pc:sldMk cId="3296526172" sldId="257"/>
            <ac:spMk id="27" creationId="{9D8B4D3C-0DE0-43B9-B032-32B536B96D02}"/>
          </ac:spMkLst>
        </pc:spChg>
        <pc:spChg chg="add">
          <ac:chgData name="Claudia Coñuecar" userId="40a48c7a74c5fee3" providerId="LiveId" clId="{82A9B49D-0F94-4A45-9AED-1840671A7A16}" dt="2020-11-19T23:33:51.065" v="26" actId="26606"/>
          <ac:spMkLst>
            <pc:docMk/>
            <pc:sldMk cId="3296526172" sldId="257"/>
            <ac:spMk id="29" creationId="{707788D3-E467-4E25-A5E9-FD41795BD551}"/>
          </ac:spMkLst>
        </pc:spChg>
        <pc:picChg chg="add del mod">
          <ac:chgData name="Claudia Coñuecar" userId="40a48c7a74c5fee3" providerId="LiveId" clId="{82A9B49D-0F94-4A45-9AED-1840671A7A16}" dt="2020-11-19T23:31:38.792" v="24" actId="21"/>
          <ac:picMkLst>
            <pc:docMk/>
            <pc:sldMk cId="3296526172" sldId="257"/>
            <ac:picMk id="7" creationId="{40C94B0A-996D-416B-A5FD-08A54417FBEC}"/>
          </ac:picMkLst>
        </pc:picChg>
        <pc:picChg chg="add mod">
          <ac:chgData name="Claudia Coñuecar" userId="40a48c7a74c5fee3" providerId="LiveId" clId="{82A9B49D-0F94-4A45-9AED-1840671A7A16}" dt="2020-11-19T23:33:51.065" v="26" actId="26606"/>
          <ac:picMkLst>
            <pc:docMk/>
            <pc:sldMk cId="3296526172" sldId="257"/>
            <ac:picMk id="8" creationId="{A475EDE6-610B-403B-957B-A47B644933E4}"/>
          </ac:picMkLst>
        </pc:picChg>
      </pc:sldChg>
      <pc:sldChg chg="modSp mod">
        <pc:chgData name="Claudia Coñuecar" userId="40a48c7a74c5fee3" providerId="LiveId" clId="{82A9B49D-0F94-4A45-9AED-1840671A7A16}" dt="2020-11-19T23:29:47.873" v="0" actId="27636"/>
        <pc:sldMkLst>
          <pc:docMk/>
          <pc:sldMk cId="2084830194" sldId="261"/>
        </pc:sldMkLst>
        <pc:spChg chg="mod">
          <ac:chgData name="Claudia Coñuecar" userId="40a48c7a74c5fee3" providerId="LiveId" clId="{82A9B49D-0F94-4A45-9AED-1840671A7A16}" dt="2020-11-19T23:29:47.873" v="0" actId="27636"/>
          <ac:spMkLst>
            <pc:docMk/>
            <pc:sldMk cId="2084830194" sldId="261"/>
            <ac:spMk id="14338" creationId="{00000000-0000-0000-0000-000000000000}"/>
          </ac:spMkLst>
        </pc:spChg>
      </pc:sldChg>
      <pc:sldChg chg="modSp mod">
        <pc:chgData name="Claudia Coñuecar" userId="40a48c7a74c5fee3" providerId="LiveId" clId="{82A9B49D-0F94-4A45-9AED-1840671A7A16}" dt="2020-11-19T23:43:58.294" v="51" actId="1076"/>
        <pc:sldMkLst>
          <pc:docMk/>
          <pc:sldMk cId="683343459" sldId="262"/>
        </pc:sldMkLst>
        <pc:spChg chg="mod">
          <ac:chgData name="Claudia Coñuecar" userId="40a48c7a74c5fee3" providerId="LiveId" clId="{82A9B49D-0F94-4A45-9AED-1840671A7A16}" dt="2020-11-19T23:43:56.193" v="50" actId="1076"/>
          <ac:spMkLst>
            <pc:docMk/>
            <pc:sldMk cId="683343459" sldId="262"/>
            <ac:spMk id="2" creationId="{00000000-0000-0000-0000-000000000000}"/>
          </ac:spMkLst>
        </pc:spChg>
        <pc:spChg chg="mod">
          <ac:chgData name="Claudia Coñuecar" userId="40a48c7a74c5fee3" providerId="LiveId" clId="{82A9B49D-0F94-4A45-9AED-1840671A7A16}" dt="2020-11-19T23:43:21.893" v="49" actId="27636"/>
          <ac:spMkLst>
            <pc:docMk/>
            <pc:sldMk cId="683343459" sldId="262"/>
            <ac:spMk id="5" creationId="{00000000-0000-0000-0000-000000000000}"/>
          </ac:spMkLst>
        </pc:spChg>
        <pc:picChg chg="mod">
          <ac:chgData name="Claudia Coñuecar" userId="40a48c7a74c5fee3" providerId="LiveId" clId="{82A9B49D-0F94-4A45-9AED-1840671A7A16}" dt="2020-11-19T23:43:58.294" v="51" actId="1076"/>
          <ac:picMkLst>
            <pc:docMk/>
            <pc:sldMk cId="683343459" sldId="262"/>
            <ac:picMk id="6" creationId="{00000000-0000-0000-0000-000000000000}"/>
          </ac:picMkLst>
        </pc:picChg>
      </pc:sldChg>
      <pc:sldChg chg="del">
        <pc:chgData name="Claudia Coñuecar" userId="40a48c7a74c5fee3" providerId="LiveId" clId="{82A9B49D-0F94-4A45-9AED-1840671A7A16}" dt="2020-11-19T23:34:20.424" v="27" actId="2696"/>
        <pc:sldMkLst>
          <pc:docMk/>
          <pc:sldMk cId="157043732" sldId="265"/>
        </pc:sldMkLst>
      </pc:sldChg>
      <pc:sldChg chg="modSp mod">
        <pc:chgData name="Claudia Coñuecar" userId="40a48c7a74c5fee3" providerId="LiveId" clId="{82A9B49D-0F94-4A45-9AED-1840671A7A16}" dt="2020-11-19T23:29:47.971" v="1" actId="27636"/>
        <pc:sldMkLst>
          <pc:docMk/>
          <pc:sldMk cId="2469689347" sldId="268"/>
        </pc:sldMkLst>
        <pc:spChg chg="mod">
          <ac:chgData name="Claudia Coñuecar" userId="40a48c7a74c5fee3" providerId="LiveId" clId="{82A9B49D-0F94-4A45-9AED-1840671A7A16}" dt="2020-11-19T23:29:47.971" v="1" actId="27636"/>
          <ac:spMkLst>
            <pc:docMk/>
            <pc:sldMk cId="2469689347" sldId="268"/>
            <ac:spMk id="26627" creationId="{00000000-0000-0000-0000-000000000000}"/>
          </ac:spMkLst>
        </pc:spChg>
      </pc:sldChg>
      <pc:sldChg chg="modSp mod">
        <pc:chgData name="Claudia Coñuecar" userId="40a48c7a74c5fee3" providerId="LiveId" clId="{82A9B49D-0F94-4A45-9AED-1840671A7A16}" dt="2020-11-19T23:38:58.347" v="30" actId="1076"/>
        <pc:sldMkLst>
          <pc:docMk/>
          <pc:sldMk cId="4040510878" sldId="269"/>
        </pc:sldMkLst>
        <pc:spChg chg="mod">
          <ac:chgData name="Claudia Coñuecar" userId="40a48c7a74c5fee3" providerId="LiveId" clId="{82A9B49D-0F94-4A45-9AED-1840671A7A16}" dt="2020-11-19T23:38:55.929" v="29" actId="14100"/>
          <ac:spMkLst>
            <pc:docMk/>
            <pc:sldMk cId="4040510878" sldId="269"/>
            <ac:spMk id="3" creationId="{00000000-0000-0000-0000-000000000000}"/>
          </ac:spMkLst>
        </pc:spChg>
        <pc:picChg chg="mod">
          <ac:chgData name="Claudia Coñuecar" userId="40a48c7a74c5fee3" providerId="LiveId" clId="{82A9B49D-0F94-4A45-9AED-1840671A7A16}" dt="2020-11-19T23:38:58.347" v="30" actId="1076"/>
          <ac:picMkLst>
            <pc:docMk/>
            <pc:sldMk cId="4040510878" sldId="269"/>
            <ac:picMk id="2050" creationId="{00000000-0000-0000-0000-000000000000}"/>
          </ac:picMkLst>
        </pc:picChg>
      </pc:sldChg>
      <pc:sldChg chg="delSp modSp mod">
        <pc:chgData name="Claudia Coñuecar" userId="40a48c7a74c5fee3" providerId="LiveId" clId="{82A9B49D-0F94-4A45-9AED-1840671A7A16}" dt="2020-11-19T23:48:54.417" v="134" actId="1076"/>
        <pc:sldMkLst>
          <pc:docMk/>
          <pc:sldMk cId="4049954314" sldId="270"/>
        </pc:sldMkLst>
        <pc:spChg chg="mod">
          <ac:chgData name="Claudia Coñuecar" userId="40a48c7a74c5fee3" providerId="LiveId" clId="{82A9B49D-0F94-4A45-9AED-1840671A7A16}" dt="2020-11-19T23:44:26.574" v="59" actId="20577"/>
          <ac:spMkLst>
            <pc:docMk/>
            <pc:sldMk cId="4049954314" sldId="270"/>
            <ac:spMk id="2" creationId="{00000000-0000-0000-0000-000000000000}"/>
          </ac:spMkLst>
        </pc:spChg>
        <pc:spChg chg="mod">
          <ac:chgData name="Claudia Coñuecar" userId="40a48c7a74c5fee3" providerId="LiveId" clId="{82A9B49D-0F94-4A45-9AED-1840671A7A16}" dt="2020-11-19T23:44:06.199" v="52" actId="1076"/>
          <ac:spMkLst>
            <pc:docMk/>
            <pc:sldMk cId="4049954314" sldId="270"/>
            <ac:spMk id="3" creationId="{00000000-0000-0000-0000-000000000000}"/>
          </ac:spMkLst>
        </pc:spChg>
        <pc:picChg chg="mod">
          <ac:chgData name="Claudia Coñuecar" userId="40a48c7a74c5fee3" providerId="LiveId" clId="{82A9B49D-0F94-4A45-9AED-1840671A7A16}" dt="2020-11-19T23:44:14.510" v="56" actId="14100"/>
          <ac:picMkLst>
            <pc:docMk/>
            <pc:sldMk cId="4049954314" sldId="270"/>
            <ac:picMk id="5122" creationId="{00000000-0000-0000-0000-000000000000}"/>
          </ac:picMkLst>
        </pc:picChg>
        <pc:picChg chg="del">
          <ac:chgData name="Claudia Coñuecar" userId="40a48c7a74c5fee3" providerId="LiveId" clId="{82A9B49D-0F94-4A45-9AED-1840671A7A16}" dt="2020-11-19T23:44:09.429" v="53" actId="21"/>
          <ac:picMkLst>
            <pc:docMk/>
            <pc:sldMk cId="4049954314" sldId="270"/>
            <ac:picMk id="5123" creationId="{00000000-0000-0000-0000-000000000000}"/>
          </ac:picMkLst>
        </pc:picChg>
        <pc:picChg chg="mod">
          <ac:chgData name="Claudia Coñuecar" userId="40a48c7a74c5fee3" providerId="LiveId" clId="{82A9B49D-0F94-4A45-9AED-1840671A7A16}" dt="2020-11-19T23:48:54.417" v="134" actId="1076"/>
          <ac:picMkLst>
            <pc:docMk/>
            <pc:sldMk cId="4049954314" sldId="270"/>
            <ac:picMk id="5124" creationId="{00000000-0000-0000-0000-000000000000}"/>
          </ac:picMkLst>
        </pc:picChg>
      </pc:sldChg>
      <pc:sldChg chg="addSp delSp modSp new mod setBg modClrScheme chgLayout">
        <pc:chgData name="Claudia Coñuecar" userId="40a48c7a74c5fee3" providerId="LiveId" clId="{82A9B49D-0F94-4A45-9AED-1840671A7A16}" dt="2020-11-19T23:42:22.900" v="48" actId="26606"/>
        <pc:sldMkLst>
          <pc:docMk/>
          <pc:sldMk cId="1320957928" sldId="271"/>
        </pc:sldMkLst>
        <pc:spChg chg="del">
          <ac:chgData name="Claudia Coñuecar" userId="40a48c7a74c5fee3" providerId="LiveId" clId="{82A9B49D-0F94-4A45-9AED-1840671A7A16}" dt="2020-11-19T23:39:33.592" v="33" actId="700"/>
          <ac:spMkLst>
            <pc:docMk/>
            <pc:sldMk cId="1320957928" sldId="271"/>
            <ac:spMk id="2" creationId="{C5F280F7-A65D-46DB-AD52-FD9BBE037358}"/>
          </ac:spMkLst>
        </pc:spChg>
        <pc:spChg chg="del">
          <ac:chgData name="Claudia Coñuecar" userId="40a48c7a74c5fee3" providerId="LiveId" clId="{82A9B49D-0F94-4A45-9AED-1840671A7A16}" dt="2020-11-19T23:39:33.592" v="33" actId="700"/>
          <ac:spMkLst>
            <pc:docMk/>
            <pc:sldMk cId="1320957928" sldId="271"/>
            <ac:spMk id="3" creationId="{48E022F0-9655-4E0B-8EF9-F29C8C206E4D}"/>
          </ac:spMkLst>
        </pc:spChg>
        <pc:spChg chg="add mod ord">
          <ac:chgData name="Claudia Coñuecar" userId="40a48c7a74c5fee3" providerId="LiveId" clId="{82A9B49D-0F94-4A45-9AED-1840671A7A16}" dt="2020-11-19T23:42:22.900" v="48" actId="26606"/>
          <ac:spMkLst>
            <pc:docMk/>
            <pc:sldMk cId="1320957928" sldId="271"/>
            <ac:spMk id="4" creationId="{8AE7DAE1-2CA1-416E-80A5-6D1D8B8E1718}"/>
          </ac:spMkLst>
        </pc:spChg>
        <pc:spChg chg="add">
          <ac:chgData name="Claudia Coñuecar" userId="40a48c7a74c5fee3" providerId="LiveId" clId="{82A9B49D-0F94-4A45-9AED-1840671A7A16}" dt="2020-11-19T23:42:22.900" v="48" actId="26606"/>
          <ac:spMkLst>
            <pc:docMk/>
            <pc:sldMk cId="1320957928" sldId="271"/>
            <ac:spMk id="10" creationId="{DD651B61-325E-4E73-8445-38B0DE8AAAB6}"/>
          </ac:spMkLst>
        </pc:spChg>
        <pc:spChg chg="add">
          <ac:chgData name="Claudia Coñuecar" userId="40a48c7a74c5fee3" providerId="LiveId" clId="{82A9B49D-0F94-4A45-9AED-1840671A7A16}" dt="2020-11-19T23:42:22.900" v="48" actId="26606"/>
          <ac:spMkLst>
            <pc:docMk/>
            <pc:sldMk cId="1320957928" sldId="271"/>
            <ac:spMk id="12" creationId="{B42E5253-D3AC-4AC2-B766-8B34F13C2F5E}"/>
          </ac:spMkLst>
        </pc:spChg>
        <pc:spChg chg="add">
          <ac:chgData name="Claudia Coñuecar" userId="40a48c7a74c5fee3" providerId="LiveId" clId="{82A9B49D-0F94-4A45-9AED-1840671A7A16}" dt="2020-11-19T23:42:22.900" v="48" actId="26606"/>
          <ac:spMkLst>
            <pc:docMk/>
            <pc:sldMk cId="1320957928" sldId="271"/>
            <ac:spMk id="14" creationId="{10AE8D57-436A-4073-9A75-15BB5949F8B4}"/>
          </ac:spMkLst>
        </pc:spChg>
        <pc:spChg chg="add">
          <ac:chgData name="Claudia Coñuecar" userId="40a48c7a74c5fee3" providerId="LiveId" clId="{82A9B49D-0F94-4A45-9AED-1840671A7A16}" dt="2020-11-19T23:42:22.900" v="48" actId="26606"/>
          <ac:spMkLst>
            <pc:docMk/>
            <pc:sldMk cId="1320957928" sldId="271"/>
            <ac:spMk id="16" creationId="{E2852671-8EB6-4EAF-8AF8-65CF3FD66456}"/>
          </ac:spMkLst>
        </pc:spChg>
        <pc:spChg chg="add">
          <ac:chgData name="Claudia Coñuecar" userId="40a48c7a74c5fee3" providerId="LiveId" clId="{82A9B49D-0F94-4A45-9AED-1840671A7A16}" dt="2020-11-19T23:42:22.900" v="48" actId="26606"/>
          <ac:spMkLst>
            <pc:docMk/>
            <pc:sldMk cId="1320957928" sldId="271"/>
            <ac:spMk id="18" creationId="{7C427EA3-1645-4B27-A5C2-55E8E24C665F}"/>
          </ac:spMkLst>
        </pc:spChg>
        <pc:spChg chg="add">
          <ac:chgData name="Claudia Coñuecar" userId="40a48c7a74c5fee3" providerId="LiveId" clId="{82A9B49D-0F94-4A45-9AED-1840671A7A16}" dt="2020-11-19T23:42:22.900" v="48" actId="26606"/>
          <ac:spMkLst>
            <pc:docMk/>
            <pc:sldMk cId="1320957928" sldId="271"/>
            <ac:spMk id="20" creationId="{885CDBF6-7B87-4A58-92CA-E887CA36AF04}"/>
          </ac:spMkLst>
        </pc:spChg>
        <pc:spChg chg="add">
          <ac:chgData name="Claudia Coñuecar" userId="40a48c7a74c5fee3" providerId="LiveId" clId="{82A9B49D-0F94-4A45-9AED-1840671A7A16}" dt="2020-11-19T23:42:22.900" v="48" actId="26606"/>
          <ac:spMkLst>
            <pc:docMk/>
            <pc:sldMk cId="1320957928" sldId="271"/>
            <ac:spMk id="22" creationId="{6BFF2B2E-1CF1-403F-BB44-3F9C3E7F67FF}"/>
          </ac:spMkLst>
        </pc:spChg>
        <pc:spChg chg="add">
          <ac:chgData name="Claudia Coñuecar" userId="40a48c7a74c5fee3" providerId="LiveId" clId="{82A9B49D-0F94-4A45-9AED-1840671A7A16}" dt="2020-11-19T23:42:22.900" v="48" actId="26606"/>
          <ac:spMkLst>
            <pc:docMk/>
            <pc:sldMk cId="1320957928" sldId="271"/>
            <ac:spMk id="24" creationId="{9D8B4D3C-0DE0-43B9-B032-32B536B96D02}"/>
          </ac:spMkLst>
        </pc:spChg>
        <pc:spChg chg="add">
          <ac:chgData name="Claudia Coñuecar" userId="40a48c7a74c5fee3" providerId="LiveId" clId="{82A9B49D-0F94-4A45-9AED-1840671A7A16}" dt="2020-11-19T23:42:22.900" v="48" actId="26606"/>
          <ac:spMkLst>
            <pc:docMk/>
            <pc:sldMk cId="1320957928" sldId="271"/>
            <ac:spMk id="26" creationId="{707788D3-E467-4E25-A5E9-FD41795BD551}"/>
          </ac:spMkLst>
        </pc:spChg>
        <pc:picChg chg="add mod">
          <ac:chgData name="Claudia Coñuecar" userId="40a48c7a74c5fee3" providerId="LiveId" clId="{82A9B49D-0F94-4A45-9AED-1840671A7A16}" dt="2020-11-19T23:42:22.900" v="48" actId="26606"/>
          <ac:picMkLst>
            <pc:docMk/>
            <pc:sldMk cId="1320957928" sldId="271"/>
            <ac:picMk id="5" creationId="{1A19EAB7-66BC-499A-B757-E7FDA87FE5A3}"/>
          </ac:picMkLst>
        </pc:picChg>
      </pc:sldChg>
      <pc:sldChg chg="addSp delSp modSp new mod">
        <pc:chgData name="Claudia Coñuecar" userId="40a48c7a74c5fee3" providerId="LiveId" clId="{82A9B49D-0F94-4A45-9AED-1840671A7A16}" dt="2020-11-19T23:48:24.009" v="108" actId="14100"/>
        <pc:sldMkLst>
          <pc:docMk/>
          <pc:sldMk cId="72057269" sldId="272"/>
        </pc:sldMkLst>
        <pc:spChg chg="del">
          <ac:chgData name="Claudia Coñuecar" userId="40a48c7a74c5fee3" providerId="LiveId" clId="{82A9B49D-0F94-4A45-9AED-1840671A7A16}" dt="2020-11-19T23:46:27.056" v="72" actId="21"/>
          <ac:spMkLst>
            <pc:docMk/>
            <pc:sldMk cId="72057269" sldId="272"/>
            <ac:spMk id="2" creationId="{B018B6B2-87DC-42B1-B02D-5384B790B69B}"/>
          </ac:spMkLst>
        </pc:spChg>
        <pc:spChg chg="del">
          <ac:chgData name="Claudia Coñuecar" userId="40a48c7a74c5fee3" providerId="LiveId" clId="{82A9B49D-0F94-4A45-9AED-1840671A7A16}" dt="2020-11-19T23:45:58.618" v="71" actId="21"/>
          <ac:spMkLst>
            <pc:docMk/>
            <pc:sldMk cId="72057269" sldId="272"/>
            <ac:spMk id="3" creationId="{7890B4D1-0CDC-4203-B103-4C4F4F6D5875}"/>
          </ac:spMkLst>
        </pc:spChg>
        <pc:spChg chg="add mod">
          <ac:chgData name="Claudia Coñuecar" userId="40a48c7a74c5fee3" providerId="LiveId" clId="{82A9B49D-0F94-4A45-9AED-1840671A7A16}" dt="2020-11-19T23:46:30.267" v="73" actId="1076"/>
          <ac:spMkLst>
            <pc:docMk/>
            <pc:sldMk cId="72057269" sldId="272"/>
            <ac:spMk id="4" creationId="{E50AF373-C42E-4E83-BE80-ADA077D2BB8D}"/>
          </ac:spMkLst>
        </pc:spChg>
        <pc:spChg chg="add mod">
          <ac:chgData name="Claudia Coñuecar" userId="40a48c7a74c5fee3" providerId="LiveId" clId="{82A9B49D-0F94-4A45-9AED-1840671A7A16}" dt="2020-11-19T23:48:20.369" v="107" actId="14100"/>
          <ac:spMkLst>
            <pc:docMk/>
            <pc:sldMk cId="72057269" sldId="272"/>
            <ac:spMk id="5" creationId="{424DA6A9-6E2E-4EA6-A5BB-E577E271AC65}"/>
          </ac:spMkLst>
        </pc:spChg>
        <pc:spChg chg="add mod">
          <ac:chgData name="Claudia Coñuecar" userId="40a48c7a74c5fee3" providerId="LiveId" clId="{82A9B49D-0F94-4A45-9AED-1840671A7A16}" dt="2020-11-19T23:47:16.737" v="87" actId="1076"/>
          <ac:spMkLst>
            <pc:docMk/>
            <pc:sldMk cId="72057269" sldId="272"/>
            <ac:spMk id="7" creationId="{176C6907-A74D-404F-86FC-AECBE0298449}"/>
          </ac:spMkLst>
        </pc:spChg>
        <pc:spChg chg="add mod">
          <ac:chgData name="Claudia Coñuecar" userId="40a48c7a74c5fee3" providerId="LiveId" clId="{82A9B49D-0F94-4A45-9AED-1840671A7A16}" dt="2020-11-19T23:47:40.045" v="100" actId="1076"/>
          <ac:spMkLst>
            <pc:docMk/>
            <pc:sldMk cId="72057269" sldId="272"/>
            <ac:spMk id="8" creationId="{A15FBC7E-275C-4B9E-BB89-F7F0D3F74D36}"/>
          </ac:spMkLst>
        </pc:spChg>
        <pc:picChg chg="add mod">
          <ac:chgData name="Claudia Coñuecar" userId="40a48c7a74c5fee3" providerId="LiveId" clId="{82A9B49D-0F94-4A45-9AED-1840671A7A16}" dt="2020-11-19T23:48:24.009" v="108" actId="14100"/>
          <ac:picMkLst>
            <pc:docMk/>
            <pc:sldMk cId="72057269" sldId="272"/>
            <ac:picMk id="6" creationId="{7CAB9136-1A7F-47FE-8A33-5953FC2D812E}"/>
          </ac:picMkLst>
        </pc:picChg>
      </pc:sldChg>
      <pc:sldChg chg="modSp new mod">
        <pc:chgData name="Claudia Coñuecar" userId="40a48c7a74c5fee3" providerId="LiveId" clId="{82A9B49D-0F94-4A45-9AED-1840671A7A16}" dt="2020-11-20T15:20:40.075" v="609" actId="20577"/>
        <pc:sldMkLst>
          <pc:docMk/>
          <pc:sldMk cId="547919425" sldId="273"/>
        </pc:sldMkLst>
        <pc:spChg chg="mod">
          <ac:chgData name="Claudia Coñuecar" userId="40a48c7a74c5fee3" providerId="LiveId" clId="{82A9B49D-0F94-4A45-9AED-1840671A7A16}" dt="2020-11-20T15:16:44.140" v="338" actId="20577"/>
          <ac:spMkLst>
            <pc:docMk/>
            <pc:sldMk cId="547919425" sldId="273"/>
            <ac:spMk id="2" creationId="{2F7532CC-D337-4FF7-9213-6071F707E6B1}"/>
          </ac:spMkLst>
        </pc:spChg>
        <pc:spChg chg="mod">
          <ac:chgData name="Claudia Coñuecar" userId="40a48c7a74c5fee3" providerId="LiveId" clId="{82A9B49D-0F94-4A45-9AED-1840671A7A16}" dt="2020-11-20T15:20:40.075" v="609" actId="20577"/>
          <ac:spMkLst>
            <pc:docMk/>
            <pc:sldMk cId="547919425" sldId="273"/>
            <ac:spMk id="3" creationId="{D5259719-51A6-44F4-9ABF-959882FEFDBF}"/>
          </ac:spMkLst>
        </pc:spChg>
      </pc:sldChg>
      <pc:sldChg chg="modSp new mod">
        <pc:chgData name="Claudia Coñuecar" userId="40a48c7a74c5fee3" providerId="LiveId" clId="{82A9B49D-0F94-4A45-9AED-1840671A7A16}" dt="2020-11-20T15:15:53.903" v="319" actId="255"/>
        <pc:sldMkLst>
          <pc:docMk/>
          <pc:sldMk cId="990814826" sldId="274"/>
        </pc:sldMkLst>
        <pc:spChg chg="mod">
          <ac:chgData name="Claudia Coñuecar" userId="40a48c7a74c5fee3" providerId="LiveId" clId="{82A9B49D-0F94-4A45-9AED-1840671A7A16}" dt="2020-11-19T23:48:45.013" v="132" actId="20577"/>
          <ac:spMkLst>
            <pc:docMk/>
            <pc:sldMk cId="990814826" sldId="274"/>
            <ac:spMk id="2" creationId="{88290EDE-1014-4F9A-A2A5-FCB0DAC82F4B}"/>
          </ac:spMkLst>
        </pc:spChg>
        <pc:spChg chg="mod">
          <ac:chgData name="Claudia Coñuecar" userId="40a48c7a74c5fee3" providerId="LiveId" clId="{82A9B49D-0F94-4A45-9AED-1840671A7A16}" dt="2020-11-20T15:15:53.903" v="319" actId="255"/>
          <ac:spMkLst>
            <pc:docMk/>
            <pc:sldMk cId="990814826" sldId="274"/>
            <ac:spMk id="3" creationId="{0785AEF6-EACD-4EFF-9EB3-5567D5C1CFD3}"/>
          </ac:spMkLst>
        </pc:spChg>
      </pc:sldChg>
      <pc:sldChg chg="modSp new mod">
        <pc:chgData name="Claudia Coñuecar" userId="40a48c7a74c5fee3" providerId="LiveId" clId="{82A9B49D-0F94-4A45-9AED-1840671A7A16}" dt="2020-11-20T15:08:04.197" v="233" actId="255"/>
        <pc:sldMkLst>
          <pc:docMk/>
          <pc:sldMk cId="2044961400" sldId="275"/>
        </pc:sldMkLst>
        <pc:spChg chg="mod">
          <ac:chgData name="Claudia Coñuecar" userId="40a48c7a74c5fee3" providerId="LiveId" clId="{82A9B49D-0F94-4A45-9AED-1840671A7A16}" dt="2020-11-19T23:49:19.672" v="156" actId="20577"/>
          <ac:spMkLst>
            <pc:docMk/>
            <pc:sldMk cId="2044961400" sldId="275"/>
            <ac:spMk id="2" creationId="{B3AECD9B-0CC4-4436-92FC-B9DE7E24B5FE}"/>
          </ac:spMkLst>
        </pc:spChg>
        <pc:spChg chg="mod">
          <ac:chgData name="Claudia Coñuecar" userId="40a48c7a74c5fee3" providerId="LiveId" clId="{82A9B49D-0F94-4A45-9AED-1840671A7A16}" dt="2020-11-20T15:08:04.197" v="233" actId="255"/>
          <ac:spMkLst>
            <pc:docMk/>
            <pc:sldMk cId="2044961400" sldId="275"/>
            <ac:spMk id="3" creationId="{381336CC-7865-44AD-B014-5758EFC6B1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1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1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0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5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9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6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5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5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2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6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995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fLzGLe4dF8" TargetMode="External"/><Relationship Id="rId2" Type="http://schemas.openxmlformats.org/officeDocument/2006/relationships/hyperlink" Target="https://youtu.be/VbD_DA1dRa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5xl_fZWUVy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wrGNjEBGiY" TargetMode="External"/><Relationship Id="rId2" Type="http://schemas.openxmlformats.org/officeDocument/2006/relationships/hyperlink" Target="https://youtu.be/hpMRdBeYj0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kbRUioMpKU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C2D837-A2C6-47DA-A400-9E15D9BF2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s-CL" sz="3600" dirty="0"/>
              <a:t>Clases Música</a:t>
            </a:r>
            <a:br>
              <a:rPr lang="es-CL" sz="3600" dirty="0"/>
            </a:br>
            <a:r>
              <a:rPr lang="es-CL" sz="3600" dirty="0"/>
              <a:t>PPT 15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E795C4-9767-43CF-9687-7DC31A9A7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4739780"/>
            <a:ext cx="4029075" cy="1147054"/>
          </a:xfrm>
        </p:spPr>
        <p:txBody>
          <a:bodyPr anchor="t">
            <a:normAutofit/>
          </a:bodyPr>
          <a:lstStyle/>
          <a:p>
            <a:r>
              <a:rPr lang="es-CL" sz="2200" dirty="0"/>
              <a:t>Prof. Claudia coñuecar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Icono&#10;&#10;Descripción generada automáticamente">
            <a:extLst>
              <a:ext uri="{FF2B5EF4-FFF2-40B4-BE49-F238E27FC236}">
                <a16:creationId xmlns:a16="http://schemas.microsoft.com/office/drawing/2014/main" id="{15FCAA14-F04A-47D7-A726-34BD83343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2" r="6595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0B2BE2-6AAD-430F-B00B-B104357A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47" y="3125302"/>
            <a:ext cx="1232765" cy="13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04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19EAB7-66BC-499A-B757-E7FDA87FE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1416713"/>
            <a:ext cx="6518800" cy="431870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AE7DAE1-2CA1-416E-80A5-6D1D8B8E1718}"/>
              </a:ext>
            </a:extLst>
          </p:cNvPr>
          <p:cNvSpPr/>
          <p:nvPr/>
        </p:nvSpPr>
        <p:spPr>
          <a:xfrm>
            <a:off x="8296275" y="1419225"/>
            <a:ext cx="3081576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Zona Centro</a:t>
            </a:r>
          </a:p>
        </p:txBody>
      </p:sp>
    </p:spTree>
    <p:extLst>
      <p:ext uri="{BB962C8B-B14F-4D97-AF65-F5344CB8AC3E}">
        <p14:creationId xmlns:p14="http://schemas.microsoft.com/office/powerpoint/2010/main" val="132095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Folclore Zona Centro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1544" y="1748780"/>
            <a:ext cx="7620000" cy="321834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altLang="es-CL" dirty="0"/>
              <a:t>Esta es la zona del huaso. Sus valles templados y fácilmente adaptables a la ganadería hizo que los españoles los tomaran como principal lugar de colonización y pudieran adaptar sus costumbres sin fuertes cambios inmediatos. </a:t>
            </a:r>
            <a:br>
              <a:rPr lang="es-ES" altLang="es-CL" dirty="0"/>
            </a:b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00" y="4549131"/>
            <a:ext cx="2670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51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8497" y="209550"/>
            <a:ext cx="7620000" cy="1143000"/>
          </a:xfrm>
        </p:spPr>
        <p:txBody>
          <a:bodyPr/>
          <a:lstStyle/>
          <a:p>
            <a:r>
              <a:rPr lang="es-CL" dirty="0"/>
              <a:t>Bailes y Canciones Típicas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4229" y="1461877"/>
            <a:ext cx="7620000" cy="4800600"/>
          </a:xfrm>
        </p:spPr>
        <p:txBody>
          <a:bodyPr>
            <a:normAutofit fontScale="77500" lnSpcReduction="20000"/>
          </a:bodyPr>
          <a:lstStyle/>
          <a:p>
            <a:r>
              <a:rPr lang="es-ES" altLang="es-CL" dirty="0"/>
              <a:t>Cueca</a:t>
            </a:r>
          </a:p>
          <a:p>
            <a:r>
              <a:rPr lang="es-ES" altLang="es-CL" dirty="0"/>
              <a:t>Vals</a:t>
            </a:r>
          </a:p>
          <a:p>
            <a:r>
              <a:rPr lang="es-ES" altLang="es-CL" dirty="0"/>
              <a:t>Corrido</a:t>
            </a:r>
          </a:p>
          <a:p>
            <a:r>
              <a:rPr lang="es-ES" altLang="es-CL" dirty="0"/>
              <a:t>La  Porteña</a:t>
            </a:r>
          </a:p>
          <a:p>
            <a:r>
              <a:rPr lang="es-ES" altLang="es-CL" dirty="0"/>
              <a:t>El Gato</a:t>
            </a:r>
          </a:p>
          <a:p>
            <a:r>
              <a:rPr lang="es-ES" altLang="es-CL" dirty="0"/>
              <a:t>La Jota</a:t>
            </a:r>
          </a:p>
          <a:p>
            <a:r>
              <a:rPr lang="es-ES" altLang="es-CL" dirty="0"/>
              <a:t>El Pequén</a:t>
            </a:r>
          </a:p>
          <a:p>
            <a:r>
              <a:rPr lang="es-ES" altLang="es-CL" dirty="0"/>
              <a:t>La Refalosa</a:t>
            </a:r>
          </a:p>
          <a:p>
            <a:r>
              <a:rPr lang="es-ES" altLang="es-CL" dirty="0"/>
              <a:t>La Sajuriana</a:t>
            </a:r>
          </a:p>
          <a:p>
            <a:r>
              <a:rPr lang="es-ES" altLang="es-CL" dirty="0"/>
              <a:t>El </a:t>
            </a:r>
            <a:r>
              <a:rPr lang="es-ES" altLang="es-CL" dirty="0" err="1"/>
              <a:t>Repicao</a:t>
            </a:r>
            <a:endParaRPr lang="es-ES" altLang="es-CL" dirty="0"/>
          </a:p>
          <a:p>
            <a:r>
              <a:rPr lang="es-ES" altLang="es-CL" dirty="0"/>
              <a:t>La Polka</a:t>
            </a:r>
          </a:p>
          <a:p>
            <a:r>
              <a:rPr lang="es-ES" altLang="es-CL" dirty="0"/>
              <a:t> La Mazurca</a:t>
            </a:r>
          </a:p>
          <a:p>
            <a:r>
              <a:rPr lang="es-ES" altLang="es-CL" dirty="0"/>
              <a:t>Tonada</a:t>
            </a:r>
          </a:p>
          <a:p>
            <a:r>
              <a:rPr lang="es-ES" altLang="es-CL" dirty="0"/>
              <a:t>Parabienes</a:t>
            </a:r>
          </a:p>
          <a:p>
            <a:r>
              <a:rPr lang="es-ES" altLang="es-CL" dirty="0"/>
              <a:t>Villancicos</a:t>
            </a:r>
          </a:p>
          <a:p>
            <a:r>
              <a:rPr lang="es-ES" altLang="es-CL" dirty="0"/>
              <a:t>Canto a lo Poeta</a:t>
            </a:r>
          </a:p>
          <a:p>
            <a:endParaRPr lang="es-ES" altLang="es-CL" dirty="0"/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53" y="3848601"/>
            <a:ext cx="2305297" cy="25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5309"/>
            <a:ext cx="3480471" cy="195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95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8392" y="106323"/>
            <a:ext cx="11029616" cy="1188720"/>
          </a:xfrm>
        </p:spPr>
        <p:txBody>
          <a:bodyPr/>
          <a:lstStyle/>
          <a:p>
            <a:r>
              <a:rPr lang="es-CL" dirty="0"/>
              <a:t>Instrumentos de la Zona Centro</a:t>
            </a:r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s-CL" dirty="0"/>
              <a:t>Guitarra   </a:t>
            </a:r>
          </a:p>
          <a:p>
            <a:pPr eaLnBrk="1" hangingPunct="1">
              <a:defRPr/>
            </a:pPr>
            <a:endParaRPr lang="es-CL" dirty="0"/>
          </a:p>
          <a:p>
            <a:pPr eaLnBrk="1" hangingPunct="1">
              <a:defRPr/>
            </a:pPr>
            <a:endParaRPr lang="es-CL" dirty="0"/>
          </a:p>
          <a:p>
            <a:pPr eaLnBrk="1" hangingPunct="1">
              <a:defRPr/>
            </a:pPr>
            <a:r>
              <a:rPr lang="es-CL" dirty="0" err="1"/>
              <a:t>Cacharaina</a:t>
            </a:r>
            <a:r>
              <a:rPr lang="es-CL" dirty="0"/>
              <a:t>  </a:t>
            </a:r>
          </a:p>
          <a:p>
            <a:pPr eaLnBrk="1" hangingPunct="1">
              <a:defRPr/>
            </a:pPr>
            <a:endParaRPr lang="es-CL" dirty="0"/>
          </a:p>
          <a:p>
            <a:pPr eaLnBrk="1" hangingPunct="1">
              <a:defRPr/>
            </a:pPr>
            <a:endParaRPr lang="es-CL" dirty="0"/>
          </a:p>
          <a:p>
            <a:pPr eaLnBrk="1" hangingPunct="1">
              <a:defRPr/>
            </a:pPr>
            <a:endParaRPr lang="es-CL" dirty="0"/>
          </a:p>
          <a:p>
            <a:pPr eaLnBrk="1" hangingPunct="1">
              <a:defRPr/>
            </a:pPr>
            <a:r>
              <a:rPr lang="es-CL" dirty="0"/>
              <a:t>Pandero</a:t>
            </a:r>
          </a:p>
          <a:p>
            <a:pPr marL="114300" indent="0">
              <a:buNone/>
              <a:defRPr/>
            </a:pPr>
            <a:endParaRPr lang="es-CL" sz="2000" dirty="0"/>
          </a:p>
          <a:p>
            <a:pPr marL="114300" indent="0">
              <a:buNone/>
              <a:defRPr/>
            </a:pPr>
            <a:endParaRPr lang="es-CL" sz="2000" dirty="0"/>
          </a:p>
          <a:p>
            <a:pPr marL="114300" indent="0">
              <a:buNone/>
              <a:defRPr/>
            </a:pPr>
            <a:r>
              <a:rPr lang="es-CL" sz="2000" dirty="0"/>
              <a:t>	</a:t>
            </a:r>
            <a:endParaRPr lang="es-ES" sz="2000" dirty="0"/>
          </a:p>
        </p:txBody>
      </p:sp>
      <p:pic>
        <p:nvPicPr>
          <p:cNvPr id="6" name="Picture 5" descr="9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536" y="1295043"/>
            <a:ext cx="1498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acharaina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D57D"/>
              </a:clrFrom>
              <a:clrTo>
                <a:srgbClr val="FED57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1745" y="2706742"/>
            <a:ext cx="1933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92" y="4277885"/>
            <a:ext cx="2857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544273" y="4277885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Arpa</a:t>
            </a:r>
            <a:r>
              <a:rPr lang="es-CL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69" y="4092576"/>
            <a:ext cx="13223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36" y="5414857"/>
            <a:ext cx="1848732" cy="111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253013" y="5972253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Pandereta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39" y="2237679"/>
            <a:ext cx="13049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752184" y="1802037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Tormento</a:t>
            </a:r>
          </a:p>
        </p:txBody>
      </p:sp>
    </p:spTree>
    <p:extLst>
      <p:ext uri="{BB962C8B-B14F-4D97-AF65-F5344CB8AC3E}">
        <p14:creationId xmlns:p14="http://schemas.microsoft.com/office/powerpoint/2010/main" val="68334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90EDE-1014-4F9A-A2A5-FCB0DAC8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Audiciones zona centro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85AEF6-EACD-4EFF-9EB3-5567D5C1C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dirty="0"/>
              <a:t>Diversos bailes de la zona centro: </a:t>
            </a:r>
            <a:r>
              <a:rPr lang="es-CL" sz="2400" dirty="0">
                <a:hlinkClick r:id="rId2"/>
              </a:rPr>
              <a:t>https://youtu.be/VbD_DA1dRaE</a:t>
            </a:r>
            <a:endParaRPr lang="es-CL" sz="2400" dirty="0"/>
          </a:p>
          <a:p>
            <a:r>
              <a:rPr lang="es-CL" sz="2400" dirty="0"/>
              <a:t>“El sombrerito” </a:t>
            </a:r>
            <a:r>
              <a:rPr lang="es-CL" sz="2400" dirty="0">
                <a:hlinkClick r:id="rId3"/>
              </a:rPr>
              <a:t>https://youtu.be/ffLzGLe4dF8</a:t>
            </a:r>
            <a:endParaRPr lang="es-CL" sz="2400" dirty="0"/>
          </a:p>
          <a:p>
            <a:r>
              <a:rPr lang="es-CL" sz="2400" dirty="0"/>
              <a:t>Cuecas campesinas  </a:t>
            </a:r>
            <a:r>
              <a:rPr lang="es-CL" sz="2400" dirty="0">
                <a:hlinkClick r:id="rId4"/>
              </a:rPr>
              <a:t>https://youtu.be/5xl_fZWUVyI</a:t>
            </a:r>
            <a:endParaRPr lang="es-CL" sz="2400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9081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50AF373-C42E-4E83-BE80-ADA077D2BB8D}"/>
              </a:ext>
            </a:extLst>
          </p:cNvPr>
          <p:cNvSpPr/>
          <p:nvPr/>
        </p:nvSpPr>
        <p:spPr>
          <a:xfrm>
            <a:off x="1170064" y="2863302"/>
            <a:ext cx="3070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Zona sur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24DA6A9-6E2E-4EA6-A5BB-E577E271AC65}"/>
              </a:ext>
            </a:extLst>
          </p:cNvPr>
          <p:cNvSpPr/>
          <p:nvPr/>
        </p:nvSpPr>
        <p:spPr>
          <a:xfrm rot="20185366">
            <a:off x="4616976" y="2145928"/>
            <a:ext cx="2057853" cy="893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AB9136-1A7F-47FE-8A33-5953FC2D8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3301">
            <a:off x="4824859" y="3808604"/>
            <a:ext cx="2097950" cy="120294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76C6907-A74D-404F-86FC-AECBE0298449}"/>
              </a:ext>
            </a:extLst>
          </p:cNvPr>
          <p:cNvSpPr/>
          <p:nvPr/>
        </p:nvSpPr>
        <p:spPr>
          <a:xfrm>
            <a:off x="7065295" y="1414760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Mapuche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15FBC7E-275C-4B9E-BB89-F7F0D3F74D36}"/>
              </a:ext>
            </a:extLst>
          </p:cNvPr>
          <p:cNvSpPr/>
          <p:nvPr/>
        </p:nvSpPr>
        <p:spPr>
          <a:xfrm>
            <a:off x="7403323" y="419606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Chiloé</a:t>
            </a:r>
          </a:p>
        </p:txBody>
      </p:sp>
    </p:spTree>
    <p:extLst>
      <p:ext uri="{BB962C8B-B14F-4D97-AF65-F5344CB8AC3E}">
        <p14:creationId xmlns:p14="http://schemas.microsoft.com/office/powerpoint/2010/main" val="7205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532CC-D337-4FF7-9213-6071F707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259719-51A6-44F4-9ABF-959882FEF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Elige una zona folclórica del sur: Mapuche o Chiloé</a:t>
            </a:r>
          </a:p>
          <a:p>
            <a:r>
              <a:rPr lang="es-CL" sz="2800" dirty="0"/>
              <a:t>Busca los bailes más representativos de la zona elegida</a:t>
            </a:r>
          </a:p>
          <a:p>
            <a:r>
              <a:rPr lang="es-CL" sz="2800" dirty="0"/>
              <a:t>Busca los instrumentos que corresponden a la zona elegida</a:t>
            </a:r>
          </a:p>
          <a:p>
            <a:r>
              <a:rPr lang="es-CL" sz="2800" dirty="0"/>
              <a:t>Inserta un link con una canción o baile de la zona elegida</a:t>
            </a:r>
          </a:p>
        </p:txBody>
      </p:sp>
    </p:spTree>
    <p:extLst>
      <p:ext uri="{BB962C8B-B14F-4D97-AF65-F5344CB8AC3E}">
        <p14:creationId xmlns:p14="http://schemas.microsoft.com/office/powerpoint/2010/main" val="547919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BA5DD-1CCC-46EC-A2E5-30224224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7C06C-7B74-4552-B4E8-7CA71542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s-CL" sz="2800" dirty="0">
                <a:latin typeface="+mj-lt"/>
              </a:rPr>
              <a:t>PLAZO DE ENTREGA: </a:t>
            </a:r>
          </a:p>
          <a:p>
            <a:pPr>
              <a:lnSpc>
                <a:spcPct val="100000"/>
              </a:lnSpc>
            </a:pPr>
            <a:r>
              <a:rPr lang="es-CL" sz="2800" b="1" dirty="0">
                <a:latin typeface="+mj-lt"/>
              </a:rPr>
              <a:t>Lunes 30 de Noviembre</a:t>
            </a:r>
          </a:p>
          <a:p>
            <a:pPr>
              <a:lnSpc>
                <a:spcPct val="100000"/>
              </a:lnSpc>
            </a:pPr>
            <a:r>
              <a:rPr lang="es-CL" sz="2800" dirty="0">
                <a:latin typeface="+mj-lt"/>
              </a:rPr>
              <a:t>CORREO: </a:t>
            </a:r>
          </a:p>
          <a:p>
            <a:pPr>
              <a:lnSpc>
                <a:spcPct val="100000"/>
              </a:lnSpc>
            </a:pPr>
            <a:r>
              <a:rPr lang="es-CL" sz="2800" dirty="0">
                <a:latin typeface="+mj-lt"/>
              </a:rPr>
              <a:t>cconuecar@emmanuel.cl</a:t>
            </a:r>
          </a:p>
          <a:p>
            <a:pPr>
              <a:lnSpc>
                <a:spcPct val="100000"/>
              </a:lnSpc>
            </a:pPr>
            <a:r>
              <a:rPr lang="es-CL" sz="2800" dirty="0" err="1">
                <a:latin typeface="+mj-lt"/>
              </a:rPr>
              <a:t>Whatsapp</a:t>
            </a:r>
            <a:r>
              <a:rPr lang="es-CL" sz="2800" dirty="0">
                <a:latin typeface="+mj-lt"/>
              </a:rPr>
              <a:t>: +56978961502</a:t>
            </a:r>
          </a:p>
          <a:p>
            <a:pPr>
              <a:lnSpc>
                <a:spcPct val="100000"/>
              </a:lnSpc>
            </a:pPr>
            <a:r>
              <a:rPr lang="es-CL" sz="2800" dirty="0">
                <a:latin typeface="+mj-lt"/>
              </a:rPr>
              <a:t>Buzón de Tareas</a:t>
            </a:r>
          </a:p>
          <a:p>
            <a:pPr>
              <a:lnSpc>
                <a:spcPct val="100000"/>
              </a:lnSpc>
            </a:pPr>
            <a:r>
              <a:rPr lang="es-CL" sz="2800" dirty="0">
                <a:latin typeface="+mj-lt"/>
              </a:rPr>
              <a:t>La tarea puede ser trabajada entre 2 estudiantes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530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A97DF-E68F-4074-BC52-5AB8514F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3600" dirty="0">
                <a:solidFill>
                  <a:schemeClr val="tx1"/>
                </a:solidFill>
              </a:rPr>
              <a:t>Cultura</a:t>
            </a:r>
            <a:r>
              <a:rPr lang="en-US" sz="3600" dirty="0">
                <a:solidFill>
                  <a:schemeClr val="tx1"/>
                </a:solidFill>
              </a:rPr>
              <a:t> de Chile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3E876E1-E387-4260-8DF6-FFE1EAE54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62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C49E2-2C6F-4EE0-BE4D-C4D6B25A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s-CL" dirty="0"/>
              <a:t>HiHistoria de Folclore Chileno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75BDA6-B275-4888-A991-026C2589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26077"/>
            <a:ext cx="5362575" cy="3785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effectLst/>
                <a:latin typeface="Arial" panose="020B0604020202020204" pitchFamily="34" charset="0"/>
              </a:rPr>
              <a:t>Al mezclarse indígenas, españoles y chilenos, se</a:t>
            </a:r>
            <a:br>
              <a:rPr lang="es-ES" dirty="0"/>
            </a:br>
            <a:r>
              <a:rPr lang="es-ES" b="0" i="0" dirty="0">
                <a:effectLst/>
                <a:latin typeface="Arial" panose="020B0604020202020204" pitchFamily="34" charset="0"/>
              </a:rPr>
              <a:t>fusionaron también la música, los bailes, los trajes y las comidas. Esa herencia constituye la base del folclore nacional.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FF4D03-D56A-497D-899B-E7CA2B67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7" t="-1" r="12928" b="-1"/>
          <a:stretch/>
        </p:blipFill>
        <p:spPr>
          <a:xfrm>
            <a:off x="1202076" y="0"/>
            <a:ext cx="4317395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094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7DA611-DF90-407D-A809-179197652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687" r="107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DAA122-49FB-4777-B82E-52EEC2EF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72" y="1200150"/>
            <a:ext cx="4706803" cy="487034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folclore en Chile se origina alrededor del siglo XVIII en donde las alegrías populares eran siempre</a:t>
            </a:r>
            <a:br>
              <a:rPr lang="es-ES" sz="2000" dirty="0">
                <a:solidFill>
                  <a:srgbClr val="000000"/>
                </a:solidFill>
              </a:rPr>
            </a:br>
            <a:r>
              <a:rPr lang="es-E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acompañadas de música que se interpretaba en la vihuela o guitarra, guitarrón, arpa o rabel. Los</a:t>
            </a:r>
            <a:br>
              <a:rPr lang="es-ES" sz="2000" dirty="0">
                <a:solidFill>
                  <a:srgbClr val="000000"/>
                </a:solidFill>
              </a:rPr>
            </a:br>
            <a:r>
              <a:rPr lang="es-E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bailes españoles de la época eran el fandango, la seguidilla y el zapateo.</a:t>
            </a:r>
            <a:br>
              <a:rPr lang="es-ES" sz="2000" dirty="0">
                <a:solidFill>
                  <a:srgbClr val="000000"/>
                </a:solidFill>
              </a:rPr>
            </a:br>
            <a:endParaRPr lang="es-C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8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6CBC8-261E-4B2A-994F-DCF701B8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Características del folclore: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F9436-3039-424F-BD60-FE9953364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El folclore es un conjunto de creencias, costumbres, artesanías, comidas, tradicionales de un pueblo. </a:t>
            </a:r>
          </a:p>
          <a:p>
            <a:pPr algn="just">
              <a:lnSpc>
                <a:spcPct val="150000"/>
              </a:lnSpc>
            </a:pPr>
            <a:r>
              <a:rPr lang="es-ES" dirty="0" err="1"/>
              <a:t>Dannemann</a:t>
            </a:r>
            <a:r>
              <a:rPr lang="es-ES" dirty="0"/>
              <a:t> (1962) aporta la siguiente definición de folklore: “Se entiende por folklore el estudio del comportamiento integral de una comunidad manifestado funcionalmente en la práctica de bienes comunes”.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3479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75EDE6-610B-403B-957B-A47B64493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1899505"/>
            <a:ext cx="6518800" cy="33531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5EDA6A-5A13-42D4-A0A1-67E9BF5D162F}"/>
              </a:ext>
            </a:extLst>
          </p:cNvPr>
          <p:cNvSpPr/>
          <p:nvPr/>
        </p:nvSpPr>
        <p:spPr>
          <a:xfrm>
            <a:off x="8296275" y="1419225"/>
            <a:ext cx="3081576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Zona Norte</a:t>
            </a:r>
          </a:p>
        </p:txBody>
      </p:sp>
    </p:spTree>
    <p:extLst>
      <p:ext uri="{BB962C8B-B14F-4D97-AF65-F5344CB8AC3E}">
        <p14:creationId xmlns:p14="http://schemas.microsoft.com/office/powerpoint/2010/main" val="329652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19537" y="116632"/>
            <a:ext cx="7704137" cy="1072480"/>
          </a:xfrm>
        </p:spPr>
        <p:txBody>
          <a:bodyPr>
            <a:normAutofit fontScale="90000"/>
          </a:bodyPr>
          <a:lstStyle/>
          <a:p>
            <a:br>
              <a:rPr lang="es-CL" altLang="es-CL" dirty="0">
                <a:ln>
                  <a:noFill/>
                </a:ln>
              </a:rPr>
            </a:br>
            <a:r>
              <a:rPr lang="es-CL" altLang="es-CL" dirty="0">
                <a:ln>
                  <a:noFill/>
                </a:ln>
              </a:rPr>
              <a:t>Zona Norte</a:t>
            </a:r>
            <a:endParaRPr lang="es-ES" altLang="es-CL" dirty="0">
              <a:ln>
                <a:noFill/>
              </a:ln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47529" y="1700809"/>
            <a:ext cx="6896571" cy="4954587"/>
          </a:xfrm>
        </p:spPr>
        <p:txBody>
          <a:bodyPr/>
          <a:lstStyle/>
          <a:p>
            <a:pPr marL="114300" indent="0" algn="just">
              <a:buNone/>
            </a:pPr>
            <a:r>
              <a:rPr lang="es-ES" altLang="es-CL" dirty="0"/>
              <a:t>En esta área podemos distinguir tipos de danzas como:</a:t>
            </a:r>
          </a:p>
          <a:p>
            <a:pPr marL="114300" indent="0" algn="just">
              <a:buNone/>
            </a:pPr>
            <a:r>
              <a:rPr lang="es-ES" altLang="es-CL" i="1" dirty="0"/>
              <a:t> </a:t>
            </a:r>
          </a:p>
          <a:p>
            <a:pPr algn="just"/>
            <a:r>
              <a:rPr lang="es-ES" altLang="es-CL" i="1" dirty="0"/>
              <a:t>El cachimbo</a:t>
            </a:r>
          </a:p>
          <a:p>
            <a:pPr algn="just"/>
            <a:r>
              <a:rPr lang="es-ES" altLang="es-CL" i="1" dirty="0"/>
              <a:t>El trote </a:t>
            </a:r>
          </a:p>
          <a:p>
            <a:pPr algn="just"/>
            <a:r>
              <a:rPr lang="es-ES" altLang="es-CL" i="1" dirty="0"/>
              <a:t>La cueca nortina</a:t>
            </a:r>
          </a:p>
          <a:p>
            <a:pPr algn="just"/>
            <a:r>
              <a:rPr lang="es-ES" altLang="es-CL" i="1" dirty="0"/>
              <a:t>El Carnavalito</a:t>
            </a:r>
          </a:p>
          <a:p>
            <a:pPr algn="just"/>
            <a:r>
              <a:rPr lang="es-ES" altLang="es-CL" i="1" dirty="0"/>
              <a:t>Huaynos</a:t>
            </a:r>
          </a:p>
          <a:p>
            <a:pPr algn="just"/>
            <a:r>
              <a:rPr lang="es-ES" altLang="es-CL" dirty="0"/>
              <a:t>El Torito</a:t>
            </a:r>
          </a:p>
          <a:p>
            <a:pPr algn="just"/>
            <a:r>
              <a:rPr lang="es-ES" altLang="es-CL" dirty="0"/>
              <a:t>El </a:t>
            </a:r>
            <a:r>
              <a:rPr lang="es-ES" altLang="es-CL" dirty="0" err="1"/>
              <a:t>Takirari</a:t>
            </a:r>
            <a:endParaRPr lang="es-ES" altLang="es-CL" dirty="0"/>
          </a:p>
          <a:p>
            <a:pPr algn="just"/>
            <a:r>
              <a:rPr lang="es-ES" altLang="es-CL" dirty="0"/>
              <a:t>Cacharpayas </a:t>
            </a:r>
          </a:p>
          <a:p>
            <a:pPr algn="just"/>
            <a:endParaRPr lang="es-ES" altLang="es-CL" dirty="0"/>
          </a:p>
        </p:txBody>
      </p:sp>
      <p:pic>
        <p:nvPicPr>
          <p:cNvPr id="2052" name="Picture 4" descr="Danza del Norte de Chile. Su vestimenta es muy colorid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2636913"/>
            <a:ext cx="3131815" cy="25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3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24076" y="35717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dirty="0"/>
              <a:t>Instrumentos Zona Norte</a:t>
            </a:r>
            <a:endParaRPr lang="es-ES" dirty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CL" sz="2800"/>
              <a:t>Quena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CL" sz="2800"/>
          </a:p>
          <a:p>
            <a:pPr eaLnBrk="1" hangingPunct="1">
              <a:lnSpc>
                <a:spcPct val="80000"/>
              </a:lnSpc>
              <a:defRPr/>
            </a:pPr>
            <a:r>
              <a:rPr lang="es-CL" sz="2800"/>
              <a:t>Zampoña</a:t>
            </a:r>
          </a:p>
          <a:p>
            <a:pPr eaLnBrk="1" hangingPunct="1">
              <a:lnSpc>
                <a:spcPct val="80000"/>
              </a:lnSpc>
              <a:defRPr/>
            </a:pPr>
            <a:endParaRPr lang="es-CL" sz="2800"/>
          </a:p>
          <a:p>
            <a:pPr eaLnBrk="1" hangingPunct="1">
              <a:lnSpc>
                <a:spcPct val="80000"/>
              </a:lnSpc>
              <a:defRPr/>
            </a:pPr>
            <a:endParaRPr lang="es-CL" sz="2800"/>
          </a:p>
          <a:p>
            <a:pPr eaLnBrk="1" hangingPunct="1">
              <a:lnSpc>
                <a:spcPct val="80000"/>
              </a:lnSpc>
              <a:defRPr/>
            </a:pPr>
            <a:r>
              <a:rPr lang="es-CL" sz="2800"/>
              <a:t>Tarka</a:t>
            </a:r>
          </a:p>
          <a:p>
            <a:pPr eaLnBrk="1" hangingPunct="1">
              <a:lnSpc>
                <a:spcPct val="80000"/>
              </a:lnSpc>
              <a:defRPr/>
            </a:pPr>
            <a:endParaRPr lang="es-CL" sz="2800"/>
          </a:p>
          <a:p>
            <a:pPr eaLnBrk="1" hangingPunct="1">
              <a:lnSpc>
                <a:spcPct val="80000"/>
              </a:lnSpc>
              <a:defRPr/>
            </a:pPr>
            <a:r>
              <a:rPr lang="es-CL" sz="2800"/>
              <a:t>Charango</a:t>
            </a:r>
          </a:p>
          <a:p>
            <a:pPr eaLnBrk="1" hangingPunct="1">
              <a:lnSpc>
                <a:spcPct val="80000"/>
              </a:lnSpc>
              <a:defRPr/>
            </a:pPr>
            <a:endParaRPr lang="es-CL" sz="2800"/>
          </a:p>
          <a:p>
            <a:pPr eaLnBrk="1" hangingPunct="1">
              <a:lnSpc>
                <a:spcPct val="80000"/>
              </a:lnSpc>
              <a:defRPr/>
            </a:pPr>
            <a:endParaRPr lang="es-CL" sz="2800"/>
          </a:p>
          <a:p>
            <a:pPr eaLnBrk="1" hangingPunct="1">
              <a:lnSpc>
                <a:spcPct val="80000"/>
              </a:lnSpc>
              <a:defRPr/>
            </a:pPr>
            <a:r>
              <a:rPr lang="es-CL" sz="2800"/>
              <a:t>Bombo Nortino</a:t>
            </a:r>
            <a:endParaRPr lang="es-ES" sz="2800"/>
          </a:p>
        </p:txBody>
      </p:sp>
      <p:pic>
        <p:nvPicPr>
          <p:cNvPr id="13316" name="Picture 5" descr="Perou-qu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0219" y="1443646"/>
            <a:ext cx="11636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7646B_ZamponaZanga_15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7529">
            <a:off x="5265187" y="2074234"/>
            <a:ext cx="1143008" cy="15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BF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44" y="5500703"/>
            <a:ext cx="1182688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11culturacharan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857" y="4149081"/>
            <a:ext cx="13192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P9352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61" y="3214687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68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ECD9B-0CC4-4436-92FC-B9DE7E24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Audiciones zona norte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1336CC-7865-44AD-B014-5758EFC6B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3200" dirty="0"/>
              <a:t>Cachimbo: </a:t>
            </a:r>
            <a:r>
              <a:rPr lang="es-CL" sz="3200" dirty="0">
                <a:hlinkClick r:id="rId2"/>
              </a:rPr>
              <a:t>https://youtu.be/hpMRdBeYj0w</a:t>
            </a:r>
            <a:endParaRPr lang="es-CL" sz="3200" dirty="0"/>
          </a:p>
          <a:p>
            <a:r>
              <a:rPr lang="es-CL" sz="3200" dirty="0"/>
              <a:t>Instrumentos de la zona norte de Chile: </a:t>
            </a:r>
            <a:r>
              <a:rPr lang="es-CL" sz="3200" dirty="0">
                <a:hlinkClick r:id="rId3"/>
              </a:rPr>
              <a:t>https://youtu.be/fwrGNjEBGiY</a:t>
            </a:r>
            <a:endParaRPr lang="es-CL" sz="3200" dirty="0"/>
          </a:p>
          <a:p>
            <a:r>
              <a:rPr lang="es-CL" sz="3200" dirty="0"/>
              <a:t>Zambos Caporales: </a:t>
            </a:r>
            <a:r>
              <a:rPr lang="es-CL" sz="3200" dirty="0">
                <a:hlinkClick r:id="rId4"/>
              </a:rPr>
              <a:t>https://youtu.be/kbRUioMpKUQ</a:t>
            </a:r>
            <a:endParaRPr lang="es-CL" sz="32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496140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442</Words>
  <Application>Microsoft Office PowerPoint</Application>
  <PresentationFormat>Panorámica</PresentationFormat>
  <Paragraphs>92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Gill Sans MT</vt:lpstr>
      <vt:lpstr>Univers</vt:lpstr>
      <vt:lpstr>Univers Condensed</vt:lpstr>
      <vt:lpstr>Wingdings</vt:lpstr>
      <vt:lpstr>Wingdings 2</vt:lpstr>
      <vt:lpstr>DividendVTI</vt:lpstr>
      <vt:lpstr>Clases Música PPT 15</vt:lpstr>
      <vt:lpstr>Cultura de Chile</vt:lpstr>
      <vt:lpstr>HiHistoria de Folclore Chileno</vt:lpstr>
      <vt:lpstr>Presentación de PowerPoint</vt:lpstr>
      <vt:lpstr>Características del folclore:</vt:lpstr>
      <vt:lpstr>Presentación de PowerPoint</vt:lpstr>
      <vt:lpstr> Zona Norte</vt:lpstr>
      <vt:lpstr>Instrumentos Zona Norte</vt:lpstr>
      <vt:lpstr>Audiciones zona norte</vt:lpstr>
      <vt:lpstr>Presentación de PowerPoint</vt:lpstr>
      <vt:lpstr>Folclore Zona Centro</vt:lpstr>
      <vt:lpstr>Bailes y Canciones Típicas</vt:lpstr>
      <vt:lpstr>Instrumentos de la Zona Centro</vt:lpstr>
      <vt:lpstr>Audiciones zona centro</vt:lpstr>
      <vt:lpstr>Presentación de PowerPoint</vt:lpstr>
      <vt:lpstr>Actividad Musical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PPT 15</dc:title>
  <dc:creator>Claudia Coñuecar</dc:creator>
  <cp:lastModifiedBy>Claudia Coñuecar</cp:lastModifiedBy>
  <cp:revision>1</cp:revision>
  <dcterms:created xsi:type="dcterms:W3CDTF">2020-11-19T23:42:22Z</dcterms:created>
  <dcterms:modified xsi:type="dcterms:W3CDTF">2020-11-20T15:20:43Z</dcterms:modified>
</cp:coreProperties>
</file>