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60" r:id="rId4"/>
    <p:sldId id="265" r:id="rId5"/>
    <p:sldId id="266" r:id="rId6"/>
    <p:sldId id="268" r:id="rId7"/>
    <p:sldId id="270" r:id="rId8"/>
    <p:sldId id="269" r:id="rId9"/>
    <p:sldId id="271" r:id="rId10"/>
    <p:sldId id="272" r:id="rId11"/>
    <p:sldId id="273" r:id="rId12"/>
    <p:sldId id="274" r:id="rId13"/>
    <p:sldId id="275" r:id="rId14"/>
    <p:sldId id="276" r:id="rId15"/>
    <p:sldId id="277" r:id="rId16"/>
    <p:sldId id="278" r:id="rId17"/>
    <p:sldId id="279" r:id="rId18"/>
    <p:sldId id="263" r:id="rId19"/>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671ED3-565D-4E76-B5F3-1015AB3B71FF}" v="21" dt="2020-11-20T18:14:45.8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udia Coñuecar" userId="40a48c7a74c5fee3" providerId="LiveId" clId="{1EEE550F-E464-4DA2-8072-4FB4FD26389E}"/>
    <pc:docChg chg="modSld">
      <pc:chgData name="Claudia Coñuecar" userId="40a48c7a74c5fee3" providerId="LiveId" clId="{1EEE550F-E464-4DA2-8072-4FB4FD26389E}" dt="2020-11-20T15:24:46.105" v="0" actId="20577"/>
      <pc:docMkLst>
        <pc:docMk/>
      </pc:docMkLst>
      <pc:sldChg chg="modSp mod">
        <pc:chgData name="Claudia Coñuecar" userId="40a48c7a74c5fee3" providerId="LiveId" clId="{1EEE550F-E464-4DA2-8072-4FB4FD26389E}" dt="2020-11-20T15:24:46.105" v="0" actId="20577"/>
        <pc:sldMkLst>
          <pc:docMk/>
          <pc:sldMk cId="20498585" sldId="270"/>
        </pc:sldMkLst>
        <pc:spChg chg="mod">
          <ac:chgData name="Claudia Coñuecar" userId="40a48c7a74c5fee3" providerId="LiveId" clId="{1EEE550F-E464-4DA2-8072-4FB4FD26389E}" dt="2020-11-20T15:24:46.105" v="0" actId="20577"/>
          <ac:spMkLst>
            <pc:docMk/>
            <pc:sldMk cId="20498585" sldId="270"/>
            <ac:spMk id="4" creationId="{6744AD12-1776-46E2-9A80-8CAB83668E9A}"/>
          </ac:spMkLst>
        </pc:spChg>
      </pc:sldChg>
    </pc:docChg>
  </pc:docChgLst>
  <pc:docChgLst>
    <pc:chgData name="Claudia Coñuecar" userId="40a48c7a74c5fee3" providerId="LiveId" clId="{DF671ED3-565D-4E76-B5F3-1015AB3B71FF}"/>
    <pc:docChg chg="custSel mod addSld modSld">
      <pc:chgData name="Claudia Coñuecar" userId="40a48c7a74c5fee3" providerId="LiveId" clId="{DF671ED3-565D-4E76-B5F3-1015AB3B71FF}" dt="2020-11-20T21:17:01.224" v="780" actId="20577"/>
      <pc:docMkLst>
        <pc:docMk/>
      </pc:docMkLst>
      <pc:sldChg chg="addSp modSp mod">
        <pc:chgData name="Claudia Coñuecar" userId="40a48c7a74c5fee3" providerId="LiveId" clId="{DF671ED3-565D-4E76-B5F3-1015AB3B71FF}" dt="2020-11-20T17:23:19.984" v="30" actId="1076"/>
        <pc:sldMkLst>
          <pc:docMk/>
          <pc:sldMk cId="2004039905" sldId="256"/>
        </pc:sldMkLst>
        <pc:spChg chg="mod">
          <ac:chgData name="Claudia Coñuecar" userId="40a48c7a74c5fee3" providerId="LiveId" clId="{DF671ED3-565D-4E76-B5F3-1015AB3B71FF}" dt="2020-11-20T17:23:12.905" v="28" actId="1076"/>
          <ac:spMkLst>
            <pc:docMk/>
            <pc:sldMk cId="2004039905" sldId="256"/>
            <ac:spMk id="2" creationId="{39A08513-BEAD-460A-B09C-591C8A60A24B}"/>
          </ac:spMkLst>
        </pc:spChg>
        <pc:spChg chg="mod">
          <ac:chgData name="Claudia Coñuecar" userId="40a48c7a74c5fee3" providerId="LiveId" clId="{DF671ED3-565D-4E76-B5F3-1015AB3B71FF}" dt="2020-11-20T17:23:18.123" v="29" actId="1076"/>
          <ac:spMkLst>
            <pc:docMk/>
            <pc:sldMk cId="2004039905" sldId="256"/>
            <ac:spMk id="3" creationId="{57F0DC26-B220-406A-8D0A-4B3835F81251}"/>
          </ac:spMkLst>
        </pc:spChg>
        <pc:picChg chg="add mod">
          <ac:chgData name="Claudia Coñuecar" userId="40a48c7a74c5fee3" providerId="LiveId" clId="{DF671ED3-565D-4E76-B5F3-1015AB3B71FF}" dt="2020-11-20T17:23:19.984" v="30" actId="1076"/>
          <ac:picMkLst>
            <pc:docMk/>
            <pc:sldMk cId="2004039905" sldId="256"/>
            <ac:picMk id="4" creationId="{22CABE97-9621-440C-A5CF-FC00E225ADA3}"/>
          </ac:picMkLst>
        </pc:picChg>
      </pc:sldChg>
      <pc:sldChg chg="modSp mod">
        <pc:chgData name="Claudia Coñuecar" userId="40a48c7a74c5fee3" providerId="LiveId" clId="{DF671ED3-565D-4E76-B5F3-1015AB3B71FF}" dt="2020-11-20T17:57:26.014" v="184" actId="20577"/>
        <pc:sldMkLst>
          <pc:docMk/>
          <pc:sldMk cId="913427073" sldId="263"/>
        </pc:sldMkLst>
        <pc:spChg chg="mod">
          <ac:chgData name="Claudia Coñuecar" userId="40a48c7a74c5fee3" providerId="LiveId" clId="{DF671ED3-565D-4E76-B5F3-1015AB3B71FF}" dt="2020-11-20T17:57:26.014" v="184" actId="20577"/>
          <ac:spMkLst>
            <pc:docMk/>
            <pc:sldMk cId="913427073" sldId="263"/>
            <ac:spMk id="3" creationId="{27595C81-FDCF-4636-B598-2DC01FA0F1B9}"/>
          </ac:spMkLst>
        </pc:spChg>
      </pc:sldChg>
      <pc:sldChg chg="addSp modSp mod setBg setClrOvrMap">
        <pc:chgData name="Claudia Coñuecar" userId="40a48c7a74c5fee3" providerId="LiveId" clId="{DF671ED3-565D-4E76-B5F3-1015AB3B71FF}" dt="2020-11-20T17:24:05.888" v="35" actId="27636"/>
        <pc:sldMkLst>
          <pc:docMk/>
          <pc:sldMk cId="1069398378" sldId="265"/>
        </pc:sldMkLst>
        <pc:spChg chg="mod">
          <ac:chgData name="Claudia Coñuecar" userId="40a48c7a74c5fee3" providerId="LiveId" clId="{DF671ED3-565D-4E76-B5F3-1015AB3B71FF}" dt="2020-11-20T17:23:54.457" v="31" actId="26606"/>
          <ac:spMkLst>
            <pc:docMk/>
            <pc:sldMk cId="1069398378" sldId="265"/>
            <ac:spMk id="2" creationId="{ED794110-8F33-4F33-A84F-611CD68D76BF}"/>
          </ac:spMkLst>
        </pc:spChg>
        <pc:spChg chg="mod ord">
          <ac:chgData name="Claudia Coñuecar" userId="40a48c7a74c5fee3" providerId="LiveId" clId="{DF671ED3-565D-4E76-B5F3-1015AB3B71FF}" dt="2020-11-20T17:24:05.888" v="35" actId="27636"/>
          <ac:spMkLst>
            <pc:docMk/>
            <pc:sldMk cId="1069398378" sldId="265"/>
            <ac:spMk id="3" creationId="{B90E1FAA-1BC3-4CE0-9028-1B2AB490DB1B}"/>
          </ac:spMkLst>
        </pc:spChg>
        <pc:spChg chg="add">
          <ac:chgData name="Claudia Coñuecar" userId="40a48c7a74c5fee3" providerId="LiveId" clId="{DF671ED3-565D-4E76-B5F3-1015AB3B71FF}" dt="2020-11-20T17:23:54.457" v="31" actId="26606"/>
          <ac:spMkLst>
            <pc:docMk/>
            <pc:sldMk cId="1069398378" sldId="265"/>
            <ac:spMk id="9" creationId="{CF62D2A7-8207-488C-9F46-316BA81A16C8}"/>
          </ac:spMkLst>
        </pc:spChg>
        <pc:picChg chg="mod">
          <ac:chgData name="Claudia Coñuecar" userId="40a48c7a74c5fee3" providerId="LiveId" clId="{DF671ED3-565D-4E76-B5F3-1015AB3B71FF}" dt="2020-11-20T17:23:54.457" v="31" actId="26606"/>
          <ac:picMkLst>
            <pc:docMk/>
            <pc:sldMk cId="1069398378" sldId="265"/>
            <ac:picMk id="4" creationId="{9C443D2E-9547-44E6-ADD7-DEFF004D0379}"/>
          </ac:picMkLst>
        </pc:picChg>
      </pc:sldChg>
      <pc:sldChg chg="setBg">
        <pc:chgData name="Claudia Coñuecar" userId="40a48c7a74c5fee3" providerId="LiveId" clId="{DF671ED3-565D-4E76-B5F3-1015AB3B71FF}" dt="2020-11-20T17:24:21.343" v="36"/>
        <pc:sldMkLst>
          <pc:docMk/>
          <pc:sldMk cId="2126317460" sldId="266"/>
        </pc:sldMkLst>
      </pc:sldChg>
      <pc:sldChg chg="setBg">
        <pc:chgData name="Claudia Coñuecar" userId="40a48c7a74c5fee3" providerId="LiveId" clId="{DF671ED3-565D-4E76-B5F3-1015AB3B71FF}" dt="2020-11-20T17:39:49.862" v="39"/>
        <pc:sldMkLst>
          <pc:docMk/>
          <pc:sldMk cId="1003414101" sldId="268"/>
        </pc:sldMkLst>
      </pc:sldChg>
      <pc:sldChg chg="addSp delSp modSp mod setBg">
        <pc:chgData name="Claudia Coñuecar" userId="40a48c7a74c5fee3" providerId="LiveId" clId="{DF671ED3-565D-4E76-B5F3-1015AB3B71FF}" dt="2020-11-20T17:51:54.360" v="93" actId="13900"/>
        <pc:sldMkLst>
          <pc:docMk/>
          <pc:sldMk cId="1955751584" sldId="269"/>
        </pc:sldMkLst>
        <pc:spChg chg="del">
          <ac:chgData name="Claudia Coñuecar" userId="40a48c7a74c5fee3" providerId="LiveId" clId="{DF671ED3-565D-4E76-B5F3-1015AB3B71FF}" dt="2020-11-20T17:46:33.431" v="61" actId="21"/>
          <ac:spMkLst>
            <pc:docMk/>
            <pc:sldMk cId="1955751584" sldId="269"/>
            <ac:spMk id="2" creationId="{6BB63A62-7213-4AF7-A4C0-7FBC06CCB0B8}"/>
          </ac:spMkLst>
        </pc:spChg>
        <pc:spChg chg="mod ord">
          <ac:chgData name="Claudia Coñuecar" userId="40a48c7a74c5fee3" providerId="LiveId" clId="{DF671ED3-565D-4E76-B5F3-1015AB3B71FF}" dt="2020-11-20T17:51:54.360" v="93" actId="13900"/>
          <ac:spMkLst>
            <pc:docMk/>
            <pc:sldMk cId="1955751584" sldId="269"/>
            <ac:spMk id="3" creationId="{D33B7DD5-C056-47EE-B2EF-54BF85823D63}"/>
          </ac:spMkLst>
        </pc:spChg>
        <pc:picChg chg="add mod">
          <ac:chgData name="Claudia Coñuecar" userId="40a48c7a74c5fee3" providerId="LiveId" clId="{DF671ED3-565D-4E76-B5F3-1015AB3B71FF}" dt="2020-11-20T17:47:08.850" v="68" actId="26606"/>
          <ac:picMkLst>
            <pc:docMk/>
            <pc:sldMk cId="1955751584" sldId="269"/>
            <ac:picMk id="4" creationId="{43D2BB4B-A6FF-4453-AD1A-8BA86EA47D2C}"/>
          </ac:picMkLst>
        </pc:picChg>
        <pc:picChg chg="add">
          <ac:chgData name="Claudia Coñuecar" userId="40a48c7a74c5fee3" providerId="LiveId" clId="{DF671ED3-565D-4E76-B5F3-1015AB3B71FF}" dt="2020-11-20T17:47:08.850" v="68" actId="26606"/>
          <ac:picMkLst>
            <pc:docMk/>
            <pc:sldMk cId="1955751584" sldId="269"/>
            <ac:picMk id="9" creationId="{54DDEBDD-D8BD-41A6-8A0D-B00E3768B0F9}"/>
          </ac:picMkLst>
        </pc:picChg>
      </pc:sldChg>
      <pc:sldChg chg="addSp modSp mod setBg setClrOvrMap">
        <pc:chgData name="Claudia Coñuecar" userId="40a48c7a74c5fee3" providerId="LiveId" clId="{DF671ED3-565D-4E76-B5F3-1015AB3B71FF}" dt="2020-11-20T17:40:59.771" v="44" actId="26606"/>
        <pc:sldMkLst>
          <pc:docMk/>
          <pc:sldMk cId="20498585" sldId="270"/>
        </pc:sldMkLst>
        <pc:spChg chg="mod">
          <ac:chgData name="Claudia Coñuecar" userId="40a48c7a74c5fee3" providerId="LiveId" clId="{DF671ED3-565D-4E76-B5F3-1015AB3B71FF}" dt="2020-11-20T17:40:59.771" v="44" actId="26606"/>
          <ac:spMkLst>
            <pc:docMk/>
            <pc:sldMk cId="20498585" sldId="270"/>
            <ac:spMk id="4" creationId="{6744AD12-1776-46E2-9A80-8CAB83668E9A}"/>
          </ac:spMkLst>
        </pc:spChg>
        <pc:spChg chg="add">
          <ac:chgData name="Claudia Coñuecar" userId="40a48c7a74c5fee3" providerId="LiveId" clId="{DF671ED3-565D-4E76-B5F3-1015AB3B71FF}" dt="2020-11-20T17:40:59.771" v="44" actId="26606"/>
          <ac:spMkLst>
            <pc:docMk/>
            <pc:sldMk cId="20498585" sldId="270"/>
            <ac:spMk id="9" creationId="{E49CC64F-7275-4E33-961B-0C5CDC439875}"/>
          </ac:spMkLst>
        </pc:spChg>
        <pc:picChg chg="add mod">
          <ac:chgData name="Claudia Coñuecar" userId="40a48c7a74c5fee3" providerId="LiveId" clId="{DF671ED3-565D-4E76-B5F3-1015AB3B71FF}" dt="2020-11-20T17:40:59.771" v="44" actId="26606"/>
          <ac:picMkLst>
            <pc:docMk/>
            <pc:sldMk cId="20498585" sldId="270"/>
            <ac:picMk id="2" creationId="{9FE82B1B-7828-48D9-B1F2-66A06ECB54FB}"/>
          </ac:picMkLst>
        </pc:picChg>
      </pc:sldChg>
      <pc:sldChg chg="delSp modSp new mod">
        <pc:chgData name="Claudia Coñuecar" userId="40a48c7a74c5fee3" providerId="LiveId" clId="{DF671ED3-565D-4E76-B5F3-1015AB3B71FF}" dt="2020-11-20T17:46:19.043" v="59" actId="27636"/>
        <pc:sldMkLst>
          <pc:docMk/>
          <pc:sldMk cId="2799068726" sldId="271"/>
        </pc:sldMkLst>
        <pc:spChg chg="del">
          <ac:chgData name="Claudia Coñuecar" userId="40a48c7a74c5fee3" providerId="LiveId" clId="{DF671ED3-565D-4E76-B5F3-1015AB3B71FF}" dt="2020-11-20T17:45:13.536" v="49" actId="21"/>
          <ac:spMkLst>
            <pc:docMk/>
            <pc:sldMk cId="2799068726" sldId="271"/>
            <ac:spMk id="2" creationId="{D4EA2212-D12C-41D8-B4F4-B293DF95559F}"/>
          </ac:spMkLst>
        </pc:spChg>
        <pc:spChg chg="mod">
          <ac:chgData name="Claudia Coñuecar" userId="40a48c7a74c5fee3" providerId="LiveId" clId="{DF671ED3-565D-4E76-B5F3-1015AB3B71FF}" dt="2020-11-20T17:46:19.043" v="59" actId="27636"/>
          <ac:spMkLst>
            <pc:docMk/>
            <pc:sldMk cId="2799068726" sldId="271"/>
            <ac:spMk id="3" creationId="{5083BFB0-6949-421C-BB59-0DA2F1013FFE}"/>
          </ac:spMkLst>
        </pc:spChg>
      </pc:sldChg>
      <pc:sldChg chg="addSp delSp modSp new mod setBg">
        <pc:chgData name="Claudia Coñuecar" userId="40a48c7a74c5fee3" providerId="LiveId" clId="{DF671ED3-565D-4E76-B5F3-1015AB3B71FF}" dt="2020-11-20T17:51:36.109" v="91" actId="1076"/>
        <pc:sldMkLst>
          <pc:docMk/>
          <pc:sldMk cId="3420872205" sldId="272"/>
        </pc:sldMkLst>
        <pc:spChg chg="del">
          <ac:chgData name="Claudia Coñuecar" userId="40a48c7a74c5fee3" providerId="LiveId" clId="{DF671ED3-565D-4E76-B5F3-1015AB3B71FF}" dt="2020-11-20T17:48:52.386" v="73" actId="21"/>
          <ac:spMkLst>
            <pc:docMk/>
            <pc:sldMk cId="3420872205" sldId="272"/>
            <ac:spMk id="2" creationId="{A978F047-8A6A-439C-8640-2684F21F119B}"/>
          </ac:spMkLst>
        </pc:spChg>
        <pc:spChg chg="mod ord">
          <ac:chgData name="Claudia Coñuecar" userId="40a48c7a74c5fee3" providerId="LiveId" clId="{DF671ED3-565D-4E76-B5F3-1015AB3B71FF}" dt="2020-11-20T17:51:36.109" v="91" actId="1076"/>
          <ac:spMkLst>
            <pc:docMk/>
            <pc:sldMk cId="3420872205" sldId="272"/>
            <ac:spMk id="3" creationId="{30990DCF-21C4-48B4-B023-62F1935085BB}"/>
          </ac:spMkLst>
        </pc:spChg>
        <pc:spChg chg="add">
          <ac:chgData name="Claudia Coñuecar" userId="40a48c7a74c5fee3" providerId="LiveId" clId="{DF671ED3-565D-4E76-B5F3-1015AB3B71FF}" dt="2020-11-20T17:51:29.794" v="89" actId="26606"/>
          <ac:spMkLst>
            <pc:docMk/>
            <pc:sldMk cId="3420872205" sldId="272"/>
            <ac:spMk id="9" creationId="{460B0EFB-53ED-4F35-B05D-F658EA021C65}"/>
          </ac:spMkLst>
        </pc:spChg>
        <pc:spChg chg="add">
          <ac:chgData name="Claudia Coñuecar" userId="40a48c7a74c5fee3" providerId="LiveId" clId="{DF671ED3-565D-4E76-B5F3-1015AB3B71FF}" dt="2020-11-20T17:51:29.794" v="89" actId="26606"/>
          <ac:spMkLst>
            <pc:docMk/>
            <pc:sldMk cId="3420872205" sldId="272"/>
            <ac:spMk id="11" creationId="{835EF3DD-7D43-4A27-8967-A92FD8CC9365}"/>
          </ac:spMkLst>
        </pc:spChg>
        <pc:picChg chg="add mod">
          <ac:chgData name="Claudia Coñuecar" userId="40a48c7a74c5fee3" providerId="LiveId" clId="{DF671ED3-565D-4E76-B5F3-1015AB3B71FF}" dt="2020-11-20T17:51:29.794" v="89" actId="26606"/>
          <ac:picMkLst>
            <pc:docMk/>
            <pc:sldMk cId="3420872205" sldId="272"/>
            <ac:picMk id="4" creationId="{A77F2A05-CB02-44FC-8908-8F74F59C6715}"/>
          </ac:picMkLst>
        </pc:picChg>
      </pc:sldChg>
      <pc:sldChg chg="addSp delSp modSp new mod setBg">
        <pc:chgData name="Claudia Coñuecar" userId="40a48c7a74c5fee3" providerId="LiveId" clId="{DF671ED3-565D-4E76-B5F3-1015AB3B71FF}" dt="2020-11-20T17:50:40.389" v="85" actId="255"/>
        <pc:sldMkLst>
          <pc:docMk/>
          <pc:sldMk cId="3217629964" sldId="273"/>
        </pc:sldMkLst>
        <pc:spChg chg="del">
          <ac:chgData name="Claudia Coñuecar" userId="40a48c7a74c5fee3" providerId="LiveId" clId="{DF671ED3-565D-4E76-B5F3-1015AB3B71FF}" dt="2020-11-20T17:49:44.406" v="77" actId="21"/>
          <ac:spMkLst>
            <pc:docMk/>
            <pc:sldMk cId="3217629964" sldId="273"/>
            <ac:spMk id="2" creationId="{82188BE0-177F-4F41-BA7C-B4198E08ADDD}"/>
          </ac:spMkLst>
        </pc:spChg>
        <pc:spChg chg="mod">
          <ac:chgData name="Claudia Coñuecar" userId="40a48c7a74c5fee3" providerId="LiveId" clId="{DF671ED3-565D-4E76-B5F3-1015AB3B71FF}" dt="2020-11-20T17:50:40.389" v="85" actId="255"/>
          <ac:spMkLst>
            <pc:docMk/>
            <pc:sldMk cId="3217629964" sldId="273"/>
            <ac:spMk id="3" creationId="{853E0560-3108-4A42-8FEE-2F8233FC82D9}"/>
          </ac:spMkLst>
        </pc:spChg>
        <pc:spChg chg="add">
          <ac:chgData name="Claudia Coñuecar" userId="40a48c7a74c5fee3" providerId="LiveId" clId="{DF671ED3-565D-4E76-B5F3-1015AB3B71FF}" dt="2020-11-20T17:50:28.244" v="84" actId="26606"/>
          <ac:spMkLst>
            <pc:docMk/>
            <pc:sldMk cId="3217629964" sldId="273"/>
            <ac:spMk id="9" creationId="{6A84B152-3496-4C52-AF08-97AFFC09DD2C}"/>
          </ac:spMkLst>
        </pc:spChg>
        <pc:spChg chg="add">
          <ac:chgData name="Claudia Coñuecar" userId="40a48c7a74c5fee3" providerId="LiveId" clId="{DF671ED3-565D-4E76-B5F3-1015AB3B71FF}" dt="2020-11-20T17:50:28.244" v="84" actId="26606"/>
          <ac:spMkLst>
            <pc:docMk/>
            <pc:sldMk cId="3217629964" sldId="273"/>
            <ac:spMk id="11" creationId="{6B2ADB95-0FA3-4BD7-A8AC-89D014A83E5B}"/>
          </ac:spMkLst>
        </pc:spChg>
        <pc:spChg chg="add">
          <ac:chgData name="Claudia Coñuecar" userId="40a48c7a74c5fee3" providerId="LiveId" clId="{DF671ED3-565D-4E76-B5F3-1015AB3B71FF}" dt="2020-11-20T17:50:28.244" v="84" actId="26606"/>
          <ac:spMkLst>
            <pc:docMk/>
            <pc:sldMk cId="3217629964" sldId="273"/>
            <ac:spMk id="13" creationId="{C924DBCE-E731-4B22-8181-A39C1D86276C}"/>
          </ac:spMkLst>
        </pc:spChg>
        <pc:spChg chg="add">
          <ac:chgData name="Claudia Coñuecar" userId="40a48c7a74c5fee3" providerId="LiveId" clId="{DF671ED3-565D-4E76-B5F3-1015AB3B71FF}" dt="2020-11-20T17:50:28.244" v="84" actId="26606"/>
          <ac:spMkLst>
            <pc:docMk/>
            <pc:sldMk cId="3217629964" sldId="273"/>
            <ac:spMk id="15" creationId="{4CBF9756-6AC8-4C65-84DF-56FBFFA1D873}"/>
          </ac:spMkLst>
        </pc:spChg>
        <pc:spChg chg="add">
          <ac:chgData name="Claudia Coñuecar" userId="40a48c7a74c5fee3" providerId="LiveId" clId="{DF671ED3-565D-4E76-B5F3-1015AB3B71FF}" dt="2020-11-20T17:50:28.244" v="84" actId="26606"/>
          <ac:spMkLst>
            <pc:docMk/>
            <pc:sldMk cId="3217629964" sldId="273"/>
            <ac:spMk id="17" creationId="{2D385988-EAAF-4C27-AF8A-2BFBECAF3D4F}"/>
          </ac:spMkLst>
        </pc:spChg>
        <pc:spChg chg="add">
          <ac:chgData name="Claudia Coñuecar" userId="40a48c7a74c5fee3" providerId="LiveId" clId="{DF671ED3-565D-4E76-B5F3-1015AB3B71FF}" dt="2020-11-20T17:50:28.244" v="84" actId="26606"/>
          <ac:spMkLst>
            <pc:docMk/>
            <pc:sldMk cId="3217629964" sldId="273"/>
            <ac:spMk id="21" creationId="{B621D332-7329-4994-8836-C429A51B7549}"/>
          </ac:spMkLst>
        </pc:spChg>
        <pc:spChg chg="add">
          <ac:chgData name="Claudia Coñuecar" userId="40a48c7a74c5fee3" providerId="LiveId" clId="{DF671ED3-565D-4E76-B5F3-1015AB3B71FF}" dt="2020-11-20T17:50:28.244" v="84" actId="26606"/>
          <ac:spMkLst>
            <pc:docMk/>
            <pc:sldMk cId="3217629964" sldId="273"/>
            <ac:spMk id="23" creationId="{2D20F754-35A9-4508-BE3C-C59996D1437B}"/>
          </ac:spMkLst>
        </pc:spChg>
        <pc:picChg chg="add mod">
          <ac:chgData name="Claudia Coñuecar" userId="40a48c7a74c5fee3" providerId="LiveId" clId="{DF671ED3-565D-4E76-B5F3-1015AB3B71FF}" dt="2020-11-20T17:50:28.244" v="84" actId="26606"/>
          <ac:picMkLst>
            <pc:docMk/>
            <pc:sldMk cId="3217629964" sldId="273"/>
            <ac:picMk id="4" creationId="{5CA5AF40-00EF-4B87-BD73-73637D105E53}"/>
          </ac:picMkLst>
        </pc:picChg>
        <pc:cxnChg chg="add">
          <ac:chgData name="Claudia Coñuecar" userId="40a48c7a74c5fee3" providerId="LiveId" clId="{DF671ED3-565D-4E76-B5F3-1015AB3B71FF}" dt="2020-11-20T17:50:28.244" v="84" actId="26606"/>
          <ac:cxnSpMkLst>
            <pc:docMk/>
            <pc:sldMk cId="3217629964" sldId="273"/>
            <ac:cxnSpMk id="19" creationId="{43621FD4-D14D-45D5-9A57-9A2DE5EA59C0}"/>
          </ac:cxnSpMkLst>
        </pc:cxnChg>
      </pc:sldChg>
      <pc:sldChg chg="addSp delSp modSp new mod">
        <pc:chgData name="Claudia Coñuecar" userId="40a48c7a74c5fee3" providerId="LiveId" clId="{DF671ED3-565D-4E76-B5F3-1015AB3B71FF}" dt="2020-11-20T17:54:06.090" v="117" actId="1076"/>
        <pc:sldMkLst>
          <pc:docMk/>
          <pc:sldMk cId="1713170204" sldId="274"/>
        </pc:sldMkLst>
        <pc:spChg chg="mod">
          <ac:chgData name="Claudia Coñuecar" userId="40a48c7a74c5fee3" providerId="LiveId" clId="{DF671ED3-565D-4E76-B5F3-1015AB3B71FF}" dt="2020-11-20T17:52:55.171" v="106" actId="20577"/>
          <ac:spMkLst>
            <pc:docMk/>
            <pc:sldMk cId="1713170204" sldId="274"/>
            <ac:spMk id="2" creationId="{42A2E6E3-0B98-4A47-AE2C-6045B40E6B84}"/>
          </ac:spMkLst>
        </pc:spChg>
        <pc:spChg chg="mod">
          <ac:chgData name="Claudia Coñuecar" userId="40a48c7a74c5fee3" providerId="LiveId" clId="{DF671ED3-565D-4E76-B5F3-1015AB3B71FF}" dt="2020-11-20T17:54:06.090" v="117" actId="1076"/>
          <ac:spMkLst>
            <pc:docMk/>
            <pc:sldMk cId="1713170204" sldId="274"/>
            <ac:spMk id="3" creationId="{596F261E-576E-446C-B854-BD31C529B9B2}"/>
          </ac:spMkLst>
        </pc:spChg>
        <pc:spChg chg="add del">
          <ac:chgData name="Claudia Coñuecar" userId="40a48c7a74c5fee3" providerId="LiveId" clId="{DF671ED3-565D-4E76-B5F3-1015AB3B71FF}" dt="2020-11-20T17:53:18.676" v="110"/>
          <ac:spMkLst>
            <pc:docMk/>
            <pc:sldMk cId="1713170204" sldId="274"/>
            <ac:spMk id="4" creationId="{5BE0B2D1-D0EF-4D4C-ABBE-0625A3A1D20B}"/>
          </ac:spMkLst>
        </pc:spChg>
        <pc:spChg chg="add del mod">
          <ac:chgData name="Claudia Coñuecar" userId="40a48c7a74c5fee3" providerId="LiveId" clId="{DF671ED3-565D-4E76-B5F3-1015AB3B71FF}" dt="2020-11-20T17:53:18.045" v="109"/>
          <ac:spMkLst>
            <pc:docMk/>
            <pc:sldMk cId="1713170204" sldId="274"/>
            <ac:spMk id="5" creationId="{4B8DC7E3-5532-430F-AD5E-96EA71BA684F}"/>
          </ac:spMkLst>
        </pc:spChg>
        <pc:picChg chg="add del">
          <ac:chgData name="Claudia Coñuecar" userId="40a48c7a74c5fee3" providerId="LiveId" clId="{DF671ED3-565D-4E76-B5F3-1015AB3B71FF}" dt="2020-11-20T17:53:18.676" v="110"/>
          <ac:picMkLst>
            <pc:docMk/>
            <pc:sldMk cId="1713170204" sldId="274"/>
            <ac:picMk id="1026" creationId="{E0AA6C77-B312-47AB-BBCC-D5E127251942}"/>
          </ac:picMkLst>
        </pc:picChg>
        <pc:picChg chg="add del">
          <ac:chgData name="Claudia Coñuecar" userId="40a48c7a74c5fee3" providerId="LiveId" clId="{DF671ED3-565D-4E76-B5F3-1015AB3B71FF}" dt="2020-11-20T17:53:18.676" v="110"/>
          <ac:picMkLst>
            <pc:docMk/>
            <pc:sldMk cId="1713170204" sldId="274"/>
            <ac:picMk id="1027" creationId="{24B1B0E8-D747-44DC-A417-8409D9857BCC}"/>
          </ac:picMkLst>
        </pc:picChg>
        <pc:picChg chg="add del">
          <ac:chgData name="Claudia Coñuecar" userId="40a48c7a74c5fee3" providerId="LiveId" clId="{DF671ED3-565D-4E76-B5F3-1015AB3B71FF}" dt="2020-11-20T17:53:18.676" v="110"/>
          <ac:picMkLst>
            <pc:docMk/>
            <pc:sldMk cId="1713170204" sldId="274"/>
            <ac:picMk id="1028" creationId="{EC2A3718-BD5A-49CE-9A90-27706B53FA43}"/>
          </ac:picMkLst>
        </pc:picChg>
        <pc:picChg chg="add del">
          <ac:chgData name="Claudia Coñuecar" userId="40a48c7a74c5fee3" providerId="LiveId" clId="{DF671ED3-565D-4E76-B5F3-1015AB3B71FF}" dt="2020-11-20T17:53:18.676" v="110"/>
          <ac:picMkLst>
            <pc:docMk/>
            <pc:sldMk cId="1713170204" sldId="274"/>
            <ac:picMk id="1029" creationId="{95CA5091-7FDA-43CF-A661-126E4030B681}"/>
          </ac:picMkLst>
        </pc:picChg>
        <pc:picChg chg="add del">
          <ac:chgData name="Claudia Coñuecar" userId="40a48c7a74c5fee3" providerId="LiveId" clId="{DF671ED3-565D-4E76-B5F3-1015AB3B71FF}" dt="2020-11-20T17:53:18.676" v="110"/>
          <ac:picMkLst>
            <pc:docMk/>
            <pc:sldMk cId="1713170204" sldId="274"/>
            <ac:picMk id="1030" creationId="{C5AEA912-F704-4383-A17E-53A964B8ADC8}"/>
          </ac:picMkLst>
        </pc:picChg>
        <pc:picChg chg="add del">
          <ac:chgData name="Claudia Coñuecar" userId="40a48c7a74c5fee3" providerId="LiveId" clId="{DF671ED3-565D-4E76-B5F3-1015AB3B71FF}" dt="2020-11-20T17:53:18.676" v="110"/>
          <ac:picMkLst>
            <pc:docMk/>
            <pc:sldMk cId="1713170204" sldId="274"/>
            <ac:picMk id="1031" creationId="{38FF7E40-E6EF-4AA9-B4C3-BCD62FF9AF2F}"/>
          </ac:picMkLst>
        </pc:picChg>
        <pc:picChg chg="add del">
          <ac:chgData name="Claudia Coñuecar" userId="40a48c7a74c5fee3" providerId="LiveId" clId="{DF671ED3-565D-4E76-B5F3-1015AB3B71FF}" dt="2020-11-20T17:53:18.676" v="110"/>
          <ac:picMkLst>
            <pc:docMk/>
            <pc:sldMk cId="1713170204" sldId="274"/>
            <ac:picMk id="1032" creationId="{965C567C-D84D-4BF5-BDCF-335322F81647}"/>
          </ac:picMkLst>
        </pc:picChg>
        <pc:picChg chg="add del mod">
          <ac:chgData name="Claudia Coñuecar" userId="40a48c7a74c5fee3" providerId="LiveId" clId="{DF671ED3-565D-4E76-B5F3-1015AB3B71FF}" dt="2020-11-20T17:53:18.045" v="109"/>
          <ac:picMkLst>
            <pc:docMk/>
            <pc:sldMk cId="1713170204" sldId="274"/>
            <ac:picMk id="1034" creationId="{19738053-EB72-42C1-A966-3556DA632BF1}"/>
          </ac:picMkLst>
        </pc:picChg>
        <pc:picChg chg="add del mod">
          <ac:chgData name="Claudia Coñuecar" userId="40a48c7a74c5fee3" providerId="LiveId" clId="{DF671ED3-565D-4E76-B5F3-1015AB3B71FF}" dt="2020-11-20T17:53:18.045" v="109"/>
          <ac:picMkLst>
            <pc:docMk/>
            <pc:sldMk cId="1713170204" sldId="274"/>
            <ac:picMk id="1035" creationId="{CD031BA5-B957-430E-A9DC-24AD3FC23457}"/>
          </ac:picMkLst>
        </pc:picChg>
        <pc:picChg chg="add del mod">
          <ac:chgData name="Claudia Coñuecar" userId="40a48c7a74c5fee3" providerId="LiveId" clId="{DF671ED3-565D-4E76-B5F3-1015AB3B71FF}" dt="2020-11-20T17:53:18.045" v="109"/>
          <ac:picMkLst>
            <pc:docMk/>
            <pc:sldMk cId="1713170204" sldId="274"/>
            <ac:picMk id="1036" creationId="{4239844D-E898-4ED0-BDB7-8C69C8DF5B37}"/>
          </ac:picMkLst>
        </pc:picChg>
        <pc:picChg chg="add del mod">
          <ac:chgData name="Claudia Coñuecar" userId="40a48c7a74c5fee3" providerId="LiveId" clId="{DF671ED3-565D-4E76-B5F3-1015AB3B71FF}" dt="2020-11-20T17:53:18.045" v="109"/>
          <ac:picMkLst>
            <pc:docMk/>
            <pc:sldMk cId="1713170204" sldId="274"/>
            <ac:picMk id="1037" creationId="{7E71001D-CB61-490B-827C-38265603716E}"/>
          </ac:picMkLst>
        </pc:picChg>
        <pc:picChg chg="add del mod">
          <ac:chgData name="Claudia Coñuecar" userId="40a48c7a74c5fee3" providerId="LiveId" clId="{DF671ED3-565D-4E76-B5F3-1015AB3B71FF}" dt="2020-11-20T17:53:18.045" v="109"/>
          <ac:picMkLst>
            <pc:docMk/>
            <pc:sldMk cId="1713170204" sldId="274"/>
            <ac:picMk id="1038" creationId="{B57E1D59-E969-44FB-BE4D-DA4F9574740F}"/>
          </ac:picMkLst>
        </pc:picChg>
        <pc:picChg chg="add del mod">
          <ac:chgData name="Claudia Coñuecar" userId="40a48c7a74c5fee3" providerId="LiveId" clId="{DF671ED3-565D-4E76-B5F3-1015AB3B71FF}" dt="2020-11-20T17:53:18.045" v="109"/>
          <ac:picMkLst>
            <pc:docMk/>
            <pc:sldMk cId="1713170204" sldId="274"/>
            <ac:picMk id="1039" creationId="{BF1B0A43-332A-4FD8-A861-A5293AE4B513}"/>
          </ac:picMkLst>
        </pc:picChg>
        <pc:picChg chg="add del mod">
          <ac:chgData name="Claudia Coñuecar" userId="40a48c7a74c5fee3" providerId="LiveId" clId="{DF671ED3-565D-4E76-B5F3-1015AB3B71FF}" dt="2020-11-20T17:53:18.045" v="109"/>
          <ac:picMkLst>
            <pc:docMk/>
            <pc:sldMk cId="1713170204" sldId="274"/>
            <ac:picMk id="1040" creationId="{4A77D010-F6DB-4F05-BBAC-C930C95C3472}"/>
          </ac:picMkLst>
        </pc:picChg>
      </pc:sldChg>
      <pc:sldChg chg="addSp delSp modSp new mod setBg">
        <pc:chgData name="Claudia Coñuecar" userId="40a48c7a74c5fee3" providerId="LiveId" clId="{DF671ED3-565D-4E76-B5F3-1015AB3B71FF}" dt="2020-11-20T17:59:41.536" v="194" actId="1076"/>
        <pc:sldMkLst>
          <pc:docMk/>
          <pc:sldMk cId="1319661465" sldId="275"/>
        </pc:sldMkLst>
        <pc:spChg chg="mod">
          <ac:chgData name="Claudia Coñuecar" userId="40a48c7a74c5fee3" providerId="LiveId" clId="{DF671ED3-565D-4E76-B5F3-1015AB3B71FF}" dt="2020-11-20T17:59:05.056" v="188" actId="26606"/>
          <ac:spMkLst>
            <pc:docMk/>
            <pc:sldMk cId="1319661465" sldId="275"/>
            <ac:spMk id="2" creationId="{828F748D-6001-4D91-A786-07240043ADCB}"/>
          </ac:spMkLst>
        </pc:spChg>
        <pc:spChg chg="del mod">
          <ac:chgData name="Claudia Coñuecar" userId="40a48c7a74c5fee3" providerId="LiveId" clId="{DF671ED3-565D-4E76-B5F3-1015AB3B71FF}" dt="2020-11-20T17:59:05.056" v="188" actId="26606"/>
          <ac:spMkLst>
            <pc:docMk/>
            <pc:sldMk cId="1319661465" sldId="275"/>
            <ac:spMk id="3" creationId="{A0491FB4-0F07-4F14-B63C-DD2934D36D5B}"/>
          </ac:spMkLst>
        </pc:spChg>
        <pc:spChg chg="add">
          <ac:chgData name="Claudia Coñuecar" userId="40a48c7a74c5fee3" providerId="LiveId" clId="{DF671ED3-565D-4E76-B5F3-1015AB3B71FF}" dt="2020-11-20T17:59:05.056" v="188" actId="26606"/>
          <ac:spMkLst>
            <pc:docMk/>
            <pc:sldMk cId="1319661465" sldId="275"/>
            <ac:spMk id="10" creationId="{7025EFD5-738C-41B9-87FE-0C00E211BD8B}"/>
          </ac:spMkLst>
        </pc:spChg>
        <pc:spChg chg="add">
          <ac:chgData name="Claudia Coñuecar" userId="40a48c7a74c5fee3" providerId="LiveId" clId="{DF671ED3-565D-4E76-B5F3-1015AB3B71FF}" dt="2020-11-20T17:59:05.056" v="188" actId="26606"/>
          <ac:spMkLst>
            <pc:docMk/>
            <pc:sldMk cId="1319661465" sldId="275"/>
            <ac:spMk id="12" creationId="{835EF3DD-7D43-4A27-8967-A92FD8CC9365}"/>
          </ac:spMkLst>
        </pc:spChg>
        <pc:graphicFrameChg chg="add">
          <ac:chgData name="Claudia Coñuecar" userId="40a48c7a74c5fee3" providerId="LiveId" clId="{DF671ED3-565D-4E76-B5F3-1015AB3B71FF}" dt="2020-11-20T17:59:05.056" v="188" actId="26606"/>
          <ac:graphicFrameMkLst>
            <pc:docMk/>
            <pc:sldMk cId="1319661465" sldId="275"/>
            <ac:graphicFrameMk id="5" creationId="{70B55EC8-EA27-4DB6-A679-00BA39B6E10E}"/>
          </ac:graphicFrameMkLst>
        </pc:graphicFrameChg>
        <pc:picChg chg="add mod">
          <ac:chgData name="Claudia Coñuecar" userId="40a48c7a74c5fee3" providerId="LiveId" clId="{DF671ED3-565D-4E76-B5F3-1015AB3B71FF}" dt="2020-11-20T17:59:41.536" v="194" actId="1076"/>
          <ac:picMkLst>
            <pc:docMk/>
            <pc:sldMk cId="1319661465" sldId="275"/>
            <ac:picMk id="4" creationId="{A152DA94-5717-432C-94ED-774776218FF1}"/>
          </ac:picMkLst>
        </pc:picChg>
        <pc:picChg chg="add del mod">
          <ac:chgData name="Claudia Coñuecar" userId="40a48c7a74c5fee3" providerId="LiveId" clId="{DF671ED3-565D-4E76-B5F3-1015AB3B71FF}" dt="2020-11-20T17:59:36.265" v="191" actId="21"/>
          <ac:picMkLst>
            <pc:docMk/>
            <pc:sldMk cId="1319661465" sldId="275"/>
            <ac:picMk id="6" creationId="{E63B1EA0-AD0A-4B05-B80C-6A53C8F218AB}"/>
          </ac:picMkLst>
        </pc:picChg>
      </pc:sldChg>
      <pc:sldChg chg="addSp delSp modSp new mod setBg">
        <pc:chgData name="Claudia Coñuecar" userId="40a48c7a74c5fee3" providerId="LiveId" clId="{DF671ED3-565D-4E76-B5F3-1015AB3B71FF}" dt="2020-11-20T17:58:51.423" v="187" actId="26606"/>
        <pc:sldMkLst>
          <pc:docMk/>
          <pc:sldMk cId="1350061914" sldId="276"/>
        </pc:sldMkLst>
        <pc:spChg chg="del mod">
          <ac:chgData name="Claudia Coñuecar" userId="40a48c7a74c5fee3" providerId="LiveId" clId="{DF671ED3-565D-4E76-B5F3-1015AB3B71FF}" dt="2020-11-20T17:55:20.673" v="131" actId="21"/>
          <ac:spMkLst>
            <pc:docMk/>
            <pc:sldMk cId="1350061914" sldId="276"/>
            <ac:spMk id="2" creationId="{97C70A57-BF9D-4262-9D39-281D0731AB53}"/>
          </ac:spMkLst>
        </pc:spChg>
        <pc:spChg chg="mod ord">
          <ac:chgData name="Claudia Coñuecar" userId="40a48c7a74c5fee3" providerId="LiveId" clId="{DF671ED3-565D-4E76-B5F3-1015AB3B71FF}" dt="2020-11-20T17:58:51.423" v="187" actId="26606"/>
          <ac:spMkLst>
            <pc:docMk/>
            <pc:sldMk cId="1350061914" sldId="276"/>
            <ac:spMk id="3" creationId="{64DC4A87-829A-4E61-A67D-4B4ABDF3963A}"/>
          </ac:spMkLst>
        </pc:spChg>
        <pc:spChg chg="add">
          <ac:chgData name="Claudia Coñuecar" userId="40a48c7a74c5fee3" providerId="LiveId" clId="{DF671ED3-565D-4E76-B5F3-1015AB3B71FF}" dt="2020-11-20T17:58:51.423" v="187" actId="26606"/>
          <ac:spMkLst>
            <pc:docMk/>
            <pc:sldMk cId="1350061914" sldId="276"/>
            <ac:spMk id="9" creationId="{7025EFD5-738C-41B9-87FE-0C00E211BD8B}"/>
          </ac:spMkLst>
        </pc:spChg>
        <pc:spChg chg="add">
          <ac:chgData name="Claudia Coñuecar" userId="40a48c7a74c5fee3" providerId="LiveId" clId="{DF671ED3-565D-4E76-B5F3-1015AB3B71FF}" dt="2020-11-20T17:58:51.423" v="187" actId="26606"/>
          <ac:spMkLst>
            <pc:docMk/>
            <pc:sldMk cId="1350061914" sldId="276"/>
            <ac:spMk id="11" creationId="{835EF3DD-7D43-4A27-8967-A92FD8CC9365}"/>
          </ac:spMkLst>
        </pc:spChg>
        <pc:picChg chg="add mod">
          <ac:chgData name="Claudia Coñuecar" userId="40a48c7a74c5fee3" providerId="LiveId" clId="{DF671ED3-565D-4E76-B5F3-1015AB3B71FF}" dt="2020-11-20T17:58:51.423" v="187" actId="26606"/>
          <ac:picMkLst>
            <pc:docMk/>
            <pc:sldMk cId="1350061914" sldId="276"/>
            <ac:picMk id="4" creationId="{6A9E263E-F968-4DD1-9D90-5F1F125197B9}"/>
          </ac:picMkLst>
        </pc:picChg>
      </pc:sldChg>
      <pc:sldChg chg="modSp new mod">
        <pc:chgData name="Claudia Coñuecar" userId="40a48c7a74c5fee3" providerId="LiveId" clId="{DF671ED3-565D-4E76-B5F3-1015AB3B71FF}" dt="2020-11-20T17:55:48.423" v="153" actId="20577"/>
        <pc:sldMkLst>
          <pc:docMk/>
          <pc:sldMk cId="3170254574" sldId="277"/>
        </pc:sldMkLst>
        <pc:spChg chg="mod">
          <ac:chgData name="Claudia Coñuecar" userId="40a48c7a74c5fee3" providerId="LiveId" clId="{DF671ED3-565D-4E76-B5F3-1015AB3B71FF}" dt="2020-11-20T17:55:48.423" v="153" actId="20577"/>
          <ac:spMkLst>
            <pc:docMk/>
            <pc:sldMk cId="3170254574" sldId="277"/>
            <ac:spMk id="2" creationId="{BC5BB2B6-8D8E-4551-A863-F5CE925F4F63}"/>
          </ac:spMkLst>
        </pc:spChg>
        <pc:spChg chg="mod">
          <ac:chgData name="Claudia Coñuecar" userId="40a48c7a74c5fee3" providerId="LiveId" clId="{DF671ED3-565D-4E76-B5F3-1015AB3B71FF}" dt="2020-11-20T17:55:36.922" v="133"/>
          <ac:spMkLst>
            <pc:docMk/>
            <pc:sldMk cId="3170254574" sldId="277"/>
            <ac:spMk id="3" creationId="{FAAFF0B1-4E37-47D4-8FDB-68CB61B563EB}"/>
          </ac:spMkLst>
        </pc:spChg>
      </pc:sldChg>
      <pc:sldChg chg="addSp modSp new mod setBg">
        <pc:chgData name="Claudia Coñuecar" userId="40a48c7a74c5fee3" providerId="LiveId" clId="{DF671ED3-565D-4E76-B5F3-1015AB3B71FF}" dt="2020-11-20T18:14:52.374" v="289" actId="26606"/>
        <pc:sldMkLst>
          <pc:docMk/>
          <pc:sldMk cId="2353710946" sldId="278"/>
        </pc:sldMkLst>
        <pc:spChg chg="mod">
          <ac:chgData name="Claudia Coñuecar" userId="40a48c7a74c5fee3" providerId="LiveId" clId="{DF671ED3-565D-4E76-B5F3-1015AB3B71FF}" dt="2020-11-20T18:14:52.374" v="289" actId="26606"/>
          <ac:spMkLst>
            <pc:docMk/>
            <pc:sldMk cId="2353710946" sldId="278"/>
            <ac:spMk id="2" creationId="{4261F4F8-5C9F-4ABF-BF06-C663C8DCDE72}"/>
          </ac:spMkLst>
        </pc:spChg>
        <pc:spChg chg="mod">
          <ac:chgData name="Claudia Coñuecar" userId="40a48c7a74c5fee3" providerId="LiveId" clId="{DF671ED3-565D-4E76-B5F3-1015AB3B71FF}" dt="2020-11-20T18:14:52.374" v="289" actId="26606"/>
          <ac:spMkLst>
            <pc:docMk/>
            <pc:sldMk cId="2353710946" sldId="278"/>
            <ac:spMk id="3" creationId="{DAA73A16-471F-4295-B5F8-F3A2C005F85D}"/>
          </ac:spMkLst>
        </pc:spChg>
        <pc:spChg chg="add">
          <ac:chgData name="Claudia Coñuecar" userId="40a48c7a74c5fee3" providerId="LiveId" clId="{DF671ED3-565D-4E76-B5F3-1015AB3B71FF}" dt="2020-11-20T18:14:52.374" v="289" actId="26606"/>
          <ac:spMkLst>
            <pc:docMk/>
            <pc:sldMk cId="2353710946" sldId="278"/>
            <ac:spMk id="9" creationId="{DB304A14-32D0-4873-B914-423ED7B8DAFD}"/>
          </ac:spMkLst>
        </pc:spChg>
        <pc:spChg chg="add">
          <ac:chgData name="Claudia Coñuecar" userId="40a48c7a74c5fee3" providerId="LiveId" clId="{DF671ED3-565D-4E76-B5F3-1015AB3B71FF}" dt="2020-11-20T18:14:52.374" v="289" actId="26606"/>
          <ac:spMkLst>
            <pc:docMk/>
            <pc:sldMk cId="2353710946" sldId="278"/>
            <ac:spMk id="11" creationId="{1D460C86-854F-4FB3-ABC2-E823D8FEB9DB}"/>
          </ac:spMkLst>
        </pc:spChg>
        <pc:spChg chg="add">
          <ac:chgData name="Claudia Coñuecar" userId="40a48c7a74c5fee3" providerId="LiveId" clId="{DF671ED3-565D-4E76-B5F3-1015AB3B71FF}" dt="2020-11-20T18:14:52.374" v="289" actId="26606"/>
          <ac:spMkLst>
            <pc:docMk/>
            <pc:sldMk cId="2353710946" sldId="278"/>
            <ac:spMk id="13" creationId="{BB48116A-278A-4CC5-89D3-9DE8E8FF1245}"/>
          </ac:spMkLst>
        </pc:spChg>
        <pc:picChg chg="add mod">
          <ac:chgData name="Claudia Coñuecar" userId="40a48c7a74c5fee3" providerId="LiveId" clId="{DF671ED3-565D-4E76-B5F3-1015AB3B71FF}" dt="2020-11-20T18:14:52.374" v="289" actId="26606"/>
          <ac:picMkLst>
            <pc:docMk/>
            <pc:sldMk cId="2353710946" sldId="278"/>
            <ac:picMk id="4" creationId="{DBF18A3F-B758-498D-9FCE-41723E9CADA8}"/>
          </ac:picMkLst>
        </pc:picChg>
      </pc:sldChg>
      <pc:sldChg chg="modSp new mod">
        <pc:chgData name="Claudia Coñuecar" userId="40a48c7a74c5fee3" providerId="LiveId" clId="{DF671ED3-565D-4E76-B5F3-1015AB3B71FF}" dt="2020-11-20T21:17:01.224" v="780" actId="20577"/>
        <pc:sldMkLst>
          <pc:docMk/>
          <pc:sldMk cId="2392069746" sldId="279"/>
        </pc:sldMkLst>
        <pc:spChg chg="mod">
          <ac:chgData name="Claudia Coñuecar" userId="40a48c7a74c5fee3" providerId="LiveId" clId="{DF671ED3-565D-4E76-B5F3-1015AB3B71FF}" dt="2020-11-20T21:12:30.188" v="307" actId="20577"/>
          <ac:spMkLst>
            <pc:docMk/>
            <pc:sldMk cId="2392069746" sldId="279"/>
            <ac:spMk id="2" creationId="{C61EBC6D-C22A-409A-A368-735C315E2BF9}"/>
          </ac:spMkLst>
        </pc:spChg>
        <pc:spChg chg="mod">
          <ac:chgData name="Claudia Coñuecar" userId="40a48c7a74c5fee3" providerId="LiveId" clId="{DF671ED3-565D-4E76-B5F3-1015AB3B71FF}" dt="2020-11-20T21:17:01.224" v="780" actId="20577"/>
          <ac:spMkLst>
            <pc:docMk/>
            <pc:sldMk cId="2392069746" sldId="279"/>
            <ac:spMk id="3" creationId="{0956D98F-9211-48B5-91BB-FB037C01F88B}"/>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FDE523-294D-40C4-97D6-F9444C4AD250}" type="doc">
      <dgm:prSet loTypeId="urn:microsoft.com/office/officeart/2005/8/layout/hProcess9" loCatId="process" qsTypeId="urn:microsoft.com/office/officeart/2005/8/quickstyle/simple1" qsCatId="simple" csTypeId="urn:microsoft.com/office/officeart/2005/8/colors/accent1_2" csCatId="accent1" phldr="1"/>
      <dgm:spPr/>
    </dgm:pt>
    <dgm:pt modelId="{B267D22B-626B-4BD3-8E90-45EB54D2F0C3}">
      <dgm:prSet phldrT="[Texto]"/>
      <dgm:spPr/>
      <dgm:t>
        <a:bodyPr/>
        <a:lstStyle/>
        <a:p>
          <a:r>
            <a:rPr lang="es-CL" dirty="0">
              <a:solidFill>
                <a:schemeClr val="tx1"/>
              </a:solidFill>
            </a:rPr>
            <a:t>Presentar obras relacionadas con la Dictadura Militar y la desigualdad social</a:t>
          </a:r>
        </a:p>
      </dgm:t>
    </dgm:pt>
    <dgm:pt modelId="{29417F52-196A-4039-AE04-2F74A9E87F6A}" type="parTrans" cxnId="{5BDA6E7E-4753-46CF-93B5-6F9B6519AEB7}">
      <dgm:prSet/>
      <dgm:spPr/>
      <dgm:t>
        <a:bodyPr/>
        <a:lstStyle/>
        <a:p>
          <a:endParaRPr lang="es-CL"/>
        </a:p>
      </dgm:t>
    </dgm:pt>
    <dgm:pt modelId="{62A17AAA-8CA2-409C-B352-FD5AEB69BFEF}" type="sibTrans" cxnId="{5BDA6E7E-4753-46CF-93B5-6F9B6519AEB7}">
      <dgm:prSet/>
      <dgm:spPr/>
      <dgm:t>
        <a:bodyPr/>
        <a:lstStyle/>
        <a:p>
          <a:endParaRPr lang="es-CL"/>
        </a:p>
      </dgm:t>
    </dgm:pt>
    <dgm:pt modelId="{DA41FF25-6457-4F39-B61E-2204F3299600}">
      <dgm:prSet phldrT="[Texto]"/>
      <dgm:spPr/>
      <dgm:t>
        <a:bodyPr/>
        <a:lstStyle/>
        <a:p>
          <a:r>
            <a:rPr lang="es-CL" dirty="0">
              <a:solidFill>
                <a:schemeClr val="tx1"/>
              </a:solidFill>
            </a:rPr>
            <a:t>Crear conciencia de la necesidad de un cambio en las estructuras socioeconómicas</a:t>
          </a:r>
        </a:p>
      </dgm:t>
    </dgm:pt>
    <dgm:pt modelId="{BD9D2B06-3F01-416B-8EF4-E0CCF1A08A0D}" type="parTrans" cxnId="{A2B5260D-8AA8-4BA9-9A69-05945BC312FC}">
      <dgm:prSet/>
      <dgm:spPr/>
      <dgm:t>
        <a:bodyPr/>
        <a:lstStyle/>
        <a:p>
          <a:endParaRPr lang="es-CL"/>
        </a:p>
      </dgm:t>
    </dgm:pt>
    <dgm:pt modelId="{644DFDE2-7B95-494A-ABDC-41A7988A825F}" type="sibTrans" cxnId="{A2B5260D-8AA8-4BA9-9A69-05945BC312FC}">
      <dgm:prSet/>
      <dgm:spPr/>
      <dgm:t>
        <a:bodyPr/>
        <a:lstStyle/>
        <a:p>
          <a:endParaRPr lang="es-CL"/>
        </a:p>
      </dgm:t>
    </dgm:pt>
    <dgm:pt modelId="{D4691C72-F4E0-449F-8A21-FEC305C069CB}">
      <dgm:prSet phldrT="[Texto]"/>
      <dgm:spPr/>
      <dgm:t>
        <a:bodyPr/>
        <a:lstStyle/>
        <a:p>
          <a:r>
            <a:rPr lang="es-CL" dirty="0">
              <a:solidFill>
                <a:schemeClr val="tx1"/>
              </a:solidFill>
            </a:rPr>
            <a:t>Busca fomentar una unidad latinoamericana y “despertar” a la conciencia social </a:t>
          </a:r>
        </a:p>
      </dgm:t>
    </dgm:pt>
    <dgm:pt modelId="{70F96F4D-C98F-4912-8FE8-62D5D158C452}" type="parTrans" cxnId="{B87B1A4F-F814-46D7-A604-11BEB0CA7D3F}">
      <dgm:prSet/>
      <dgm:spPr/>
      <dgm:t>
        <a:bodyPr/>
        <a:lstStyle/>
        <a:p>
          <a:endParaRPr lang="es-CL"/>
        </a:p>
      </dgm:t>
    </dgm:pt>
    <dgm:pt modelId="{56D47B11-2E7A-48AF-811D-2446E285E81D}" type="sibTrans" cxnId="{B87B1A4F-F814-46D7-A604-11BEB0CA7D3F}">
      <dgm:prSet/>
      <dgm:spPr/>
      <dgm:t>
        <a:bodyPr/>
        <a:lstStyle/>
        <a:p>
          <a:endParaRPr lang="es-CL"/>
        </a:p>
      </dgm:t>
    </dgm:pt>
    <dgm:pt modelId="{0A149EC5-78B7-4E3F-AFE2-009739157900}" type="pres">
      <dgm:prSet presAssocID="{C9FDE523-294D-40C4-97D6-F9444C4AD250}" presName="CompostProcess" presStyleCnt="0">
        <dgm:presLayoutVars>
          <dgm:dir/>
          <dgm:resizeHandles val="exact"/>
        </dgm:presLayoutVars>
      </dgm:prSet>
      <dgm:spPr/>
    </dgm:pt>
    <dgm:pt modelId="{9A4D2F0D-044F-44F6-AF4D-2721038661C2}" type="pres">
      <dgm:prSet presAssocID="{C9FDE523-294D-40C4-97D6-F9444C4AD250}" presName="arrow" presStyleLbl="bgShp" presStyleIdx="0" presStyleCnt="1" custScaleX="104762"/>
      <dgm:spPr>
        <a:solidFill>
          <a:schemeClr val="tx2">
            <a:lumMod val="60000"/>
            <a:lumOff val="40000"/>
          </a:schemeClr>
        </a:solidFill>
      </dgm:spPr>
    </dgm:pt>
    <dgm:pt modelId="{90AE4C84-303D-48FF-8850-B37C7A5F2ECC}" type="pres">
      <dgm:prSet presAssocID="{C9FDE523-294D-40C4-97D6-F9444C4AD250}" presName="linearProcess" presStyleCnt="0"/>
      <dgm:spPr/>
    </dgm:pt>
    <dgm:pt modelId="{8665CCB6-DCB5-4224-BE1C-9859E121AAC0}" type="pres">
      <dgm:prSet presAssocID="{B267D22B-626B-4BD3-8E90-45EB54D2F0C3}" presName="textNode" presStyleLbl="node1" presStyleIdx="0" presStyleCnt="3" custScaleY="144844">
        <dgm:presLayoutVars>
          <dgm:bulletEnabled val="1"/>
        </dgm:presLayoutVars>
      </dgm:prSet>
      <dgm:spPr/>
    </dgm:pt>
    <dgm:pt modelId="{FECCF7B6-9BD7-4773-8A96-866D8F6B27AB}" type="pres">
      <dgm:prSet presAssocID="{62A17AAA-8CA2-409C-B352-FD5AEB69BFEF}" presName="sibTrans" presStyleCnt="0"/>
      <dgm:spPr/>
    </dgm:pt>
    <dgm:pt modelId="{E924805E-35EB-492B-99E3-645F694F85FD}" type="pres">
      <dgm:prSet presAssocID="{DA41FF25-6457-4F39-B61E-2204F3299600}" presName="textNode" presStyleLbl="node1" presStyleIdx="1" presStyleCnt="3">
        <dgm:presLayoutVars>
          <dgm:bulletEnabled val="1"/>
        </dgm:presLayoutVars>
      </dgm:prSet>
      <dgm:spPr/>
    </dgm:pt>
    <dgm:pt modelId="{421C889E-1F91-4AF0-B0A2-13BEC4C9DF34}" type="pres">
      <dgm:prSet presAssocID="{644DFDE2-7B95-494A-ABDC-41A7988A825F}" presName="sibTrans" presStyleCnt="0"/>
      <dgm:spPr/>
    </dgm:pt>
    <dgm:pt modelId="{63E3544E-7839-4B7F-8EA0-0ADCA1E02BF1}" type="pres">
      <dgm:prSet presAssocID="{D4691C72-F4E0-449F-8A21-FEC305C069CB}" presName="textNode" presStyleLbl="node1" presStyleIdx="2" presStyleCnt="3">
        <dgm:presLayoutVars>
          <dgm:bulletEnabled val="1"/>
        </dgm:presLayoutVars>
      </dgm:prSet>
      <dgm:spPr/>
    </dgm:pt>
  </dgm:ptLst>
  <dgm:cxnLst>
    <dgm:cxn modelId="{A2B5260D-8AA8-4BA9-9A69-05945BC312FC}" srcId="{C9FDE523-294D-40C4-97D6-F9444C4AD250}" destId="{DA41FF25-6457-4F39-B61E-2204F3299600}" srcOrd="1" destOrd="0" parTransId="{BD9D2B06-3F01-416B-8EF4-E0CCF1A08A0D}" sibTransId="{644DFDE2-7B95-494A-ABDC-41A7988A825F}"/>
    <dgm:cxn modelId="{B87B1A4F-F814-46D7-A604-11BEB0CA7D3F}" srcId="{C9FDE523-294D-40C4-97D6-F9444C4AD250}" destId="{D4691C72-F4E0-449F-8A21-FEC305C069CB}" srcOrd="2" destOrd="0" parTransId="{70F96F4D-C98F-4912-8FE8-62D5D158C452}" sibTransId="{56D47B11-2E7A-48AF-811D-2446E285E81D}"/>
    <dgm:cxn modelId="{2962227D-DCE7-4AAD-8868-A0825AEB43B5}" type="presOf" srcId="{B267D22B-626B-4BD3-8E90-45EB54D2F0C3}" destId="{8665CCB6-DCB5-4224-BE1C-9859E121AAC0}" srcOrd="0" destOrd="0" presId="urn:microsoft.com/office/officeart/2005/8/layout/hProcess9"/>
    <dgm:cxn modelId="{5BDA6E7E-4753-46CF-93B5-6F9B6519AEB7}" srcId="{C9FDE523-294D-40C4-97D6-F9444C4AD250}" destId="{B267D22B-626B-4BD3-8E90-45EB54D2F0C3}" srcOrd="0" destOrd="0" parTransId="{29417F52-196A-4039-AE04-2F74A9E87F6A}" sibTransId="{62A17AAA-8CA2-409C-B352-FD5AEB69BFEF}"/>
    <dgm:cxn modelId="{11162A86-3846-461B-B2A5-A45E39F196CD}" type="presOf" srcId="{DA41FF25-6457-4F39-B61E-2204F3299600}" destId="{E924805E-35EB-492B-99E3-645F694F85FD}" srcOrd="0" destOrd="0" presId="urn:microsoft.com/office/officeart/2005/8/layout/hProcess9"/>
    <dgm:cxn modelId="{ED8623BB-8FA6-4449-ACD2-5CCE3407F2C7}" type="presOf" srcId="{C9FDE523-294D-40C4-97D6-F9444C4AD250}" destId="{0A149EC5-78B7-4E3F-AFE2-009739157900}" srcOrd="0" destOrd="0" presId="urn:microsoft.com/office/officeart/2005/8/layout/hProcess9"/>
    <dgm:cxn modelId="{45EEB7E7-5EB3-4D61-8DA6-0B3CA3A3E12B}" type="presOf" srcId="{D4691C72-F4E0-449F-8A21-FEC305C069CB}" destId="{63E3544E-7839-4B7F-8EA0-0ADCA1E02BF1}" srcOrd="0" destOrd="0" presId="urn:microsoft.com/office/officeart/2005/8/layout/hProcess9"/>
    <dgm:cxn modelId="{A17B4B1C-8A26-44E1-B0B0-5DEF43248C4A}" type="presParOf" srcId="{0A149EC5-78B7-4E3F-AFE2-009739157900}" destId="{9A4D2F0D-044F-44F6-AF4D-2721038661C2}" srcOrd="0" destOrd="0" presId="urn:microsoft.com/office/officeart/2005/8/layout/hProcess9"/>
    <dgm:cxn modelId="{945119E8-A5F1-4387-9DBD-8773CB6DC2E6}" type="presParOf" srcId="{0A149EC5-78B7-4E3F-AFE2-009739157900}" destId="{90AE4C84-303D-48FF-8850-B37C7A5F2ECC}" srcOrd="1" destOrd="0" presId="urn:microsoft.com/office/officeart/2005/8/layout/hProcess9"/>
    <dgm:cxn modelId="{4FDAD704-7764-4ABE-8A30-4B4C3AB042F5}" type="presParOf" srcId="{90AE4C84-303D-48FF-8850-B37C7A5F2ECC}" destId="{8665CCB6-DCB5-4224-BE1C-9859E121AAC0}" srcOrd="0" destOrd="0" presId="urn:microsoft.com/office/officeart/2005/8/layout/hProcess9"/>
    <dgm:cxn modelId="{76C17473-E4D6-4A60-AD35-A28207B4A084}" type="presParOf" srcId="{90AE4C84-303D-48FF-8850-B37C7A5F2ECC}" destId="{FECCF7B6-9BD7-4773-8A96-866D8F6B27AB}" srcOrd="1" destOrd="0" presId="urn:microsoft.com/office/officeart/2005/8/layout/hProcess9"/>
    <dgm:cxn modelId="{E4E86061-8A26-438C-A199-67B403F33CF9}" type="presParOf" srcId="{90AE4C84-303D-48FF-8850-B37C7A5F2ECC}" destId="{E924805E-35EB-492B-99E3-645F694F85FD}" srcOrd="2" destOrd="0" presId="urn:microsoft.com/office/officeart/2005/8/layout/hProcess9"/>
    <dgm:cxn modelId="{83A22FFA-FA93-410C-8790-D486771E1A56}" type="presParOf" srcId="{90AE4C84-303D-48FF-8850-B37C7A5F2ECC}" destId="{421C889E-1F91-4AF0-B0A2-13BEC4C9DF34}" srcOrd="3" destOrd="0" presId="urn:microsoft.com/office/officeart/2005/8/layout/hProcess9"/>
    <dgm:cxn modelId="{3F786D3E-508C-44B6-A946-20ABDD496540}" type="presParOf" srcId="{90AE4C84-303D-48FF-8850-B37C7A5F2ECC}" destId="{63E3544E-7839-4B7F-8EA0-0ADCA1E02BF1}"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7C11D4-CF3A-422C-94EC-513E35482A00}" type="doc">
      <dgm:prSet loTypeId="urn:microsoft.com/office/officeart/2017/3/layout/DropPinTimeline" loCatId="process" qsTypeId="urn:microsoft.com/office/officeart/2005/8/quickstyle/simple1" qsCatId="simple" csTypeId="urn:microsoft.com/office/officeart/2005/8/colors/colorful2" csCatId="colorful" phldr="1"/>
      <dgm:spPr/>
      <dgm:t>
        <a:bodyPr/>
        <a:lstStyle/>
        <a:p>
          <a:endParaRPr lang="en-US"/>
        </a:p>
      </dgm:t>
    </dgm:pt>
    <dgm:pt modelId="{1A70E537-A144-4510-9069-4074AAD2395B}">
      <dgm:prSet/>
      <dgm:spPr/>
      <dgm:t>
        <a:bodyPr/>
        <a:lstStyle/>
        <a:p>
          <a:pPr>
            <a:defRPr b="1"/>
          </a:pPr>
          <a:r>
            <a:rPr lang="en-US"/>
            <a:t>1975</a:t>
          </a:r>
        </a:p>
      </dgm:t>
    </dgm:pt>
    <dgm:pt modelId="{FBA2400F-D07F-46ED-AB7C-04A8A6CA4FF4}" type="parTrans" cxnId="{47CAD910-4FCA-476F-A433-83617DA9A08E}">
      <dgm:prSet/>
      <dgm:spPr/>
      <dgm:t>
        <a:bodyPr/>
        <a:lstStyle/>
        <a:p>
          <a:endParaRPr lang="en-US"/>
        </a:p>
      </dgm:t>
    </dgm:pt>
    <dgm:pt modelId="{B0C54AFD-8B70-44CD-AFEE-CD7C61324C20}" type="sibTrans" cxnId="{47CAD910-4FCA-476F-A433-83617DA9A08E}">
      <dgm:prSet/>
      <dgm:spPr/>
      <dgm:t>
        <a:bodyPr/>
        <a:lstStyle/>
        <a:p>
          <a:endParaRPr lang="en-US"/>
        </a:p>
      </dgm:t>
    </dgm:pt>
    <dgm:pt modelId="{C17F633B-45FB-4D49-B62E-8BCBD3C14807}">
      <dgm:prSet/>
      <dgm:spPr/>
      <dgm:t>
        <a:bodyPr/>
        <a:lstStyle/>
        <a:p>
          <a:r>
            <a:rPr lang="en-US"/>
            <a:t>Karaxú Live (con Karaxú).</a:t>
          </a:r>
        </a:p>
      </dgm:t>
    </dgm:pt>
    <dgm:pt modelId="{E0A1DFB2-E173-446E-B73D-BFE21AE35DCE}" type="parTrans" cxnId="{9707C5BD-6B6C-45AC-A7BB-EF4916D63DAB}">
      <dgm:prSet/>
      <dgm:spPr/>
      <dgm:t>
        <a:bodyPr/>
        <a:lstStyle/>
        <a:p>
          <a:endParaRPr lang="en-US"/>
        </a:p>
      </dgm:t>
    </dgm:pt>
    <dgm:pt modelId="{C088A959-9BE6-4F04-AA63-DE43627BC1B9}" type="sibTrans" cxnId="{9707C5BD-6B6C-45AC-A7BB-EF4916D63DAB}">
      <dgm:prSet/>
      <dgm:spPr/>
      <dgm:t>
        <a:bodyPr/>
        <a:lstStyle/>
        <a:p>
          <a:endParaRPr lang="en-US"/>
        </a:p>
      </dgm:t>
    </dgm:pt>
    <dgm:pt modelId="{1D72BEF8-DD94-4277-B046-5E48398F76D1}">
      <dgm:prSet/>
      <dgm:spPr/>
      <dgm:t>
        <a:bodyPr/>
        <a:lstStyle/>
        <a:p>
          <a:pPr>
            <a:defRPr b="1"/>
          </a:pPr>
          <a:r>
            <a:rPr lang="en-US"/>
            <a:t>1983</a:t>
          </a:r>
        </a:p>
      </dgm:t>
    </dgm:pt>
    <dgm:pt modelId="{80453574-E333-47EE-B635-BF2B7C3C94DF}" type="parTrans" cxnId="{E6099635-8DC9-4E06-8FF6-B94A47CBCF9D}">
      <dgm:prSet/>
      <dgm:spPr/>
      <dgm:t>
        <a:bodyPr/>
        <a:lstStyle/>
        <a:p>
          <a:endParaRPr lang="en-US"/>
        </a:p>
      </dgm:t>
    </dgm:pt>
    <dgm:pt modelId="{CFB6D47B-2944-488E-9BD9-712C210AFE9F}" type="sibTrans" cxnId="{E6099635-8DC9-4E06-8FF6-B94A47CBCF9D}">
      <dgm:prSet/>
      <dgm:spPr/>
      <dgm:t>
        <a:bodyPr/>
        <a:lstStyle/>
        <a:p>
          <a:endParaRPr lang="en-US"/>
        </a:p>
      </dgm:t>
    </dgm:pt>
    <dgm:pt modelId="{F3D0F1BE-7C99-4265-96D0-BEF9CB77278D}">
      <dgm:prSet/>
      <dgm:spPr/>
      <dgm:t>
        <a:bodyPr/>
        <a:lstStyle/>
        <a:p>
          <a:r>
            <a:rPr lang="en-US"/>
            <a:t>Itinerario de un retorno (en México).</a:t>
          </a:r>
        </a:p>
      </dgm:t>
    </dgm:pt>
    <dgm:pt modelId="{EF9E9E02-61AD-4EF2-B1B2-0A20356E1FED}" type="parTrans" cxnId="{58E13B6D-8217-43FA-954F-5F01F71CC26D}">
      <dgm:prSet/>
      <dgm:spPr/>
      <dgm:t>
        <a:bodyPr/>
        <a:lstStyle/>
        <a:p>
          <a:endParaRPr lang="en-US"/>
        </a:p>
      </dgm:t>
    </dgm:pt>
    <dgm:pt modelId="{F326B296-1DAF-46EC-8DF6-62BB695594A5}" type="sibTrans" cxnId="{58E13B6D-8217-43FA-954F-5F01F71CC26D}">
      <dgm:prSet/>
      <dgm:spPr/>
      <dgm:t>
        <a:bodyPr/>
        <a:lstStyle/>
        <a:p>
          <a:endParaRPr lang="en-US"/>
        </a:p>
      </dgm:t>
    </dgm:pt>
    <dgm:pt modelId="{C3A13C11-B971-436D-8F47-B3EC5DD856BD}">
      <dgm:prSet/>
      <dgm:spPr/>
      <dgm:t>
        <a:bodyPr/>
        <a:lstStyle/>
        <a:p>
          <a:pPr>
            <a:defRPr b="1"/>
          </a:pPr>
          <a:r>
            <a:rPr lang="en-US"/>
            <a:t>1990</a:t>
          </a:r>
        </a:p>
      </dgm:t>
    </dgm:pt>
    <dgm:pt modelId="{C6238A23-A1F2-443E-8833-6F5C1200C3E4}" type="parTrans" cxnId="{710B76BF-D23B-4E7F-8770-AC41332C703D}">
      <dgm:prSet/>
      <dgm:spPr/>
      <dgm:t>
        <a:bodyPr/>
        <a:lstStyle/>
        <a:p>
          <a:endParaRPr lang="en-US"/>
        </a:p>
      </dgm:t>
    </dgm:pt>
    <dgm:pt modelId="{429CB83D-6506-4F6E-8D8E-E8772944201C}" type="sibTrans" cxnId="{710B76BF-D23B-4E7F-8770-AC41332C703D}">
      <dgm:prSet/>
      <dgm:spPr/>
      <dgm:t>
        <a:bodyPr/>
        <a:lstStyle/>
        <a:p>
          <a:endParaRPr lang="en-US"/>
        </a:p>
      </dgm:t>
    </dgm:pt>
    <dgm:pt modelId="{21179638-0CC6-4623-946F-AF63FDE754A2}">
      <dgm:prSet/>
      <dgm:spPr/>
      <dgm:t>
        <a:bodyPr/>
        <a:lstStyle/>
        <a:p>
          <a:r>
            <a:rPr lang="en-US"/>
            <a:t>Patricio Manns en Chile (en Chile).</a:t>
          </a:r>
        </a:p>
      </dgm:t>
    </dgm:pt>
    <dgm:pt modelId="{D20F9C14-2680-4325-A687-3E53BBF3FB1F}" type="parTrans" cxnId="{5AA1326F-5083-40C2-8D46-4C5766879BB7}">
      <dgm:prSet/>
      <dgm:spPr/>
      <dgm:t>
        <a:bodyPr/>
        <a:lstStyle/>
        <a:p>
          <a:endParaRPr lang="en-US"/>
        </a:p>
      </dgm:t>
    </dgm:pt>
    <dgm:pt modelId="{03870F59-E001-4498-ACF2-9BF303AE9A07}" type="sibTrans" cxnId="{5AA1326F-5083-40C2-8D46-4C5766879BB7}">
      <dgm:prSet/>
      <dgm:spPr/>
      <dgm:t>
        <a:bodyPr/>
        <a:lstStyle/>
        <a:p>
          <a:endParaRPr lang="en-US"/>
        </a:p>
      </dgm:t>
    </dgm:pt>
    <dgm:pt modelId="{24BED270-469B-4272-BE75-DA3A94DC77D0}">
      <dgm:prSet/>
      <dgm:spPr/>
      <dgm:t>
        <a:bodyPr/>
        <a:lstStyle/>
        <a:p>
          <a:pPr>
            <a:defRPr b="1"/>
          </a:pPr>
          <a:r>
            <a:rPr lang="en-US"/>
            <a:t>2000</a:t>
          </a:r>
        </a:p>
      </dgm:t>
    </dgm:pt>
    <dgm:pt modelId="{C22B146B-EF3A-4FA6-9CA5-661D50B3492D}" type="parTrans" cxnId="{B50D48D0-5A59-4A67-8255-E36457E87EAE}">
      <dgm:prSet/>
      <dgm:spPr/>
      <dgm:t>
        <a:bodyPr/>
        <a:lstStyle/>
        <a:p>
          <a:endParaRPr lang="en-US"/>
        </a:p>
      </dgm:t>
    </dgm:pt>
    <dgm:pt modelId="{068F7EA5-E6FB-46FA-B96F-440A896FA961}" type="sibTrans" cxnId="{B50D48D0-5A59-4A67-8255-E36457E87EAE}">
      <dgm:prSet/>
      <dgm:spPr/>
      <dgm:t>
        <a:bodyPr/>
        <a:lstStyle/>
        <a:p>
          <a:endParaRPr lang="en-US"/>
        </a:p>
      </dgm:t>
    </dgm:pt>
    <dgm:pt modelId="{1AF5395C-B8CA-427A-BB7D-E44FAFF9528D}">
      <dgm:prSet/>
      <dgm:spPr/>
      <dgm:t>
        <a:bodyPr/>
        <a:lstStyle/>
        <a:p>
          <a:r>
            <a:rPr lang="en-US"/>
            <a:t>América, novia mía</a:t>
          </a:r>
        </a:p>
      </dgm:t>
    </dgm:pt>
    <dgm:pt modelId="{E1B0080F-118F-45E2-844D-E5563C242DD9}" type="parTrans" cxnId="{1A93DE7C-1C23-4E77-8BCC-C77D78926F9F}">
      <dgm:prSet/>
      <dgm:spPr/>
      <dgm:t>
        <a:bodyPr/>
        <a:lstStyle/>
        <a:p>
          <a:endParaRPr lang="en-US"/>
        </a:p>
      </dgm:t>
    </dgm:pt>
    <dgm:pt modelId="{01FBAE29-67A5-4749-B267-320E6DEA9ABC}" type="sibTrans" cxnId="{1A93DE7C-1C23-4E77-8BCC-C77D78926F9F}">
      <dgm:prSet/>
      <dgm:spPr/>
      <dgm:t>
        <a:bodyPr/>
        <a:lstStyle/>
        <a:p>
          <a:endParaRPr lang="en-US"/>
        </a:p>
      </dgm:t>
    </dgm:pt>
    <dgm:pt modelId="{8C0EEC2E-DE7F-4162-848A-BA9DD86A4CF3}" type="pres">
      <dgm:prSet presAssocID="{757C11D4-CF3A-422C-94EC-513E35482A00}" presName="root" presStyleCnt="0">
        <dgm:presLayoutVars>
          <dgm:chMax/>
          <dgm:chPref/>
          <dgm:animLvl val="lvl"/>
        </dgm:presLayoutVars>
      </dgm:prSet>
      <dgm:spPr/>
    </dgm:pt>
    <dgm:pt modelId="{5EFA76AC-95BB-4785-8FE1-88905ACFE77F}" type="pres">
      <dgm:prSet presAssocID="{757C11D4-CF3A-422C-94EC-513E35482A00}" presName="divider" presStyleLbl="fgAcc1" presStyleIdx="0" presStyleCnt="5"/>
      <dgm:spPr>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tailEnd type="triangle" w="lg" len="lg"/>
        </a:ln>
        <a:effectLst/>
      </dgm:spPr>
    </dgm:pt>
    <dgm:pt modelId="{927C11CE-F6ED-477E-8399-B77B1232361E}" type="pres">
      <dgm:prSet presAssocID="{757C11D4-CF3A-422C-94EC-513E35482A00}" presName="nodes" presStyleCnt="0">
        <dgm:presLayoutVars>
          <dgm:chMax/>
          <dgm:chPref/>
          <dgm:animLvl val="lvl"/>
        </dgm:presLayoutVars>
      </dgm:prSet>
      <dgm:spPr/>
    </dgm:pt>
    <dgm:pt modelId="{D28D1922-60BE-45DF-8D67-9D1E2D12A79B}" type="pres">
      <dgm:prSet presAssocID="{1A70E537-A144-4510-9069-4074AAD2395B}" presName="composite" presStyleCnt="0"/>
      <dgm:spPr/>
    </dgm:pt>
    <dgm:pt modelId="{FF964988-1117-49BA-A614-DBB2FAB1B07C}" type="pres">
      <dgm:prSet presAssocID="{1A70E537-A144-4510-9069-4074AAD2395B}" presName="ConnectorPoint" presStyleLbl="lnNode1" presStyleIdx="0" presStyleCnt="4"/>
      <dgm:spPr>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8E2AB495-1B3E-4A7D-8B0F-C7916691262E}" type="pres">
      <dgm:prSet presAssocID="{1A70E537-A144-4510-9069-4074AAD2395B}" presName="DropPinPlaceHolder" presStyleCnt="0"/>
      <dgm:spPr/>
    </dgm:pt>
    <dgm:pt modelId="{46245DF9-DFDE-43C0-983E-840508D43DAF}" type="pres">
      <dgm:prSet presAssocID="{1A70E537-A144-4510-9069-4074AAD2395B}" presName="DropPin" presStyleLbl="alignNode1" presStyleIdx="0" presStyleCnt="4"/>
      <dgm:spPr/>
    </dgm:pt>
    <dgm:pt modelId="{225B69CD-A7C7-4D0E-B370-6659326C8AB9}" type="pres">
      <dgm:prSet presAssocID="{1A70E537-A144-4510-9069-4074AAD2395B}" presName="Ellipse" presStyleLbl="fgAcc1" presStyleIdx="1" presStyleCnt="5"/>
      <dgm:spPr>
        <a:solidFill>
          <a:schemeClr val="lt1">
            <a:alpha val="90000"/>
            <a:hueOff val="0"/>
            <a:satOff val="0"/>
            <a:lumOff val="0"/>
            <a:alphaOff val="0"/>
          </a:schemeClr>
        </a:solidFill>
        <a:ln w="12700" cap="flat" cmpd="sng" algn="ctr">
          <a:noFill/>
          <a:prstDash val="solid"/>
          <a:miter lim="800000"/>
        </a:ln>
        <a:effectLst/>
      </dgm:spPr>
    </dgm:pt>
    <dgm:pt modelId="{AE9D6008-20A7-4213-BF97-1B50CFFB8467}" type="pres">
      <dgm:prSet presAssocID="{1A70E537-A144-4510-9069-4074AAD2395B}" presName="L2TextContainer" presStyleLbl="revTx" presStyleIdx="0" presStyleCnt="8">
        <dgm:presLayoutVars>
          <dgm:bulletEnabled val="1"/>
        </dgm:presLayoutVars>
      </dgm:prSet>
      <dgm:spPr/>
    </dgm:pt>
    <dgm:pt modelId="{CE431096-0C5C-483F-AEC9-A4E3F2FDFD04}" type="pres">
      <dgm:prSet presAssocID="{1A70E537-A144-4510-9069-4074AAD2395B}" presName="L1TextContainer" presStyleLbl="revTx" presStyleIdx="1" presStyleCnt="8">
        <dgm:presLayoutVars>
          <dgm:chMax val="1"/>
          <dgm:chPref val="1"/>
          <dgm:bulletEnabled val="1"/>
        </dgm:presLayoutVars>
      </dgm:prSet>
      <dgm:spPr/>
    </dgm:pt>
    <dgm:pt modelId="{6CAD0484-3D81-4186-A2F1-FA87C614F59B}" type="pres">
      <dgm:prSet presAssocID="{1A70E537-A144-4510-9069-4074AAD2395B}" presName="ConnectLine" presStyleLbl="sibTrans1D1" presStyleIdx="0" presStyleCnt="4"/>
      <dgm:spPr>
        <a:noFill/>
        <a:ln w="12700" cap="flat" cmpd="sng" algn="ctr">
          <a:solidFill>
            <a:schemeClr val="accent2">
              <a:hueOff val="0"/>
              <a:satOff val="0"/>
              <a:lumOff val="0"/>
              <a:alphaOff val="0"/>
            </a:schemeClr>
          </a:solidFill>
          <a:prstDash val="dash"/>
          <a:miter lim="800000"/>
        </a:ln>
        <a:effectLst/>
      </dgm:spPr>
    </dgm:pt>
    <dgm:pt modelId="{31CB0494-4440-4F12-AAEF-2BD7CF187E62}" type="pres">
      <dgm:prSet presAssocID="{1A70E537-A144-4510-9069-4074AAD2395B}" presName="EmptyPlaceHolder" presStyleCnt="0"/>
      <dgm:spPr/>
    </dgm:pt>
    <dgm:pt modelId="{477BC831-C5A6-480F-8BD2-A7FA32C8BA00}" type="pres">
      <dgm:prSet presAssocID="{B0C54AFD-8B70-44CD-AFEE-CD7C61324C20}" presName="spaceBetweenRectangles" presStyleCnt="0"/>
      <dgm:spPr/>
    </dgm:pt>
    <dgm:pt modelId="{1A4DE2F9-DE95-4DCF-900C-B796133AB760}" type="pres">
      <dgm:prSet presAssocID="{1D72BEF8-DD94-4277-B046-5E48398F76D1}" presName="composite" presStyleCnt="0"/>
      <dgm:spPr/>
    </dgm:pt>
    <dgm:pt modelId="{37FA4EB4-198D-49EB-B912-5F3AE6FB029C}" type="pres">
      <dgm:prSet presAssocID="{1D72BEF8-DD94-4277-B046-5E48398F76D1}" presName="ConnectorPoint" presStyleLbl="lnNode1" presStyleIdx="1" presStyleCnt="4"/>
      <dgm:spPr>
        <a:solidFill>
          <a:schemeClr val="accent2">
            <a:hueOff val="-485121"/>
            <a:satOff val="-27976"/>
            <a:lumOff val="2876"/>
            <a:alphaOff val="0"/>
          </a:schemeClr>
        </a:solidFill>
        <a:ln w="6350" cap="flat" cmpd="sng" algn="ctr">
          <a:solidFill>
            <a:schemeClr val="lt1">
              <a:hueOff val="0"/>
              <a:satOff val="0"/>
              <a:lumOff val="0"/>
              <a:alphaOff val="0"/>
            </a:schemeClr>
          </a:solidFill>
          <a:prstDash val="solid"/>
          <a:miter lim="800000"/>
        </a:ln>
        <a:effectLst/>
      </dgm:spPr>
    </dgm:pt>
    <dgm:pt modelId="{CF2C1D62-1203-4EC7-9A6E-E39D5A842866}" type="pres">
      <dgm:prSet presAssocID="{1D72BEF8-DD94-4277-B046-5E48398F76D1}" presName="DropPinPlaceHolder" presStyleCnt="0"/>
      <dgm:spPr/>
    </dgm:pt>
    <dgm:pt modelId="{A347C317-C36A-4597-B728-29F5A185B546}" type="pres">
      <dgm:prSet presAssocID="{1D72BEF8-DD94-4277-B046-5E48398F76D1}" presName="DropPin" presStyleLbl="alignNode1" presStyleIdx="1" presStyleCnt="4"/>
      <dgm:spPr/>
    </dgm:pt>
    <dgm:pt modelId="{157CA577-92F8-4588-A0CF-159B0E42D1FF}" type="pres">
      <dgm:prSet presAssocID="{1D72BEF8-DD94-4277-B046-5E48398F76D1}" presName="Ellipse" presStyleLbl="fgAcc1" presStyleIdx="2" presStyleCnt="5"/>
      <dgm:spPr>
        <a:solidFill>
          <a:schemeClr val="lt1">
            <a:alpha val="90000"/>
            <a:hueOff val="0"/>
            <a:satOff val="0"/>
            <a:lumOff val="0"/>
            <a:alphaOff val="0"/>
          </a:schemeClr>
        </a:solidFill>
        <a:ln w="12700" cap="flat" cmpd="sng" algn="ctr">
          <a:noFill/>
          <a:prstDash val="solid"/>
          <a:miter lim="800000"/>
        </a:ln>
        <a:effectLst/>
      </dgm:spPr>
    </dgm:pt>
    <dgm:pt modelId="{BDABB461-695C-43F6-A971-09CA593BDD51}" type="pres">
      <dgm:prSet presAssocID="{1D72BEF8-DD94-4277-B046-5E48398F76D1}" presName="L2TextContainer" presStyleLbl="revTx" presStyleIdx="2" presStyleCnt="8">
        <dgm:presLayoutVars>
          <dgm:bulletEnabled val="1"/>
        </dgm:presLayoutVars>
      </dgm:prSet>
      <dgm:spPr/>
    </dgm:pt>
    <dgm:pt modelId="{18B9BDC0-4FB3-4CDC-9CD7-57CF7947C5C8}" type="pres">
      <dgm:prSet presAssocID="{1D72BEF8-DD94-4277-B046-5E48398F76D1}" presName="L1TextContainer" presStyleLbl="revTx" presStyleIdx="3" presStyleCnt="8">
        <dgm:presLayoutVars>
          <dgm:chMax val="1"/>
          <dgm:chPref val="1"/>
          <dgm:bulletEnabled val="1"/>
        </dgm:presLayoutVars>
      </dgm:prSet>
      <dgm:spPr/>
    </dgm:pt>
    <dgm:pt modelId="{C5E72EA3-E6DB-4229-807C-6EAAC9ED0026}" type="pres">
      <dgm:prSet presAssocID="{1D72BEF8-DD94-4277-B046-5E48398F76D1}" presName="ConnectLine" presStyleLbl="sibTrans1D1" presStyleIdx="1" presStyleCnt="4"/>
      <dgm:spPr>
        <a:noFill/>
        <a:ln w="12700" cap="flat" cmpd="sng" algn="ctr">
          <a:solidFill>
            <a:schemeClr val="accent2">
              <a:hueOff val="-485121"/>
              <a:satOff val="-27976"/>
              <a:lumOff val="2876"/>
              <a:alphaOff val="0"/>
            </a:schemeClr>
          </a:solidFill>
          <a:prstDash val="dash"/>
          <a:miter lim="800000"/>
        </a:ln>
        <a:effectLst/>
      </dgm:spPr>
    </dgm:pt>
    <dgm:pt modelId="{D922DED8-DFC5-46D4-9565-52CA03F24F84}" type="pres">
      <dgm:prSet presAssocID="{1D72BEF8-DD94-4277-B046-5E48398F76D1}" presName="EmptyPlaceHolder" presStyleCnt="0"/>
      <dgm:spPr/>
    </dgm:pt>
    <dgm:pt modelId="{D4BA8661-9340-498C-A7F4-6EA1D84AA18E}" type="pres">
      <dgm:prSet presAssocID="{CFB6D47B-2944-488E-9BD9-712C210AFE9F}" presName="spaceBetweenRectangles" presStyleCnt="0"/>
      <dgm:spPr/>
    </dgm:pt>
    <dgm:pt modelId="{B1E7624C-A09B-4732-9AA6-7B204F17FCA1}" type="pres">
      <dgm:prSet presAssocID="{C3A13C11-B971-436D-8F47-B3EC5DD856BD}" presName="composite" presStyleCnt="0"/>
      <dgm:spPr/>
    </dgm:pt>
    <dgm:pt modelId="{A35B46B1-8082-4729-B0AD-9E3BD12FC46F}" type="pres">
      <dgm:prSet presAssocID="{C3A13C11-B971-436D-8F47-B3EC5DD856BD}" presName="ConnectorPoint" presStyleLbl="lnNode1" presStyleIdx="2" presStyleCnt="4"/>
      <dgm:spPr>
        <a:solidFill>
          <a:schemeClr val="accent2">
            <a:hueOff val="-970242"/>
            <a:satOff val="-55952"/>
            <a:lumOff val="5752"/>
            <a:alphaOff val="0"/>
          </a:schemeClr>
        </a:solidFill>
        <a:ln w="6350" cap="flat" cmpd="sng" algn="ctr">
          <a:solidFill>
            <a:schemeClr val="lt1">
              <a:hueOff val="0"/>
              <a:satOff val="0"/>
              <a:lumOff val="0"/>
              <a:alphaOff val="0"/>
            </a:schemeClr>
          </a:solidFill>
          <a:prstDash val="solid"/>
          <a:miter lim="800000"/>
        </a:ln>
        <a:effectLst/>
      </dgm:spPr>
    </dgm:pt>
    <dgm:pt modelId="{47926853-DBF6-46C8-8398-D9D5F94EDF3E}" type="pres">
      <dgm:prSet presAssocID="{C3A13C11-B971-436D-8F47-B3EC5DD856BD}" presName="DropPinPlaceHolder" presStyleCnt="0"/>
      <dgm:spPr/>
    </dgm:pt>
    <dgm:pt modelId="{26E4CF16-28FD-4C8E-86E6-8C627C858F01}" type="pres">
      <dgm:prSet presAssocID="{C3A13C11-B971-436D-8F47-B3EC5DD856BD}" presName="DropPin" presStyleLbl="alignNode1" presStyleIdx="2" presStyleCnt="4"/>
      <dgm:spPr/>
    </dgm:pt>
    <dgm:pt modelId="{21596F2A-2206-458F-8C0E-35CB60DDD4D0}" type="pres">
      <dgm:prSet presAssocID="{C3A13C11-B971-436D-8F47-B3EC5DD856BD}" presName="Ellipse" presStyleLbl="fgAcc1" presStyleIdx="3" presStyleCnt="5"/>
      <dgm:spPr>
        <a:solidFill>
          <a:schemeClr val="lt1">
            <a:alpha val="90000"/>
            <a:hueOff val="0"/>
            <a:satOff val="0"/>
            <a:lumOff val="0"/>
            <a:alphaOff val="0"/>
          </a:schemeClr>
        </a:solidFill>
        <a:ln w="12700" cap="flat" cmpd="sng" algn="ctr">
          <a:noFill/>
          <a:prstDash val="solid"/>
          <a:miter lim="800000"/>
        </a:ln>
        <a:effectLst/>
      </dgm:spPr>
    </dgm:pt>
    <dgm:pt modelId="{282FB270-94E7-46D4-B70D-B007971CEEF4}" type="pres">
      <dgm:prSet presAssocID="{C3A13C11-B971-436D-8F47-B3EC5DD856BD}" presName="L2TextContainer" presStyleLbl="revTx" presStyleIdx="4" presStyleCnt="8">
        <dgm:presLayoutVars>
          <dgm:bulletEnabled val="1"/>
        </dgm:presLayoutVars>
      </dgm:prSet>
      <dgm:spPr/>
    </dgm:pt>
    <dgm:pt modelId="{2475CA86-7037-4FE2-B190-08169A61CCC7}" type="pres">
      <dgm:prSet presAssocID="{C3A13C11-B971-436D-8F47-B3EC5DD856BD}" presName="L1TextContainer" presStyleLbl="revTx" presStyleIdx="5" presStyleCnt="8">
        <dgm:presLayoutVars>
          <dgm:chMax val="1"/>
          <dgm:chPref val="1"/>
          <dgm:bulletEnabled val="1"/>
        </dgm:presLayoutVars>
      </dgm:prSet>
      <dgm:spPr/>
    </dgm:pt>
    <dgm:pt modelId="{B39C324E-69D6-4A4B-838E-48FDA0E00C61}" type="pres">
      <dgm:prSet presAssocID="{C3A13C11-B971-436D-8F47-B3EC5DD856BD}" presName="ConnectLine" presStyleLbl="sibTrans1D1" presStyleIdx="2" presStyleCnt="4"/>
      <dgm:spPr>
        <a:noFill/>
        <a:ln w="12700" cap="flat" cmpd="sng" algn="ctr">
          <a:solidFill>
            <a:schemeClr val="accent2">
              <a:hueOff val="-970242"/>
              <a:satOff val="-55952"/>
              <a:lumOff val="5752"/>
              <a:alphaOff val="0"/>
            </a:schemeClr>
          </a:solidFill>
          <a:prstDash val="dash"/>
          <a:miter lim="800000"/>
        </a:ln>
        <a:effectLst/>
      </dgm:spPr>
    </dgm:pt>
    <dgm:pt modelId="{C47D16BA-A61E-4576-8603-F9A3CC12A36E}" type="pres">
      <dgm:prSet presAssocID="{C3A13C11-B971-436D-8F47-B3EC5DD856BD}" presName="EmptyPlaceHolder" presStyleCnt="0"/>
      <dgm:spPr/>
    </dgm:pt>
    <dgm:pt modelId="{F17882ED-4EE2-48D9-A297-A29E9415F789}" type="pres">
      <dgm:prSet presAssocID="{429CB83D-6506-4F6E-8D8E-E8772944201C}" presName="spaceBetweenRectangles" presStyleCnt="0"/>
      <dgm:spPr/>
    </dgm:pt>
    <dgm:pt modelId="{CCEFD928-C195-426B-A4D4-E53DBD1DEFD7}" type="pres">
      <dgm:prSet presAssocID="{24BED270-469B-4272-BE75-DA3A94DC77D0}" presName="composite" presStyleCnt="0"/>
      <dgm:spPr/>
    </dgm:pt>
    <dgm:pt modelId="{2679E36B-2E8D-4C4F-A75A-613FBF2D67FC}" type="pres">
      <dgm:prSet presAssocID="{24BED270-469B-4272-BE75-DA3A94DC77D0}" presName="ConnectorPoint" presStyleLbl="lnNode1" presStyleIdx="3" presStyleCnt="4"/>
      <dgm:spPr>
        <a:solidFill>
          <a:schemeClr val="accent2">
            <a:hueOff val="-1455363"/>
            <a:satOff val="-83928"/>
            <a:lumOff val="8628"/>
            <a:alphaOff val="0"/>
          </a:schemeClr>
        </a:solidFill>
        <a:ln w="6350" cap="flat" cmpd="sng" algn="ctr">
          <a:solidFill>
            <a:schemeClr val="lt1">
              <a:hueOff val="0"/>
              <a:satOff val="0"/>
              <a:lumOff val="0"/>
              <a:alphaOff val="0"/>
            </a:schemeClr>
          </a:solidFill>
          <a:prstDash val="solid"/>
          <a:miter lim="800000"/>
        </a:ln>
        <a:effectLst/>
      </dgm:spPr>
    </dgm:pt>
    <dgm:pt modelId="{9A87DD8B-9787-43B6-8AAF-E966B21D0D62}" type="pres">
      <dgm:prSet presAssocID="{24BED270-469B-4272-BE75-DA3A94DC77D0}" presName="DropPinPlaceHolder" presStyleCnt="0"/>
      <dgm:spPr/>
    </dgm:pt>
    <dgm:pt modelId="{A4EA4E1F-8D7C-421C-992C-61B904DE3160}" type="pres">
      <dgm:prSet presAssocID="{24BED270-469B-4272-BE75-DA3A94DC77D0}" presName="DropPin" presStyleLbl="alignNode1" presStyleIdx="3" presStyleCnt="4"/>
      <dgm:spPr/>
    </dgm:pt>
    <dgm:pt modelId="{3D655759-DB2A-4762-BA81-B6AC934D1BDF}" type="pres">
      <dgm:prSet presAssocID="{24BED270-469B-4272-BE75-DA3A94DC77D0}" presName="Ellipse" presStyleLbl="fgAcc1" presStyleIdx="4" presStyleCnt="5"/>
      <dgm:spPr>
        <a:solidFill>
          <a:schemeClr val="lt1">
            <a:alpha val="90000"/>
            <a:hueOff val="0"/>
            <a:satOff val="0"/>
            <a:lumOff val="0"/>
            <a:alphaOff val="0"/>
          </a:schemeClr>
        </a:solidFill>
        <a:ln w="12700" cap="flat" cmpd="sng" algn="ctr">
          <a:noFill/>
          <a:prstDash val="solid"/>
          <a:miter lim="800000"/>
        </a:ln>
        <a:effectLst/>
      </dgm:spPr>
    </dgm:pt>
    <dgm:pt modelId="{66944B12-54E3-42DE-9C5B-EB4F0DBA097C}" type="pres">
      <dgm:prSet presAssocID="{24BED270-469B-4272-BE75-DA3A94DC77D0}" presName="L2TextContainer" presStyleLbl="revTx" presStyleIdx="6" presStyleCnt="8">
        <dgm:presLayoutVars>
          <dgm:bulletEnabled val="1"/>
        </dgm:presLayoutVars>
      </dgm:prSet>
      <dgm:spPr/>
    </dgm:pt>
    <dgm:pt modelId="{6631F34B-C9D5-4820-8CE7-83A3E0A96EBC}" type="pres">
      <dgm:prSet presAssocID="{24BED270-469B-4272-BE75-DA3A94DC77D0}" presName="L1TextContainer" presStyleLbl="revTx" presStyleIdx="7" presStyleCnt="8">
        <dgm:presLayoutVars>
          <dgm:chMax val="1"/>
          <dgm:chPref val="1"/>
          <dgm:bulletEnabled val="1"/>
        </dgm:presLayoutVars>
      </dgm:prSet>
      <dgm:spPr/>
    </dgm:pt>
    <dgm:pt modelId="{5BFC9106-02D6-4890-846F-261A818BD015}" type="pres">
      <dgm:prSet presAssocID="{24BED270-469B-4272-BE75-DA3A94DC77D0}" presName="ConnectLine" presStyleLbl="sibTrans1D1" presStyleIdx="3" presStyleCnt="4"/>
      <dgm:spPr>
        <a:noFill/>
        <a:ln w="12700" cap="flat" cmpd="sng" algn="ctr">
          <a:solidFill>
            <a:schemeClr val="accent2">
              <a:hueOff val="-1455363"/>
              <a:satOff val="-83928"/>
              <a:lumOff val="8628"/>
              <a:alphaOff val="0"/>
            </a:schemeClr>
          </a:solidFill>
          <a:prstDash val="dash"/>
          <a:miter lim="800000"/>
        </a:ln>
        <a:effectLst/>
      </dgm:spPr>
    </dgm:pt>
    <dgm:pt modelId="{35B4473D-DF1B-4B8B-8350-D80A49B7FD77}" type="pres">
      <dgm:prSet presAssocID="{24BED270-469B-4272-BE75-DA3A94DC77D0}" presName="EmptyPlaceHolder" presStyleCnt="0"/>
      <dgm:spPr/>
    </dgm:pt>
  </dgm:ptLst>
  <dgm:cxnLst>
    <dgm:cxn modelId="{47CAD910-4FCA-476F-A433-83617DA9A08E}" srcId="{757C11D4-CF3A-422C-94EC-513E35482A00}" destId="{1A70E537-A144-4510-9069-4074AAD2395B}" srcOrd="0" destOrd="0" parTransId="{FBA2400F-D07F-46ED-AB7C-04A8A6CA4FF4}" sibTransId="{B0C54AFD-8B70-44CD-AFEE-CD7C61324C20}"/>
    <dgm:cxn modelId="{62ADF22F-E851-4ABC-AE94-0B36E35685FF}" type="presOf" srcId="{C3A13C11-B971-436D-8F47-B3EC5DD856BD}" destId="{2475CA86-7037-4FE2-B190-08169A61CCC7}" srcOrd="0" destOrd="0" presId="urn:microsoft.com/office/officeart/2017/3/layout/DropPinTimeline"/>
    <dgm:cxn modelId="{E6099635-8DC9-4E06-8FF6-B94A47CBCF9D}" srcId="{757C11D4-CF3A-422C-94EC-513E35482A00}" destId="{1D72BEF8-DD94-4277-B046-5E48398F76D1}" srcOrd="1" destOrd="0" parTransId="{80453574-E333-47EE-B635-BF2B7C3C94DF}" sibTransId="{CFB6D47B-2944-488E-9BD9-712C210AFE9F}"/>
    <dgm:cxn modelId="{B4F58643-9D27-4F9F-B00F-3FE358EEFE66}" type="presOf" srcId="{1A70E537-A144-4510-9069-4074AAD2395B}" destId="{CE431096-0C5C-483F-AEC9-A4E3F2FDFD04}" srcOrd="0" destOrd="0" presId="urn:microsoft.com/office/officeart/2017/3/layout/DropPinTimeline"/>
    <dgm:cxn modelId="{DD6DFE4A-DA2A-40D7-8528-E983A85C0AE8}" type="presOf" srcId="{24BED270-469B-4272-BE75-DA3A94DC77D0}" destId="{6631F34B-C9D5-4820-8CE7-83A3E0A96EBC}" srcOrd="0" destOrd="0" presId="urn:microsoft.com/office/officeart/2017/3/layout/DropPinTimeline"/>
    <dgm:cxn modelId="{58E13B6D-8217-43FA-954F-5F01F71CC26D}" srcId="{1D72BEF8-DD94-4277-B046-5E48398F76D1}" destId="{F3D0F1BE-7C99-4265-96D0-BEF9CB77278D}" srcOrd="0" destOrd="0" parTransId="{EF9E9E02-61AD-4EF2-B1B2-0A20356E1FED}" sibTransId="{F326B296-1DAF-46EC-8DF6-62BB695594A5}"/>
    <dgm:cxn modelId="{C4F4B86D-8A72-4788-A0D8-1EB691ADB399}" type="presOf" srcId="{1AF5395C-B8CA-427A-BB7D-E44FAFF9528D}" destId="{66944B12-54E3-42DE-9C5B-EB4F0DBA097C}" srcOrd="0" destOrd="0" presId="urn:microsoft.com/office/officeart/2017/3/layout/DropPinTimeline"/>
    <dgm:cxn modelId="{5AA1326F-5083-40C2-8D46-4C5766879BB7}" srcId="{C3A13C11-B971-436D-8F47-B3EC5DD856BD}" destId="{21179638-0CC6-4623-946F-AF63FDE754A2}" srcOrd="0" destOrd="0" parTransId="{D20F9C14-2680-4325-A687-3E53BBF3FB1F}" sibTransId="{03870F59-E001-4498-ACF2-9BF303AE9A07}"/>
    <dgm:cxn modelId="{1A93DE7C-1C23-4E77-8BCC-C77D78926F9F}" srcId="{24BED270-469B-4272-BE75-DA3A94DC77D0}" destId="{1AF5395C-B8CA-427A-BB7D-E44FAFF9528D}" srcOrd="0" destOrd="0" parTransId="{E1B0080F-118F-45E2-844D-E5563C242DD9}" sibTransId="{01FBAE29-67A5-4749-B267-320E6DEA9ABC}"/>
    <dgm:cxn modelId="{93A33F81-BDC2-4745-A6A1-6E96F5816827}" type="presOf" srcId="{1D72BEF8-DD94-4277-B046-5E48398F76D1}" destId="{18B9BDC0-4FB3-4CDC-9CD7-57CF7947C5C8}" srcOrd="0" destOrd="0" presId="urn:microsoft.com/office/officeart/2017/3/layout/DropPinTimeline"/>
    <dgm:cxn modelId="{DD764184-0842-44FC-BBB7-13133CF94C9B}" type="presOf" srcId="{C17F633B-45FB-4D49-B62E-8BCBD3C14807}" destId="{AE9D6008-20A7-4213-BF97-1B50CFFB8467}" srcOrd="0" destOrd="0" presId="urn:microsoft.com/office/officeart/2017/3/layout/DropPinTimeline"/>
    <dgm:cxn modelId="{8F64778C-5F81-4647-A80D-23D3A75EEBB2}" type="presOf" srcId="{21179638-0CC6-4623-946F-AF63FDE754A2}" destId="{282FB270-94E7-46D4-B70D-B007971CEEF4}" srcOrd="0" destOrd="0" presId="urn:microsoft.com/office/officeart/2017/3/layout/DropPinTimeline"/>
    <dgm:cxn modelId="{F72915B4-236E-4082-AB6D-2041ADAAD28F}" type="presOf" srcId="{757C11D4-CF3A-422C-94EC-513E35482A00}" destId="{8C0EEC2E-DE7F-4162-848A-BA9DD86A4CF3}" srcOrd="0" destOrd="0" presId="urn:microsoft.com/office/officeart/2017/3/layout/DropPinTimeline"/>
    <dgm:cxn modelId="{9707C5BD-6B6C-45AC-A7BB-EF4916D63DAB}" srcId="{1A70E537-A144-4510-9069-4074AAD2395B}" destId="{C17F633B-45FB-4D49-B62E-8BCBD3C14807}" srcOrd="0" destOrd="0" parTransId="{E0A1DFB2-E173-446E-B73D-BFE21AE35DCE}" sibTransId="{C088A959-9BE6-4F04-AA63-DE43627BC1B9}"/>
    <dgm:cxn modelId="{710B76BF-D23B-4E7F-8770-AC41332C703D}" srcId="{757C11D4-CF3A-422C-94EC-513E35482A00}" destId="{C3A13C11-B971-436D-8F47-B3EC5DD856BD}" srcOrd="2" destOrd="0" parTransId="{C6238A23-A1F2-443E-8833-6F5C1200C3E4}" sibTransId="{429CB83D-6506-4F6E-8D8E-E8772944201C}"/>
    <dgm:cxn modelId="{906C41C6-AF0D-4D41-80D8-738724449ABF}" type="presOf" srcId="{F3D0F1BE-7C99-4265-96D0-BEF9CB77278D}" destId="{BDABB461-695C-43F6-A971-09CA593BDD51}" srcOrd="0" destOrd="0" presId="urn:microsoft.com/office/officeart/2017/3/layout/DropPinTimeline"/>
    <dgm:cxn modelId="{B50D48D0-5A59-4A67-8255-E36457E87EAE}" srcId="{757C11D4-CF3A-422C-94EC-513E35482A00}" destId="{24BED270-469B-4272-BE75-DA3A94DC77D0}" srcOrd="3" destOrd="0" parTransId="{C22B146B-EF3A-4FA6-9CA5-661D50B3492D}" sibTransId="{068F7EA5-E6FB-46FA-B96F-440A896FA961}"/>
    <dgm:cxn modelId="{D6B3B650-907C-474A-8092-607781C43EFF}" type="presParOf" srcId="{8C0EEC2E-DE7F-4162-848A-BA9DD86A4CF3}" destId="{5EFA76AC-95BB-4785-8FE1-88905ACFE77F}" srcOrd="0" destOrd="0" presId="urn:microsoft.com/office/officeart/2017/3/layout/DropPinTimeline"/>
    <dgm:cxn modelId="{625F395F-1BB2-4951-82C6-B8C36AE2C50C}" type="presParOf" srcId="{8C0EEC2E-DE7F-4162-848A-BA9DD86A4CF3}" destId="{927C11CE-F6ED-477E-8399-B77B1232361E}" srcOrd="1" destOrd="0" presId="urn:microsoft.com/office/officeart/2017/3/layout/DropPinTimeline"/>
    <dgm:cxn modelId="{CBC20CE9-D56E-4FF6-BDC8-77B414C69FD1}" type="presParOf" srcId="{927C11CE-F6ED-477E-8399-B77B1232361E}" destId="{D28D1922-60BE-45DF-8D67-9D1E2D12A79B}" srcOrd="0" destOrd="0" presId="urn:microsoft.com/office/officeart/2017/3/layout/DropPinTimeline"/>
    <dgm:cxn modelId="{DC8DCE24-A655-430F-8B26-445DC0792C42}" type="presParOf" srcId="{D28D1922-60BE-45DF-8D67-9D1E2D12A79B}" destId="{FF964988-1117-49BA-A614-DBB2FAB1B07C}" srcOrd="0" destOrd="0" presId="urn:microsoft.com/office/officeart/2017/3/layout/DropPinTimeline"/>
    <dgm:cxn modelId="{EAF943D1-4D90-4F44-BA9C-5D32332AB6D2}" type="presParOf" srcId="{D28D1922-60BE-45DF-8D67-9D1E2D12A79B}" destId="{8E2AB495-1B3E-4A7D-8B0F-C7916691262E}" srcOrd="1" destOrd="0" presId="urn:microsoft.com/office/officeart/2017/3/layout/DropPinTimeline"/>
    <dgm:cxn modelId="{26C30BE0-9740-4BC4-8F3C-F61EC11F3E94}" type="presParOf" srcId="{8E2AB495-1B3E-4A7D-8B0F-C7916691262E}" destId="{46245DF9-DFDE-43C0-983E-840508D43DAF}" srcOrd="0" destOrd="0" presId="urn:microsoft.com/office/officeart/2017/3/layout/DropPinTimeline"/>
    <dgm:cxn modelId="{D2F2B955-C336-4C29-A603-DB77A1BD0D81}" type="presParOf" srcId="{8E2AB495-1B3E-4A7D-8B0F-C7916691262E}" destId="{225B69CD-A7C7-4D0E-B370-6659326C8AB9}" srcOrd="1" destOrd="0" presId="urn:microsoft.com/office/officeart/2017/3/layout/DropPinTimeline"/>
    <dgm:cxn modelId="{9DF0BCF6-24BF-4B45-9EFF-99208DEB317D}" type="presParOf" srcId="{D28D1922-60BE-45DF-8D67-9D1E2D12A79B}" destId="{AE9D6008-20A7-4213-BF97-1B50CFFB8467}" srcOrd="2" destOrd="0" presId="urn:microsoft.com/office/officeart/2017/3/layout/DropPinTimeline"/>
    <dgm:cxn modelId="{834A2EB4-F396-4BC8-9271-452C09BB818D}" type="presParOf" srcId="{D28D1922-60BE-45DF-8D67-9D1E2D12A79B}" destId="{CE431096-0C5C-483F-AEC9-A4E3F2FDFD04}" srcOrd="3" destOrd="0" presId="urn:microsoft.com/office/officeart/2017/3/layout/DropPinTimeline"/>
    <dgm:cxn modelId="{25110EEF-F83A-4A99-8A93-597D962D6591}" type="presParOf" srcId="{D28D1922-60BE-45DF-8D67-9D1E2D12A79B}" destId="{6CAD0484-3D81-4186-A2F1-FA87C614F59B}" srcOrd="4" destOrd="0" presId="urn:microsoft.com/office/officeart/2017/3/layout/DropPinTimeline"/>
    <dgm:cxn modelId="{72666FB5-7E50-40F8-B764-AACE44DAC6BA}" type="presParOf" srcId="{D28D1922-60BE-45DF-8D67-9D1E2D12A79B}" destId="{31CB0494-4440-4F12-AAEF-2BD7CF187E62}" srcOrd="5" destOrd="0" presId="urn:microsoft.com/office/officeart/2017/3/layout/DropPinTimeline"/>
    <dgm:cxn modelId="{2C1E813A-55AB-4F55-A53E-D5347AF52713}" type="presParOf" srcId="{927C11CE-F6ED-477E-8399-B77B1232361E}" destId="{477BC831-C5A6-480F-8BD2-A7FA32C8BA00}" srcOrd="1" destOrd="0" presId="urn:microsoft.com/office/officeart/2017/3/layout/DropPinTimeline"/>
    <dgm:cxn modelId="{FDA4D056-32E0-4A42-812B-7EC032CA37E9}" type="presParOf" srcId="{927C11CE-F6ED-477E-8399-B77B1232361E}" destId="{1A4DE2F9-DE95-4DCF-900C-B796133AB760}" srcOrd="2" destOrd="0" presId="urn:microsoft.com/office/officeart/2017/3/layout/DropPinTimeline"/>
    <dgm:cxn modelId="{A2E7BB32-EA08-4CC7-99E4-D416AAB3553D}" type="presParOf" srcId="{1A4DE2F9-DE95-4DCF-900C-B796133AB760}" destId="{37FA4EB4-198D-49EB-B912-5F3AE6FB029C}" srcOrd="0" destOrd="0" presId="urn:microsoft.com/office/officeart/2017/3/layout/DropPinTimeline"/>
    <dgm:cxn modelId="{6B73B169-99F5-4D16-9DE0-F10D9CB99D83}" type="presParOf" srcId="{1A4DE2F9-DE95-4DCF-900C-B796133AB760}" destId="{CF2C1D62-1203-4EC7-9A6E-E39D5A842866}" srcOrd="1" destOrd="0" presId="urn:microsoft.com/office/officeart/2017/3/layout/DropPinTimeline"/>
    <dgm:cxn modelId="{02F4B967-4871-460B-A814-07C2B7D1DA76}" type="presParOf" srcId="{CF2C1D62-1203-4EC7-9A6E-E39D5A842866}" destId="{A347C317-C36A-4597-B728-29F5A185B546}" srcOrd="0" destOrd="0" presId="urn:microsoft.com/office/officeart/2017/3/layout/DropPinTimeline"/>
    <dgm:cxn modelId="{20228FEB-9F07-4B70-9EE8-2DD876C7814B}" type="presParOf" srcId="{CF2C1D62-1203-4EC7-9A6E-E39D5A842866}" destId="{157CA577-92F8-4588-A0CF-159B0E42D1FF}" srcOrd="1" destOrd="0" presId="urn:microsoft.com/office/officeart/2017/3/layout/DropPinTimeline"/>
    <dgm:cxn modelId="{E8DCBFE4-0CA8-4CAF-B03F-4A630595C6FF}" type="presParOf" srcId="{1A4DE2F9-DE95-4DCF-900C-B796133AB760}" destId="{BDABB461-695C-43F6-A971-09CA593BDD51}" srcOrd="2" destOrd="0" presId="urn:microsoft.com/office/officeart/2017/3/layout/DropPinTimeline"/>
    <dgm:cxn modelId="{551CB518-68C8-4F88-8173-B0B1CEA0F699}" type="presParOf" srcId="{1A4DE2F9-DE95-4DCF-900C-B796133AB760}" destId="{18B9BDC0-4FB3-4CDC-9CD7-57CF7947C5C8}" srcOrd="3" destOrd="0" presId="urn:microsoft.com/office/officeart/2017/3/layout/DropPinTimeline"/>
    <dgm:cxn modelId="{CBF249CA-9DB8-4601-A2D5-E28FBF24D405}" type="presParOf" srcId="{1A4DE2F9-DE95-4DCF-900C-B796133AB760}" destId="{C5E72EA3-E6DB-4229-807C-6EAAC9ED0026}" srcOrd="4" destOrd="0" presId="urn:microsoft.com/office/officeart/2017/3/layout/DropPinTimeline"/>
    <dgm:cxn modelId="{DA43789E-9A23-4FD9-8DD8-94ED883AEA82}" type="presParOf" srcId="{1A4DE2F9-DE95-4DCF-900C-B796133AB760}" destId="{D922DED8-DFC5-46D4-9565-52CA03F24F84}" srcOrd="5" destOrd="0" presId="urn:microsoft.com/office/officeart/2017/3/layout/DropPinTimeline"/>
    <dgm:cxn modelId="{147B5424-6B82-4176-A7FC-882CB9D73A8E}" type="presParOf" srcId="{927C11CE-F6ED-477E-8399-B77B1232361E}" destId="{D4BA8661-9340-498C-A7F4-6EA1D84AA18E}" srcOrd="3" destOrd="0" presId="urn:microsoft.com/office/officeart/2017/3/layout/DropPinTimeline"/>
    <dgm:cxn modelId="{74E4DC58-A16D-4E7E-8929-B432BA7BC9D8}" type="presParOf" srcId="{927C11CE-F6ED-477E-8399-B77B1232361E}" destId="{B1E7624C-A09B-4732-9AA6-7B204F17FCA1}" srcOrd="4" destOrd="0" presId="urn:microsoft.com/office/officeart/2017/3/layout/DropPinTimeline"/>
    <dgm:cxn modelId="{D7BF12C7-118F-49A9-B7F5-106E2DA4FCA7}" type="presParOf" srcId="{B1E7624C-A09B-4732-9AA6-7B204F17FCA1}" destId="{A35B46B1-8082-4729-B0AD-9E3BD12FC46F}" srcOrd="0" destOrd="0" presId="urn:microsoft.com/office/officeart/2017/3/layout/DropPinTimeline"/>
    <dgm:cxn modelId="{42186C15-61D0-4A09-83DB-78E578BA0E21}" type="presParOf" srcId="{B1E7624C-A09B-4732-9AA6-7B204F17FCA1}" destId="{47926853-DBF6-46C8-8398-D9D5F94EDF3E}" srcOrd="1" destOrd="0" presId="urn:microsoft.com/office/officeart/2017/3/layout/DropPinTimeline"/>
    <dgm:cxn modelId="{5EDA4CE0-2145-4EF5-B59B-2743E07F9C71}" type="presParOf" srcId="{47926853-DBF6-46C8-8398-D9D5F94EDF3E}" destId="{26E4CF16-28FD-4C8E-86E6-8C627C858F01}" srcOrd="0" destOrd="0" presId="urn:microsoft.com/office/officeart/2017/3/layout/DropPinTimeline"/>
    <dgm:cxn modelId="{095EA0EF-7B0B-4204-93A5-67666882819C}" type="presParOf" srcId="{47926853-DBF6-46C8-8398-D9D5F94EDF3E}" destId="{21596F2A-2206-458F-8C0E-35CB60DDD4D0}" srcOrd="1" destOrd="0" presId="urn:microsoft.com/office/officeart/2017/3/layout/DropPinTimeline"/>
    <dgm:cxn modelId="{C6634E08-0AFB-4EA3-A57B-62A904E9B330}" type="presParOf" srcId="{B1E7624C-A09B-4732-9AA6-7B204F17FCA1}" destId="{282FB270-94E7-46D4-B70D-B007971CEEF4}" srcOrd="2" destOrd="0" presId="urn:microsoft.com/office/officeart/2017/3/layout/DropPinTimeline"/>
    <dgm:cxn modelId="{78471E91-BD21-4470-8F58-E570B60083BA}" type="presParOf" srcId="{B1E7624C-A09B-4732-9AA6-7B204F17FCA1}" destId="{2475CA86-7037-4FE2-B190-08169A61CCC7}" srcOrd="3" destOrd="0" presId="urn:microsoft.com/office/officeart/2017/3/layout/DropPinTimeline"/>
    <dgm:cxn modelId="{4DEDAFE2-8B48-4E2D-A7FB-BC12B0F3CBBF}" type="presParOf" srcId="{B1E7624C-A09B-4732-9AA6-7B204F17FCA1}" destId="{B39C324E-69D6-4A4B-838E-48FDA0E00C61}" srcOrd="4" destOrd="0" presId="urn:microsoft.com/office/officeart/2017/3/layout/DropPinTimeline"/>
    <dgm:cxn modelId="{D4752F0C-BCD5-428B-9B8D-FCF1FBDC9E30}" type="presParOf" srcId="{B1E7624C-A09B-4732-9AA6-7B204F17FCA1}" destId="{C47D16BA-A61E-4576-8603-F9A3CC12A36E}" srcOrd="5" destOrd="0" presId="urn:microsoft.com/office/officeart/2017/3/layout/DropPinTimeline"/>
    <dgm:cxn modelId="{E567A5D6-A24B-4AAC-A919-2ADAA83FE7FA}" type="presParOf" srcId="{927C11CE-F6ED-477E-8399-B77B1232361E}" destId="{F17882ED-4EE2-48D9-A297-A29E9415F789}" srcOrd="5" destOrd="0" presId="urn:microsoft.com/office/officeart/2017/3/layout/DropPinTimeline"/>
    <dgm:cxn modelId="{98A26665-CFFE-4CA6-8B43-22101581761F}" type="presParOf" srcId="{927C11CE-F6ED-477E-8399-B77B1232361E}" destId="{CCEFD928-C195-426B-A4D4-E53DBD1DEFD7}" srcOrd="6" destOrd="0" presId="urn:microsoft.com/office/officeart/2017/3/layout/DropPinTimeline"/>
    <dgm:cxn modelId="{FB004BE1-3484-4152-9F31-F7A3F4B1B53C}" type="presParOf" srcId="{CCEFD928-C195-426B-A4D4-E53DBD1DEFD7}" destId="{2679E36B-2E8D-4C4F-A75A-613FBF2D67FC}" srcOrd="0" destOrd="0" presId="urn:microsoft.com/office/officeart/2017/3/layout/DropPinTimeline"/>
    <dgm:cxn modelId="{53F5F33C-0A90-4043-8576-65483710B94F}" type="presParOf" srcId="{CCEFD928-C195-426B-A4D4-E53DBD1DEFD7}" destId="{9A87DD8B-9787-43B6-8AAF-E966B21D0D62}" srcOrd="1" destOrd="0" presId="urn:microsoft.com/office/officeart/2017/3/layout/DropPinTimeline"/>
    <dgm:cxn modelId="{F4F7C918-2B0D-4930-AF1B-05884D74FC30}" type="presParOf" srcId="{9A87DD8B-9787-43B6-8AAF-E966B21D0D62}" destId="{A4EA4E1F-8D7C-421C-992C-61B904DE3160}" srcOrd="0" destOrd="0" presId="urn:microsoft.com/office/officeart/2017/3/layout/DropPinTimeline"/>
    <dgm:cxn modelId="{81039645-F7F8-4029-AB89-ADF2316FADF0}" type="presParOf" srcId="{9A87DD8B-9787-43B6-8AAF-E966B21D0D62}" destId="{3D655759-DB2A-4762-BA81-B6AC934D1BDF}" srcOrd="1" destOrd="0" presId="urn:microsoft.com/office/officeart/2017/3/layout/DropPinTimeline"/>
    <dgm:cxn modelId="{6C72BD01-9F95-48EB-AAF4-A55875973FDC}" type="presParOf" srcId="{CCEFD928-C195-426B-A4D4-E53DBD1DEFD7}" destId="{66944B12-54E3-42DE-9C5B-EB4F0DBA097C}" srcOrd="2" destOrd="0" presId="urn:microsoft.com/office/officeart/2017/3/layout/DropPinTimeline"/>
    <dgm:cxn modelId="{8AE6980E-AE11-4CC0-BEC1-244237078D13}" type="presParOf" srcId="{CCEFD928-C195-426B-A4D4-E53DBD1DEFD7}" destId="{6631F34B-C9D5-4820-8CE7-83A3E0A96EBC}" srcOrd="3" destOrd="0" presId="urn:microsoft.com/office/officeart/2017/3/layout/DropPinTimeline"/>
    <dgm:cxn modelId="{7E0D9317-D262-4438-8B04-61CC516DA526}" type="presParOf" srcId="{CCEFD928-C195-426B-A4D4-E53DBD1DEFD7}" destId="{5BFC9106-02D6-4890-846F-261A818BD015}" srcOrd="4" destOrd="0" presId="urn:microsoft.com/office/officeart/2017/3/layout/DropPinTimeline"/>
    <dgm:cxn modelId="{A1AC63BE-8B5D-45E8-9D8A-DB52A5689C89}" type="presParOf" srcId="{CCEFD928-C195-426B-A4D4-E53DBD1DEFD7}" destId="{35B4473D-DF1B-4B8B-8350-D80A49B7FD77}" srcOrd="5" destOrd="0" presId="urn:microsoft.com/office/officeart/2017/3/layout/DropPin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4D2F0D-044F-44F6-AF4D-2721038661C2}">
      <dsp:nvSpPr>
        <dsp:cNvPr id="0" name=""/>
        <dsp:cNvSpPr/>
      </dsp:nvSpPr>
      <dsp:spPr>
        <a:xfrm>
          <a:off x="429801" y="0"/>
          <a:ext cx="6988997" cy="4144963"/>
        </a:xfrm>
        <a:prstGeom prst="rightArrow">
          <a:avLst/>
        </a:prstGeom>
        <a:solidFill>
          <a:schemeClr val="tx2">
            <a:lumMod val="60000"/>
            <a:lumOff val="40000"/>
          </a:schemeClr>
        </a:solidFill>
        <a:ln>
          <a:noFill/>
        </a:ln>
        <a:effectLst/>
      </dsp:spPr>
      <dsp:style>
        <a:lnRef idx="0">
          <a:scrgbClr r="0" g="0" b="0"/>
        </a:lnRef>
        <a:fillRef idx="1">
          <a:scrgbClr r="0" g="0" b="0"/>
        </a:fillRef>
        <a:effectRef idx="0">
          <a:scrgbClr r="0" g="0" b="0"/>
        </a:effectRef>
        <a:fontRef idx="minor"/>
      </dsp:style>
    </dsp:sp>
    <dsp:sp modelId="{8665CCB6-DCB5-4224-BE1C-9859E121AAC0}">
      <dsp:nvSpPr>
        <dsp:cNvPr id="0" name=""/>
        <dsp:cNvSpPr/>
      </dsp:nvSpPr>
      <dsp:spPr>
        <a:xfrm>
          <a:off x="265963" y="871735"/>
          <a:ext cx="2354580" cy="240149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CL" sz="1900" kern="1200" dirty="0">
              <a:solidFill>
                <a:schemeClr val="tx1"/>
              </a:solidFill>
            </a:rPr>
            <a:t>Presentar obras relacionadas con la Dictadura Militar y la desigualdad social</a:t>
          </a:r>
        </a:p>
      </dsp:txBody>
      <dsp:txXfrm>
        <a:off x="380904" y="986676"/>
        <a:ext cx="2124698" cy="2171610"/>
      </dsp:txXfrm>
    </dsp:sp>
    <dsp:sp modelId="{E924805E-35EB-492B-99E3-645F694F85FD}">
      <dsp:nvSpPr>
        <dsp:cNvPr id="0" name=""/>
        <dsp:cNvSpPr/>
      </dsp:nvSpPr>
      <dsp:spPr>
        <a:xfrm>
          <a:off x="2747010" y="1243488"/>
          <a:ext cx="2354580" cy="165798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CL" sz="1900" kern="1200" dirty="0">
              <a:solidFill>
                <a:schemeClr val="tx1"/>
              </a:solidFill>
            </a:rPr>
            <a:t>Crear conciencia de la necesidad de un cambio en las estructuras socioeconómicas</a:t>
          </a:r>
        </a:p>
      </dsp:txBody>
      <dsp:txXfrm>
        <a:off x="2827946" y="1324424"/>
        <a:ext cx="2192708" cy="1496113"/>
      </dsp:txXfrm>
    </dsp:sp>
    <dsp:sp modelId="{63E3544E-7839-4B7F-8EA0-0ADCA1E02BF1}">
      <dsp:nvSpPr>
        <dsp:cNvPr id="0" name=""/>
        <dsp:cNvSpPr/>
      </dsp:nvSpPr>
      <dsp:spPr>
        <a:xfrm>
          <a:off x="5228056" y="1243488"/>
          <a:ext cx="2354580" cy="165798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CL" sz="1900" kern="1200" dirty="0">
              <a:solidFill>
                <a:schemeClr val="tx1"/>
              </a:solidFill>
            </a:rPr>
            <a:t>Busca fomentar una unidad latinoamericana y “despertar” a la conciencia social </a:t>
          </a:r>
        </a:p>
      </dsp:txBody>
      <dsp:txXfrm>
        <a:off x="5308992" y="1324424"/>
        <a:ext cx="2192708" cy="14961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FA76AC-95BB-4785-8FE1-88905ACFE77F}">
      <dsp:nvSpPr>
        <dsp:cNvPr id="0" name=""/>
        <dsp:cNvSpPr/>
      </dsp:nvSpPr>
      <dsp:spPr>
        <a:xfrm>
          <a:off x="0" y="2175669"/>
          <a:ext cx="5721484" cy="0"/>
        </a:xfrm>
        <a:prstGeom prst="line">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46245DF9-DFDE-43C0-983E-840508D43DAF}">
      <dsp:nvSpPr>
        <dsp:cNvPr id="0" name=""/>
        <dsp:cNvSpPr/>
      </dsp:nvSpPr>
      <dsp:spPr>
        <a:xfrm rot="8100000">
          <a:off x="66498" y="505617"/>
          <a:ext cx="311572" cy="311572"/>
        </a:xfrm>
        <a:prstGeom prst="teardrop">
          <a:avLst>
            <a:gd name="adj" fmla="val 115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5B69CD-A7C7-4D0E-B370-6659326C8AB9}">
      <dsp:nvSpPr>
        <dsp:cNvPr id="0" name=""/>
        <dsp:cNvSpPr/>
      </dsp:nvSpPr>
      <dsp:spPr>
        <a:xfrm>
          <a:off x="101111" y="540230"/>
          <a:ext cx="242346" cy="242346"/>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E9D6008-20A7-4213-BF97-1B50CFFB8467}">
      <dsp:nvSpPr>
        <dsp:cNvPr id="0" name=""/>
        <dsp:cNvSpPr/>
      </dsp:nvSpPr>
      <dsp:spPr>
        <a:xfrm>
          <a:off x="442599" y="887672"/>
          <a:ext cx="1856198" cy="12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a:t>Karaxú Live (con Karaxú).</a:t>
          </a:r>
        </a:p>
      </dsp:txBody>
      <dsp:txXfrm>
        <a:off x="442599" y="887672"/>
        <a:ext cx="1856198" cy="1287996"/>
      </dsp:txXfrm>
    </dsp:sp>
    <dsp:sp modelId="{CE431096-0C5C-483F-AEC9-A4E3F2FDFD04}">
      <dsp:nvSpPr>
        <dsp:cNvPr id="0" name=""/>
        <dsp:cNvSpPr/>
      </dsp:nvSpPr>
      <dsp:spPr>
        <a:xfrm>
          <a:off x="442599" y="435133"/>
          <a:ext cx="1856198" cy="45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1975</a:t>
          </a:r>
        </a:p>
      </dsp:txBody>
      <dsp:txXfrm>
        <a:off x="442599" y="435133"/>
        <a:ext cx="1856198" cy="452539"/>
      </dsp:txXfrm>
    </dsp:sp>
    <dsp:sp modelId="{6CAD0484-3D81-4186-A2F1-FA87C614F59B}">
      <dsp:nvSpPr>
        <dsp:cNvPr id="0" name=""/>
        <dsp:cNvSpPr/>
      </dsp:nvSpPr>
      <dsp:spPr>
        <a:xfrm>
          <a:off x="222284" y="887672"/>
          <a:ext cx="0" cy="1287996"/>
        </a:xfrm>
        <a:prstGeom prst="line">
          <a:avLst/>
        </a:prstGeom>
        <a:noFill/>
        <a:ln w="12700" cap="flat"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FF964988-1117-49BA-A614-DBB2FAB1B07C}">
      <dsp:nvSpPr>
        <dsp:cNvPr id="0" name=""/>
        <dsp:cNvSpPr/>
      </dsp:nvSpPr>
      <dsp:spPr>
        <a:xfrm>
          <a:off x="188582" y="2134940"/>
          <a:ext cx="79313" cy="81457"/>
        </a:xfrm>
        <a:prstGeom prst="ellipse">
          <a:avLst/>
        </a:prstGeom>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47C317-C36A-4597-B728-29F5A185B546}">
      <dsp:nvSpPr>
        <dsp:cNvPr id="0" name=""/>
        <dsp:cNvSpPr/>
      </dsp:nvSpPr>
      <dsp:spPr>
        <a:xfrm rot="18900000">
          <a:off x="1206737" y="3534148"/>
          <a:ext cx="311572" cy="311572"/>
        </a:xfrm>
        <a:prstGeom prst="teardrop">
          <a:avLst>
            <a:gd name="adj" fmla="val 115000"/>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7CA577-92F8-4588-A0CF-159B0E42D1FF}">
      <dsp:nvSpPr>
        <dsp:cNvPr id="0" name=""/>
        <dsp:cNvSpPr/>
      </dsp:nvSpPr>
      <dsp:spPr>
        <a:xfrm>
          <a:off x="1241350" y="3568761"/>
          <a:ext cx="242346" cy="242346"/>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BDABB461-695C-43F6-A971-09CA593BDD51}">
      <dsp:nvSpPr>
        <dsp:cNvPr id="0" name=""/>
        <dsp:cNvSpPr/>
      </dsp:nvSpPr>
      <dsp:spPr>
        <a:xfrm>
          <a:off x="1582838" y="2175669"/>
          <a:ext cx="1856198" cy="12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b" anchorCtr="0">
          <a:noAutofit/>
        </a:bodyPr>
        <a:lstStyle/>
        <a:p>
          <a:pPr marL="0" lvl="0" indent="0" algn="l" defTabSz="666750">
            <a:lnSpc>
              <a:spcPct val="90000"/>
            </a:lnSpc>
            <a:spcBef>
              <a:spcPct val="0"/>
            </a:spcBef>
            <a:spcAft>
              <a:spcPct val="35000"/>
            </a:spcAft>
            <a:buNone/>
          </a:pPr>
          <a:r>
            <a:rPr lang="en-US" sz="1500" kern="1200"/>
            <a:t>Itinerario de un retorno (en México).</a:t>
          </a:r>
        </a:p>
      </dsp:txBody>
      <dsp:txXfrm>
        <a:off x="1582838" y="2175669"/>
        <a:ext cx="1856198" cy="1287996"/>
      </dsp:txXfrm>
    </dsp:sp>
    <dsp:sp modelId="{18B9BDC0-4FB3-4CDC-9CD7-57CF7947C5C8}">
      <dsp:nvSpPr>
        <dsp:cNvPr id="0" name=""/>
        <dsp:cNvSpPr/>
      </dsp:nvSpPr>
      <dsp:spPr>
        <a:xfrm>
          <a:off x="1582838" y="3463665"/>
          <a:ext cx="1856198" cy="45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1983</a:t>
          </a:r>
        </a:p>
      </dsp:txBody>
      <dsp:txXfrm>
        <a:off x="1582838" y="3463665"/>
        <a:ext cx="1856198" cy="452539"/>
      </dsp:txXfrm>
    </dsp:sp>
    <dsp:sp modelId="{C5E72EA3-E6DB-4229-807C-6EAAC9ED0026}">
      <dsp:nvSpPr>
        <dsp:cNvPr id="0" name=""/>
        <dsp:cNvSpPr/>
      </dsp:nvSpPr>
      <dsp:spPr>
        <a:xfrm>
          <a:off x="1362523" y="2175669"/>
          <a:ext cx="0" cy="1287996"/>
        </a:xfrm>
        <a:prstGeom prst="line">
          <a:avLst/>
        </a:prstGeom>
        <a:noFill/>
        <a:ln w="12700" cap="flat" cmpd="sng" algn="ctr">
          <a:solidFill>
            <a:schemeClr val="accent2">
              <a:hueOff val="-485121"/>
              <a:satOff val="-27976"/>
              <a:lumOff val="2876"/>
              <a:alphaOff val="0"/>
            </a:schemeClr>
          </a:solidFill>
          <a:prstDash val="dash"/>
          <a:miter lim="800000"/>
        </a:ln>
        <a:effectLst/>
      </dsp:spPr>
      <dsp:style>
        <a:lnRef idx="1">
          <a:scrgbClr r="0" g="0" b="0"/>
        </a:lnRef>
        <a:fillRef idx="0">
          <a:scrgbClr r="0" g="0" b="0"/>
        </a:fillRef>
        <a:effectRef idx="0">
          <a:scrgbClr r="0" g="0" b="0"/>
        </a:effectRef>
        <a:fontRef idx="minor"/>
      </dsp:style>
    </dsp:sp>
    <dsp:sp modelId="{37FA4EB4-198D-49EB-B912-5F3AE6FB029C}">
      <dsp:nvSpPr>
        <dsp:cNvPr id="0" name=""/>
        <dsp:cNvSpPr/>
      </dsp:nvSpPr>
      <dsp:spPr>
        <a:xfrm>
          <a:off x="1328821" y="2134940"/>
          <a:ext cx="79313" cy="81457"/>
        </a:xfrm>
        <a:prstGeom prst="ellipse">
          <a:avLst/>
        </a:prstGeom>
        <a:solidFill>
          <a:schemeClr val="accent2">
            <a:hueOff val="-485121"/>
            <a:satOff val="-27976"/>
            <a:lumOff val="2876"/>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E4CF16-28FD-4C8E-86E6-8C627C858F01}">
      <dsp:nvSpPr>
        <dsp:cNvPr id="0" name=""/>
        <dsp:cNvSpPr/>
      </dsp:nvSpPr>
      <dsp:spPr>
        <a:xfrm rot="8100000">
          <a:off x="2346976" y="505617"/>
          <a:ext cx="311572" cy="311572"/>
        </a:xfrm>
        <a:prstGeom prst="teardrop">
          <a:avLst>
            <a:gd name="adj" fmla="val 115000"/>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596F2A-2206-458F-8C0E-35CB60DDD4D0}">
      <dsp:nvSpPr>
        <dsp:cNvPr id="0" name=""/>
        <dsp:cNvSpPr/>
      </dsp:nvSpPr>
      <dsp:spPr>
        <a:xfrm>
          <a:off x="2381589" y="540230"/>
          <a:ext cx="242346" cy="242346"/>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82FB270-94E7-46D4-B70D-B007971CEEF4}">
      <dsp:nvSpPr>
        <dsp:cNvPr id="0" name=""/>
        <dsp:cNvSpPr/>
      </dsp:nvSpPr>
      <dsp:spPr>
        <a:xfrm>
          <a:off x="2723077" y="887672"/>
          <a:ext cx="1856198" cy="12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a:t>Patricio Manns en Chile (en Chile).</a:t>
          </a:r>
        </a:p>
      </dsp:txBody>
      <dsp:txXfrm>
        <a:off x="2723077" y="887672"/>
        <a:ext cx="1856198" cy="1287996"/>
      </dsp:txXfrm>
    </dsp:sp>
    <dsp:sp modelId="{2475CA86-7037-4FE2-B190-08169A61CCC7}">
      <dsp:nvSpPr>
        <dsp:cNvPr id="0" name=""/>
        <dsp:cNvSpPr/>
      </dsp:nvSpPr>
      <dsp:spPr>
        <a:xfrm>
          <a:off x="2723077" y="435133"/>
          <a:ext cx="1856198" cy="45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1990</a:t>
          </a:r>
        </a:p>
      </dsp:txBody>
      <dsp:txXfrm>
        <a:off x="2723077" y="435133"/>
        <a:ext cx="1856198" cy="452539"/>
      </dsp:txXfrm>
    </dsp:sp>
    <dsp:sp modelId="{B39C324E-69D6-4A4B-838E-48FDA0E00C61}">
      <dsp:nvSpPr>
        <dsp:cNvPr id="0" name=""/>
        <dsp:cNvSpPr/>
      </dsp:nvSpPr>
      <dsp:spPr>
        <a:xfrm>
          <a:off x="2502762" y="887672"/>
          <a:ext cx="0" cy="1287996"/>
        </a:xfrm>
        <a:prstGeom prst="line">
          <a:avLst/>
        </a:prstGeom>
        <a:noFill/>
        <a:ln w="12700" cap="flat" cmpd="sng" algn="ctr">
          <a:solidFill>
            <a:schemeClr val="accent2">
              <a:hueOff val="-970242"/>
              <a:satOff val="-55952"/>
              <a:lumOff val="5752"/>
              <a:alphaOff val="0"/>
            </a:schemeClr>
          </a:solidFill>
          <a:prstDash val="dash"/>
          <a:miter lim="800000"/>
        </a:ln>
        <a:effectLst/>
      </dsp:spPr>
      <dsp:style>
        <a:lnRef idx="1">
          <a:scrgbClr r="0" g="0" b="0"/>
        </a:lnRef>
        <a:fillRef idx="0">
          <a:scrgbClr r="0" g="0" b="0"/>
        </a:fillRef>
        <a:effectRef idx="0">
          <a:scrgbClr r="0" g="0" b="0"/>
        </a:effectRef>
        <a:fontRef idx="minor"/>
      </dsp:style>
    </dsp:sp>
    <dsp:sp modelId="{A35B46B1-8082-4729-B0AD-9E3BD12FC46F}">
      <dsp:nvSpPr>
        <dsp:cNvPr id="0" name=""/>
        <dsp:cNvSpPr/>
      </dsp:nvSpPr>
      <dsp:spPr>
        <a:xfrm>
          <a:off x="2469060" y="2134940"/>
          <a:ext cx="79313" cy="81457"/>
        </a:xfrm>
        <a:prstGeom prst="ellipse">
          <a:avLst/>
        </a:prstGeom>
        <a:solidFill>
          <a:schemeClr val="accent2">
            <a:hueOff val="-970242"/>
            <a:satOff val="-55952"/>
            <a:lumOff val="5752"/>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EA4E1F-8D7C-421C-992C-61B904DE3160}">
      <dsp:nvSpPr>
        <dsp:cNvPr id="0" name=""/>
        <dsp:cNvSpPr/>
      </dsp:nvSpPr>
      <dsp:spPr>
        <a:xfrm rot="18900000">
          <a:off x="3487215" y="3534148"/>
          <a:ext cx="311572" cy="311572"/>
        </a:xfrm>
        <a:prstGeom prst="teardrop">
          <a:avLst>
            <a:gd name="adj" fmla="val 115000"/>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655759-DB2A-4762-BA81-B6AC934D1BDF}">
      <dsp:nvSpPr>
        <dsp:cNvPr id="0" name=""/>
        <dsp:cNvSpPr/>
      </dsp:nvSpPr>
      <dsp:spPr>
        <a:xfrm>
          <a:off x="3521828" y="3568761"/>
          <a:ext cx="242346" cy="242346"/>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6944B12-54E3-42DE-9C5B-EB4F0DBA097C}">
      <dsp:nvSpPr>
        <dsp:cNvPr id="0" name=""/>
        <dsp:cNvSpPr/>
      </dsp:nvSpPr>
      <dsp:spPr>
        <a:xfrm>
          <a:off x="3863316" y="2175669"/>
          <a:ext cx="1856198" cy="12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b" anchorCtr="0">
          <a:noAutofit/>
        </a:bodyPr>
        <a:lstStyle/>
        <a:p>
          <a:pPr marL="0" lvl="0" indent="0" algn="l" defTabSz="666750">
            <a:lnSpc>
              <a:spcPct val="90000"/>
            </a:lnSpc>
            <a:spcBef>
              <a:spcPct val="0"/>
            </a:spcBef>
            <a:spcAft>
              <a:spcPct val="35000"/>
            </a:spcAft>
            <a:buNone/>
          </a:pPr>
          <a:r>
            <a:rPr lang="en-US" sz="1500" kern="1200"/>
            <a:t>América, novia mía</a:t>
          </a:r>
        </a:p>
      </dsp:txBody>
      <dsp:txXfrm>
        <a:off x="3863316" y="2175669"/>
        <a:ext cx="1856198" cy="1287996"/>
      </dsp:txXfrm>
    </dsp:sp>
    <dsp:sp modelId="{6631F34B-C9D5-4820-8CE7-83A3E0A96EBC}">
      <dsp:nvSpPr>
        <dsp:cNvPr id="0" name=""/>
        <dsp:cNvSpPr/>
      </dsp:nvSpPr>
      <dsp:spPr>
        <a:xfrm>
          <a:off x="3863316" y="3463665"/>
          <a:ext cx="1856198" cy="45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2000</a:t>
          </a:r>
        </a:p>
      </dsp:txBody>
      <dsp:txXfrm>
        <a:off x="3863316" y="3463665"/>
        <a:ext cx="1856198" cy="452539"/>
      </dsp:txXfrm>
    </dsp:sp>
    <dsp:sp modelId="{5BFC9106-02D6-4890-846F-261A818BD015}">
      <dsp:nvSpPr>
        <dsp:cNvPr id="0" name=""/>
        <dsp:cNvSpPr/>
      </dsp:nvSpPr>
      <dsp:spPr>
        <a:xfrm>
          <a:off x="3643001" y="2175669"/>
          <a:ext cx="0" cy="1287996"/>
        </a:xfrm>
        <a:prstGeom prst="line">
          <a:avLst/>
        </a:prstGeom>
        <a:noFill/>
        <a:ln w="12700" cap="flat" cmpd="sng" algn="ctr">
          <a:solidFill>
            <a:schemeClr val="accent2">
              <a:hueOff val="-1455363"/>
              <a:satOff val="-83928"/>
              <a:lumOff val="8628"/>
              <a:alphaOff val="0"/>
            </a:schemeClr>
          </a:solidFill>
          <a:prstDash val="dash"/>
          <a:miter lim="800000"/>
        </a:ln>
        <a:effectLst/>
      </dsp:spPr>
      <dsp:style>
        <a:lnRef idx="1">
          <a:scrgbClr r="0" g="0" b="0"/>
        </a:lnRef>
        <a:fillRef idx="0">
          <a:scrgbClr r="0" g="0" b="0"/>
        </a:fillRef>
        <a:effectRef idx="0">
          <a:scrgbClr r="0" g="0" b="0"/>
        </a:effectRef>
        <a:fontRef idx="minor"/>
      </dsp:style>
    </dsp:sp>
    <dsp:sp modelId="{2679E36B-2E8D-4C4F-A75A-613FBF2D67FC}">
      <dsp:nvSpPr>
        <dsp:cNvPr id="0" name=""/>
        <dsp:cNvSpPr/>
      </dsp:nvSpPr>
      <dsp:spPr>
        <a:xfrm>
          <a:off x="3609299" y="2134940"/>
          <a:ext cx="79313" cy="81457"/>
        </a:xfrm>
        <a:prstGeom prst="ellipse">
          <a:avLst/>
        </a:prstGeom>
        <a:solidFill>
          <a:schemeClr val="accent2">
            <a:hueOff val="-1455363"/>
            <a:satOff val="-83928"/>
            <a:lumOff val="8628"/>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65C5B8-4148-4E1C-A65C-4C6F08F4938D}"/>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a:extLst>
              <a:ext uri="{FF2B5EF4-FFF2-40B4-BE49-F238E27FC236}">
                <a16:creationId xmlns:a16="http://schemas.microsoft.com/office/drawing/2014/main" id="{D03B1B0A-28A1-469A-8146-BA80C5850B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4" name="Marcador de fecha 3">
            <a:extLst>
              <a:ext uri="{FF2B5EF4-FFF2-40B4-BE49-F238E27FC236}">
                <a16:creationId xmlns:a16="http://schemas.microsoft.com/office/drawing/2014/main" id="{6C2F6706-0F1B-4184-9B04-3ACDF500EE90}"/>
              </a:ext>
            </a:extLst>
          </p:cNvPr>
          <p:cNvSpPr>
            <a:spLocks noGrp="1"/>
          </p:cNvSpPr>
          <p:nvPr>
            <p:ph type="dt" sz="half" idx="10"/>
          </p:nvPr>
        </p:nvSpPr>
        <p:spPr/>
        <p:txBody>
          <a:bodyPr/>
          <a:lstStyle/>
          <a:p>
            <a:fld id="{1C7753DE-8A16-4E95-8101-81112BB27BE2}" type="datetimeFigureOut">
              <a:rPr lang="es-CL" smtClean="0"/>
              <a:t>20-11-2020</a:t>
            </a:fld>
            <a:endParaRPr lang="es-CL"/>
          </a:p>
        </p:txBody>
      </p:sp>
      <p:sp>
        <p:nvSpPr>
          <p:cNvPr id="5" name="Marcador de pie de página 4">
            <a:extLst>
              <a:ext uri="{FF2B5EF4-FFF2-40B4-BE49-F238E27FC236}">
                <a16:creationId xmlns:a16="http://schemas.microsoft.com/office/drawing/2014/main" id="{7E3849CC-58B5-46EF-B523-E939B82E2F8F}"/>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22C0150D-701A-4F54-A0DE-241F5D7A83A9}"/>
              </a:ext>
            </a:extLst>
          </p:cNvPr>
          <p:cNvSpPr>
            <a:spLocks noGrp="1"/>
          </p:cNvSpPr>
          <p:nvPr>
            <p:ph type="sldNum" sz="quarter" idx="12"/>
          </p:nvPr>
        </p:nvSpPr>
        <p:spPr/>
        <p:txBody>
          <a:bodyPr/>
          <a:lstStyle/>
          <a:p>
            <a:fld id="{B83F2ACC-AE02-4215-99A2-001CA52B15CD}" type="slidenum">
              <a:rPr lang="es-CL" smtClean="0"/>
              <a:t>‹Nº›</a:t>
            </a:fld>
            <a:endParaRPr lang="es-CL"/>
          </a:p>
        </p:txBody>
      </p:sp>
    </p:spTree>
    <p:extLst>
      <p:ext uri="{BB962C8B-B14F-4D97-AF65-F5344CB8AC3E}">
        <p14:creationId xmlns:p14="http://schemas.microsoft.com/office/powerpoint/2010/main" val="3002344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218CA1-7110-4640-82FF-7C3607189F5F}"/>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C2041B77-BFD4-4AD6-BA32-CBD1998CCC1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A920A04E-8B63-4F7E-AFD8-BADD9B6C92CD}"/>
              </a:ext>
            </a:extLst>
          </p:cNvPr>
          <p:cNvSpPr>
            <a:spLocks noGrp="1"/>
          </p:cNvSpPr>
          <p:nvPr>
            <p:ph type="dt" sz="half" idx="10"/>
          </p:nvPr>
        </p:nvSpPr>
        <p:spPr/>
        <p:txBody>
          <a:bodyPr/>
          <a:lstStyle/>
          <a:p>
            <a:fld id="{1C7753DE-8A16-4E95-8101-81112BB27BE2}" type="datetimeFigureOut">
              <a:rPr lang="es-CL" smtClean="0"/>
              <a:t>20-11-2020</a:t>
            </a:fld>
            <a:endParaRPr lang="es-CL"/>
          </a:p>
        </p:txBody>
      </p:sp>
      <p:sp>
        <p:nvSpPr>
          <p:cNvPr id="5" name="Marcador de pie de página 4">
            <a:extLst>
              <a:ext uri="{FF2B5EF4-FFF2-40B4-BE49-F238E27FC236}">
                <a16:creationId xmlns:a16="http://schemas.microsoft.com/office/drawing/2014/main" id="{237123EC-128C-4685-8902-B0C0D0D021E7}"/>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891F0E86-0C16-41D9-BDB0-1B6B291F9B82}"/>
              </a:ext>
            </a:extLst>
          </p:cNvPr>
          <p:cNvSpPr>
            <a:spLocks noGrp="1"/>
          </p:cNvSpPr>
          <p:nvPr>
            <p:ph type="sldNum" sz="quarter" idx="12"/>
          </p:nvPr>
        </p:nvSpPr>
        <p:spPr/>
        <p:txBody>
          <a:bodyPr/>
          <a:lstStyle/>
          <a:p>
            <a:fld id="{B83F2ACC-AE02-4215-99A2-001CA52B15CD}" type="slidenum">
              <a:rPr lang="es-CL" smtClean="0"/>
              <a:t>‹Nº›</a:t>
            </a:fld>
            <a:endParaRPr lang="es-CL"/>
          </a:p>
        </p:txBody>
      </p:sp>
    </p:spTree>
    <p:extLst>
      <p:ext uri="{BB962C8B-B14F-4D97-AF65-F5344CB8AC3E}">
        <p14:creationId xmlns:p14="http://schemas.microsoft.com/office/powerpoint/2010/main" val="3188640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CA6432B-7B9F-46B0-91F5-ECD2B7349FF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B1C7022F-D463-4E54-8E44-743C9CE96C34}"/>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3E769E51-A3A6-4D90-999F-CA184E0ED84A}"/>
              </a:ext>
            </a:extLst>
          </p:cNvPr>
          <p:cNvSpPr>
            <a:spLocks noGrp="1"/>
          </p:cNvSpPr>
          <p:nvPr>
            <p:ph type="dt" sz="half" idx="10"/>
          </p:nvPr>
        </p:nvSpPr>
        <p:spPr/>
        <p:txBody>
          <a:bodyPr/>
          <a:lstStyle/>
          <a:p>
            <a:fld id="{1C7753DE-8A16-4E95-8101-81112BB27BE2}" type="datetimeFigureOut">
              <a:rPr lang="es-CL" smtClean="0"/>
              <a:t>20-11-2020</a:t>
            </a:fld>
            <a:endParaRPr lang="es-CL"/>
          </a:p>
        </p:txBody>
      </p:sp>
      <p:sp>
        <p:nvSpPr>
          <p:cNvPr id="5" name="Marcador de pie de página 4">
            <a:extLst>
              <a:ext uri="{FF2B5EF4-FFF2-40B4-BE49-F238E27FC236}">
                <a16:creationId xmlns:a16="http://schemas.microsoft.com/office/drawing/2014/main" id="{30022B7D-E59E-45D5-8C5D-5D84D8619246}"/>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0EACB182-0A06-42A8-9D69-6E072DBF8F1A}"/>
              </a:ext>
            </a:extLst>
          </p:cNvPr>
          <p:cNvSpPr>
            <a:spLocks noGrp="1"/>
          </p:cNvSpPr>
          <p:nvPr>
            <p:ph type="sldNum" sz="quarter" idx="12"/>
          </p:nvPr>
        </p:nvSpPr>
        <p:spPr/>
        <p:txBody>
          <a:bodyPr/>
          <a:lstStyle/>
          <a:p>
            <a:fld id="{B83F2ACC-AE02-4215-99A2-001CA52B15CD}" type="slidenum">
              <a:rPr lang="es-CL" smtClean="0"/>
              <a:t>‹Nº›</a:t>
            </a:fld>
            <a:endParaRPr lang="es-CL"/>
          </a:p>
        </p:txBody>
      </p:sp>
    </p:spTree>
    <p:extLst>
      <p:ext uri="{BB962C8B-B14F-4D97-AF65-F5344CB8AC3E}">
        <p14:creationId xmlns:p14="http://schemas.microsoft.com/office/powerpoint/2010/main" val="3906065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D0A2B8-C1E9-44CC-BA52-0E5496020A88}"/>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13A25845-32FF-48A5-878F-75A0893EADD0}"/>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E93928EC-C3D6-4226-B8B6-DE5EFB88D388}"/>
              </a:ext>
            </a:extLst>
          </p:cNvPr>
          <p:cNvSpPr>
            <a:spLocks noGrp="1"/>
          </p:cNvSpPr>
          <p:nvPr>
            <p:ph type="dt" sz="half" idx="10"/>
          </p:nvPr>
        </p:nvSpPr>
        <p:spPr/>
        <p:txBody>
          <a:bodyPr/>
          <a:lstStyle/>
          <a:p>
            <a:fld id="{1C7753DE-8A16-4E95-8101-81112BB27BE2}" type="datetimeFigureOut">
              <a:rPr lang="es-CL" smtClean="0"/>
              <a:t>20-11-2020</a:t>
            </a:fld>
            <a:endParaRPr lang="es-CL"/>
          </a:p>
        </p:txBody>
      </p:sp>
      <p:sp>
        <p:nvSpPr>
          <p:cNvPr id="5" name="Marcador de pie de página 4">
            <a:extLst>
              <a:ext uri="{FF2B5EF4-FFF2-40B4-BE49-F238E27FC236}">
                <a16:creationId xmlns:a16="http://schemas.microsoft.com/office/drawing/2014/main" id="{EF56C3A6-F8A9-437D-93BC-F51B56DA2F51}"/>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28C922F6-5BB7-48BB-86E7-59C195FD06FB}"/>
              </a:ext>
            </a:extLst>
          </p:cNvPr>
          <p:cNvSpPr>
            <a:spLocks noGrp="1"/>
          </p:cNvSpPr>
          <p:nvPr>
            <p:ph type="sldNum" sz="quarter" idx="12"/>
          </p:nvPr>
        </p:nvSpPr>
        <p:spPr/>
        <p:txBody>
          <a:bodyPr/>
          <a:lstStyle/>
          <a:p>
            <a:fld id="{B83F2ACC-AE02-4215-99A2-001CA52B15CD}" type="slidenum">
              <a:rPr lang="es-CL" smtClean="0"/>
              <a:t>‹Nº›</a:t>
            </a:fld>
            <a:endParaRPr lang="es-CL"/>
          </a:p>
        </p:txBody>
      </p:sp>
    </p:spTree>
    <p:extLst>
      <p:ext uri="{BB962C8B-B14F-4D97-AF65-F5344CB8AC3E}">
        <p14:creationId xmlns:p14="http://schemas.microsoft.com/office/powerpoint/2010/main" val="408335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47A2E5-79BF-4A73-81FF-B2992BE26AC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49B53237-E30F-4EC0-838C-D2DEDDAFC7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664D3219-3C24-4CA7-A30C-5F556B40A74F}"/>
              </a:ext>
            </a:extLst>
          </p:cNvPr>
          <p:cNvSpPr>
            <a:spLocks noGrp="1"/>
          </p:cNvSpPr>
          <p:nvPr>
            <p:ph type="dt" sz="half" idx="10"/>
          </p:nvPr>
        </p:nvSpPr>
        <p:spPr/>
        <p:txBody>
          <a:bodyPr/>
          <a:lstStyle/>
          <a:p>
            <a:fld id="{1C7753DE-8A16-4E95-8101-81112BB27BE2}" type="datetimeFigureOut">
              <a:rPr lang="es-CL" smtClean="0"/>
              <a:t>20-11-2020</a:t>
            </a:fld>
            <a:endParaRPr lang="es-CL"/>
          </a:p>
        </p:txBody>
      </p:sp>
      <p:sp>
        <p:nvSpPr>
          <p:cNvPr id="5" name="Marcador de pie de página 4">
            <a:extLst>
              <a:ext uri="{FF2B5EF4-FFF2-40B4-BE49-F238E27FC236}">
                <a16:creationId xmlns:a16="http://schemas.microsoft.com/office/drawing/2014/main" id="{FDF21D90-84BB-40C9-8082-5ED6F8F30C38}"/>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9D23A655-AE4A-40E6-A2D0-49A54ED8F9B9}"/>
              </a:ext>
            </a:extLst>
          </p:cNvPr>
          <p:cNvSpPr>
            <a:spLocks noGrp="1"/>
          </p:cNvSpPr>
          <p:nvPr>
            <p:ph type="sldNum" sz="quarter" idx="12"/>
          </p:nvPr>
        </p:nvSpPr>
        <p:spPr/>
        <p:txBody>
          <a:bodyPr/>
          <a:lstStyle/>
          <a:p>
            <a:fld id="{B83F2ACC-AE02-4215-99A2-001CA52B15CD}" type="slidenum">
              <a:rPr lang="es-CL" smtClean="0"/>
              <a:t>‹Nº›</a:t>
            </a:fld>
            <a:endParaRPr lang="es-CL"/>
          </a:p>
        </p:txBody>
      </p:sp>
    </p:spTree>
    <p:extLst>
      <p:ext uri="{BB962C8B-B14F-4D97-AF65-F5344CB8AC3E}">
        <p14:creationId xmlns:p14="http://schemas.microsoft.com/office/powerpoint/2010/main" val="3877392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08DF5EF-7194-40AE-8D4D-C40FD8FCA5CC}"/>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117F2988-A2A5-4151-B9C7-96E29A1B8C78}"/>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a:extLst>
              <a:ext uri="{FF2B5EF4-FFF2-40B4-BE49-F238E27FC236}">
                <a16:creationId xmlns:a16="http://schemas.microsoft.com/office/drawing/2014/main" id="{06DED2C1-340E-46E0-8594-1206387CBE0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a:extLst>
              <a:ext uri="{FF2B5EF4-FFF2-40B4-BE49-F238E27FC236}">
                <a16:creationId xmlns:a16="http://schemas.microsoft.com/office/drawing/2014/main" id="{C882C778-5795-4413-84FF-A0F15DD07A9A}"/>
              </a:ext>
            </a:extLst>
          </p:cNvPr>
          <p:cNvSpPr>
            <a:spLocks noGrp="1"/>
          </p:cNvSpPr>
          <p:nvPr>
            <p:ph type="dt" sz="half" idx="10"/>
          </p:nvPr>
        </p:nvSpPr>
        <p:spPr/>
        <p:txBody>
          <a:bodyPr/>
          <a:lstStyle/>
          <a:p>
            <a:fld id="{1C7753DE-8A16-4E95-8101-81112BB27BE2}" type="datetimeFigureOut">
              <a:rPr lang="es-CL" smtClean="0"/>
              <a:t>20-11-2020</a:t>
            </a:fld>
            <a:endParaRPr lang="es-CL"/>
          </a:p>
        </p:txBody>
      </p:sp>
      <p:sp>
        <p:nvSpPr>
          <p:cNvPr id="6" name="Marcador de pie de página 5">
            <a:extLst>
              <a:ext uri="{FF2B5EF4-FFF2-40B4-BE49-F238E27FC236}">
                <a16:creationId xmlns:a16="http://schemas.microsoft.com/office/drawing/2014/main" id="{BBB23B1A-B80E-41F6-AE71-CB5BF5E72CD7}"/>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EA98C2E1-5F13-45AA-ADF7-561F208C5A0C}"/>
              </a:ext>
            </a:extLst>
          </p:cNvPr>
          <p:cNvSpPr>
            <a:spLocks noGrp="1"/>
          </p:cNvSpPr>
          <p:nvPr>
            <p:ph type="sldNum" sz="quarter" idx="12"/>
          </p:nvPr>
        </p:nvSpPr>
        <p:spPr/>
        <p:txBody>
          <a:bodyPr/>
          <a:lstStyle/>
          <a:p>
            <a:fld id="{B83F2ACC-AE02-4215-99A2-001CA52B15CD}" type="slidenum">
              <a:rPr lang="es-CL" smtClean="0"/>
              <a:t>‹Nº›</a:t>
            </a:fld>
            <a:endParaRPr lang="es-CL"/>
          </a:p>
        </p:txBody>
      </p:sp>
    </p:spTree>
    <p:extLst>
      <p:ext uri="{BB962C8B-B14F-4D97-AF65-F5344CB8AC3E}">
        <p14:creationId xmlns:p14="http://schemas.microsoft.com/office/powerpoint/2010/main" val="26578798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A9D63C-90C4-4534-BCA6-0573268039FB}"/>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B0DD3296-55FA-4CA6-AFE7-FFA5C338E4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81214E1A-C55D-4754-B3C0-E6582405077F}"/>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a:extLst>
              <a:ext uri="{FF2B5EF4-FFF2-40B4-BE49-F238E27FC236}">
                <a16:creationId xmlns:a16="http://schemas.microsoft.com/office/drawing/2014/main" id="{F6204DD3-AF94-4147-8294-3FD4CCCD97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7CB80555-58D7-4F94-952F-29DC828DD22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a:extLst>
              <a:ext uri="{FF2B5EF4-FFF2-40B4-BE49-F238E27FC236}">
                <a16:creationId xmlns:a16="http://schemas.microsoft.com/office/drawing/2014/main" id="{80F649E8-5FB6-4CB2-A3E5-9179D0DE2BE5}"/>
              </a:ext>
            </a:extLst>
          </p:cNvPr>
          <p:cNvSpPr>
            <a:spLocks noGrp="1"/>
          </p:cNvSpPr>
          <p:nvPr>
            <p:ph type="dt" sz="half" idx="10"/>
          </p:nvPr>
        </p:nvSpPr>
        <p:spPr/>
        <p:txBody>
          <a:bodyPr/>
          <a:lstStyle/>
          <a:p>
            <a:fld id="{1C7753DE-8A16-4E95-8101-81112BB27BE2}" type="datetimeFigureOut">
              <a:rPr lang="es-CL" smtClean="0"/>
              <a:t>20-11-2020</a:t>
            </a:fld>
            <a:endParaRPr lang="es-CL"/>
          </a:p>
        </p:txBody>
      </p:sp>
      <p:sp>
        <p:nvSpPr>
          <p:cNvPr id="8" name="Marcador de pie de página 7">
            <a:extLst>
              <a:ext uri="{FF2B5EF4-FFF2-40B4-BE49-F238E27FC236}">
                <a16:creationId xmlns:a16="http://schemas.microsoft.com/office/drawing/2014/main" id="{8CB9E5D9-A16B-436B-BD21-242D28D03889}"/>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3558D59D-DDF8-42E2-9D43-C4D911759C84}"/>
              </a:ext>
            </a:extLst>
          </p:cNvPr>
          <p:cNvSpPr>
            <a:spLocks noGrp="1"/>
          </p:cNvSpPr>
          <p:nvPr>
            <p:ph type="sldNum" sz="quarter" idx="12"/>
          </p:nvPr>
        </p:nvSpPr>
        <p:spPr/>
        <p:txBody>
          <a:bodyPr/>
          <a:lstStyle/>
          <a:p>
            <a:fld id="{B83F2ACC-AE02-4215-99A2-001CA52B15CD}" type="slidenum">
              <a:rPr lang="es-CL" smtClean="0"/>
              <a:t>‹Nº›</a:t>
            </a:fld>
            <a:endParaRPr lang="es-CL"/>
          </a:p>
        </p:txBody>
      </p:sp>
    </p:spTree>
    <p:extLst>
      <p:ext uri="{BB962C8B-B14F-4D97-AF65-F5344CB8AC3E}">
        <p14:creationId xmlns:p14="http://schemas.microsoft.com/office/powerpoint/2010/main" val="17159574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A535ED-1EF0-4C86-ADAD-07002AFC3184}"/>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id="{63ABC5C6-0F46-40C4-83AB-2B859443BEBA}"/>
              </a:ext>
            </a:extLst>
          </p:cNvPr>
          <p:cNvSpPr>
            <a:spLocks noGrp="1"/>
          </p:cNvSpPr>
          <p:nvPr>
            <p:ph type="dt" sz="half" idx="10"/>
          </p:nvPr>
        </p:nvSpPr>
        <p:spPr/>
        <p:txBody>
          <a:bodyPr/>
          <a:lstStyle/>
          <a:p>
            <a:fld id="{1C7753DE-8A16-4E95-8101-81112BB27BE2}" type="datetimeFigureOut">
              <a:rPr lang="es-CL" smtClean="0"/>
              <a:t>20-11-2020</a:t>
            </a:fld>
            <a:endParaRPr lang="es-CL"/>
          </a:p>
        </p:txBody>
      </p:sp>
      <p:sp>
        <p:nvSpPr>
          <p:cNvPr id="4" name="Marcador de pie de página 3">
            <a:extLst>
              <a:ext uri="{FF2B5EF4-FFF2-40B4-BE49-F238E27FC236}">
                <a16:creationId xmlns:a16="http://schemas.microsoft.com/office/drawing/2014/main" id="{E00C6266-373D-4632-99C5-DEB45C1C6212}"/>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37CBE26A-DD10-48A9-97D0-0C5413652885}"/>
              </a:ext>
            </a:extLst>
          </p:cNvPr>
          <p:cNvSpPr>
            <a:spLocks noGrp="1"/>
          </p:cNvSpPr>
          <p:nvPr>
            <p:ph type="sldNum" sz="quarter" idx="12"/>
          </p:nvPr>
        </p:nvSpPr>
        <p:spPr/>
        <p:txBody>
          <a:bodyPr/>
          <a:lstStyle/>
          <a:p>
            <a:fld id="{B83F2ACC-AE02-4215-99A2-001CA52B15CD}" type="slidenum">
              <a:rPr lang="es-CL" smtClean="0"/>
              <a:t>‹Nº›</a:t>
            </a:fld>
            <a:endParaRPr lang="es-CL"/>
          </a:p>
        </p:txBody>
      </p:sp>
    </p:spTree>
    <p:extLst>
      <p:ext uri="{BB962C8B-B14F-4D97-AF65-F5344CB8AC3E}">
        <p14:creationId xmlns:p14="http://schemas.microsoft.com/office/powerpoint/2010/main" val="4018812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177B910-4160-4C2B-8EB4-8BB1820EDCBD}"/>
              </a:ext>
            </a:extLst>
          </p:cNvPr>
          <p:cNvSpPr>
            <a:spLocks noGrp="1"/>
          </p:cNvSpPr>
          <p:nvPr>
            <p:ph type="dt" sz="half" idx="10"/>
          </p:nvPr>
        </p:nvSpPr>
        <p:spPr/>
        <p:txBody>
          <a:bodyPr/>
          <a:lstStyle/>
          <a:p>
            <a:fld id="{1C7753DE-8A16-4E95-8101-81112BB27BE2}" type="datetimeFigureOut">
              <a:rPr lang="es-CL" smtClean="0"/>
              <a:t>20-11-2020</a:t>
            </a:fld>
            <a:endParaRPr lang="es-CL"/>
          </a:p>
        </p:txBody>
      </p:sp>
      <p:sp>
        <p:nvSpPr>
          <p:cNvPr id="3" name="Marcador de pie de página 2">
            <a:extLst>
              <a:ext uri="{FF2B5EF4-FFF2-40B4-BE49-F238E27FC236}">
                <a16:creationId xmlns:a16="http://schemas.microsoft.com/office/drawing/2014/main" id="{32C92B63-EE3A-4E18-B089-52530A0A26BE}"/>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0625445D-C847-41EE-B102-DB2D719525D1}"/>
              </a:ext>
            </a:extLst>
          </p:cNvPr>
          <p:cNvSpPr>
            <a:spLocks noGrp="1"/>
          </p:cNvSpPr>
          <p:nvPr>
            <p:ph type="sldNum" sz="quarter" idx="12"/>
          </p:nvPr>
        </p:nvSpPr>
        <p:spPr/>
        <p:txBody>
          <a:bodyPr/>
          <a:lstStyle/>
          <a:p>
            <a:fld id="{B83F2ACC-AE02-4215-99A2-001CA52B15CD}" type="slidenum">
              <a:rPr lang="es-CL" smtClean="0"/>
              <a:t>‹Nº›</a:t>
            </a:fld>
            <a:endParaRPr lang="es-CL"/>
          </a:p>
        </p:txBody>
      </p:sp>
    </p:spTree>
    <p:extLst>
      <p:ext uri="{BB962C8B-B14F-4D97-AF65-F5344CB8AC3E}">
        <p14:creationId xmlns:p14="http://schemas.microsoft.com/office/powerpoint/2010/main" val="26190413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7400F2-D31F-4E06-89DB-A3D5C965E05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8043D470-B7A3-4604-9421-29AC92B9A0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a:extLst>
              <a:ext uri="{FF2B5EF4-FFF2-40B4-BE49-F238E27FC236}">
                <a16:creationId xmlns:a16="http://schemas.microsoft.com/office/drawing/2014/main" id="{7328070C-15E8-4725-858B-2E188445AE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328D7A1-9793-409D-8191-B0C7F345EE5B}"/>
              </a:ext>
            </a:extLst>
          </p:cNvPr>
          <p:cNvSpPr>
            <a:spLocks noGrp="1"/>
          </p:cNvSpPr>
          <p:nvPr>
            <p:ph type="dt" sz="half" idx="10"/>
          </p:nvPr>
        </p:nvSpPr>
        <p:spPr/>
        <p:txBody>
          <a:bodyPr/>
          <a:lstStyle/>
          <a:p>
            <a:fld id="{1C7753DE-8A16-4E95-8101-81112BB27BE2}" type="datetimeFigureOut">
              <a:rPr lang="es-CL" smtClean="0"/>
              <a:t>20-11-2020</a:t>
            </a:fld>
            <a:endParaRPr lang="es-CL"/>
          </a:p>
        </p:txBody>
      </p:sp>
      <p:sp>
        <p:nvSpPr>
          <p:cNvPr id="6" name="Marcador de pie de página 5">
            <a:extLst>
              <a:ext uri="{FF2B5EF4-FFF2-40B4-BE49-F238E27FC236}">
                <a16:creationId xmlns:a16="http://schemas.microsoft.com/office/drawing/2014/main" id="{A2A5270E-B15C-419E-8A00-DD9C10479E72}"/>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E4F0871E-E839-4965-A461-724A895ADB73}"/>
              </a:ext>
            </a:extLst>
          </p:cNvPr>
          <p:cNvSpPr>
            <a:spLocks noGrp="1"/>
          </p:cNvSpPr>
          <p:nvPr>
            <p:ph type="sldNum" sz="quarter" idx="12"/>
          </p:nvPr>
        </p:nvSpPr>
        <p:spPr/>
        <p:txBody>
          <a:bodyPr/>
          <a:lstStyle/>
          <a:p>
            <a:fld id="{B83F2ACC-AE02-4215-99A2-001CA52B15CD}" type="slidenum">
              <a:rPr lang="es-CL" smtClean="0"/>
              <a:t>‹Nº›</a:t>
            </a:fld>
            <a:endParaRPr lang="es-CL"/>
          </a:p>
        </p:txBody>
      </p:sp>
    </p:spTree>
    <p:extLst>
      <p:ext uri="{BB962C8B-B14F-4D97-AF65-F5344CB8AC3E}">
        <p14:creationId xmlns:p14="http://schemas.microsoft.com/office/powerpoint/2010/main" val="16488241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660023-4A24-448E-80B5-63F861A5FD2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a:extLst>
              <a:ext uri="{FF2B5EF4-FFF2-40B4-BE49-F238E27FC236}">
                <a16:creationId xmlns:a16="http://schemas.microsoft.com/office/drawing/2014/main" id="{6DEEDE24-8EA5-4EC9-83F1-30B2F655D4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id="{C2CB27C0-32B8-4C8E-8A29-061292EE82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8B488F6-6491-4F74-9804-2E776470186B}"/>
              </a:ext>
            </a:extLst>
          </p:cNvPr>
          <p:cNvSpPr>
            <a:spLocks noGrp="1"/>
          </p:cNvSpPr>
          <p:nvPr>
            <p:ph type="dt" sz="half" idx="10"/>
          </p:nvPr>
        </p:nvSpPr>
        <p:spPr/>
        <p:txBody>
          <a:bodyPr/>
          <a:lstStyle/>
          <a:p>
            <a:fld id="{1C7753DE-8A16-4E95-8101-81112BB27BE2}" type="datetimeFigureOut">
              <a:rPr lang="es-CL" smtClean="0"/>
              <a:t>20-11-2020</a:t>
            </a:fld>
            <a:endParaRPr lang="es-CL"/>
          </a:p>
        </p:txBody>
      </p:sp>
      <p:sp>
        <p:nvSpPr>
          <p:cNvPr id="6" name="Marcador de pie de página 5">
            <a:extLst>
              <a:ext uri="{FF2B5EF4-FFF2-40B4-BE49-F238E27FC236}">
                <a16:creationId xmlns:a16="http://schemas.microsoft.com/office/drawing/2014/main" id="{7CD987FE-0E89-4948-8D12-43CEE09479FC}"/>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A91C3F09-7963-4E70-A963-82FF70FF6420}"/>
              </a:ext>
            </a:extLst>
          </p:cNvPr>
          <p:cNvSpPr>
            <a:spLocks noGrp="1"/>
          </p:cNvSpPr>
          <p:nvPr>
            <p:ph type="sldNum" sz="quarter" idx="12"/>
          </p:nvPr>
        </p:nvSpPr>
        <p:spPr/>
        <p:txBody>
          <a:bodyPr/>
          <a:lstStyle/>
          <a:p>
            <a:fld id="{B83F2ACC-AE02-4215-99A2-001CA52B15CD}" type="slidenum">
              <a:rPr lang="es-CL" smtClean="0"/>
              <a:t>‹Nº›</a:t>
            </a:fld>
            <a:endParaRPr lang="es-CL"/>
          </a:p>
        </p:txBody>
      </p:sp>
    </p:spTree>
    <p:extLst>
      <p:ext uri="{BB962C8B-B14F-4D97-AF65-F5344CB8AC3E}">
        <p14:creationId xmlns:p14="http://schemas.microsoft.com/office/powerpoint/2010/main" val="13600385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9CA43F4-22A3-4819-9788-04E2BA7189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90FFFDC8-629C-4EE6-8BA6-CA32516F83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23FFE273-A0AA-4586-99C4-D4B60FD999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7753DE-8A16-4E95-8101-81112BB27BE2}" type="datetimeFigureOut">
              <a:rPr lang="es-CL" smtClean="0"/>
              <a:t>20-11-2020</a:t>
            </a:fld>
            <a:endParaRPr lang="es-CL"/>
          </a:p>
        </p:txBody>
      </p:sp>
      <p:sp>
        <p:nvSpPr>
          <p:cNvPr id="5" name="Marcador de pie de página 4">
            <a:extLst>
              <a:ext uri="{FF2B5EF4-FFF2-40B4-BE49-F238E27FC236}">
                <a16:creationId xmlns:a16="http://schemas.microsoft.com/office/drawing/2014/main" id="{76D5DF7C-83DF-4DA7-821E-F4EF3C3396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a:extLst>
              <a:ext uri="{FF2B5EF4-FFF2-40B4-BE49-F238E27FC236}">
                <a16:creationId xmlns:a16="http://schemas.microsoft.com/office/drawing/2014/main" id="{B20CFC94-7262-4E35-ACF2-EAD2CE446A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3F2ACC-AE02-4215-99A2-001CA52B15CD}" type="slidenum">
              <a:rPr lang="es-CL" smtClean="0"/>
              <a:t>‹Nº›</a:t>
            </a:fld>
            <a:endParaRPr lang="es-CL"/>
          </a:p>
        </p:txBody>
      </p:sp>
    </p:spTree>
    <p:extLst>
      <p:ext uri="{BB962C8B-B14F-4D97-AF65-F5344CB8AC3E}">
        <p14:creationId xmlns:p14="http://schemas.microsoft.com/office/powerpoint/2010/main" val="15086342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es.wikipedia.org/wiki/Chants_de_la_r%C3%A9sistance_populaire_chilienne" TargetMode="External"/><Relationship Id="rId7" Type="http://schemas.openxmlformats.org/officeDocument/2006/relationships/hyperlink" Target="https://es.wikipedia.org/wiki/La_muerte_no_va_conmigo" TargetMode="External"/><Relationship Id="rId2" Type="http://schemas.openxmlformats.org/officeDocument/2006/relationships/hyperlink" Target="https://es.wikipedia.org/wiki/Silvia_Urbina" TargetMode="External"/><Relationship Id="rId1" Type="http://schemas.openxmlformats.org/officeDocument/2006/relationships/slideLayout" Target="../slideLayouts/slideLayout2.xml"/><Relationship Id="rId6" Type="http://schemas.openxmlformats.org/officeDocument/2006/relationships/hyperlink" Target="https://es.wikipedia.org/wiki/Inti-Illimani" TargetMode="External"/><Relationship Id="rId5" Type="http://schemas.openxmlformats.org/officeDocument/2006/relationships/hyperlink" Target="https://es.wikipedia.org/wiki/Con_la_raz%C3%B3n_y_la_fuerza" TargetMode="External"/><Relationship Id="rId4" Type="http://schemas.openxmlformats.org/officeDocument/2006/relationships/hyperlink" Target="https://es.wikipedia.org/wiki/Karax%C3%BA" TargetMode="Externa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3.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hyperlink" Target="https://es.wikipedia.org/wiki/Chile_r%C3%ADe_y_canta_(%C3%A1lbum)" TargetMode="External"/><Relationship Id="rId3" Type="http://schemas.openxmlformats.org/officeDocument/2006/relationships/hyperlink" Target="https://es.wikipedia.org/wiki/Todo_el_folklore,_vol._2" TargetMode="External"/><Relationship Id="rId7" Type="http://schemas.openxmlformats.org/officeDocument/2006/relationships/hyperlink" Target="https://es.wikipedia.org/wiki/Desde_Chile_resistimos" TargetMode="External"/><Relationship Id="rId2" Type="http://schemas.openxmlformats.org/officeDocument/2006/relationships/hyperlink" Target="https://es.wikipedia.org/wiki/La_pe%C3%B1a_de_los_Parra_(%C3%A1lbum_de_1965)" TargetMode="External"/><Relationship Id="rId1" Type="http://schemas.openxmlformats.org/officeDocument/2006/relationships/slideLayout" Target="../slideLayouts/slideLayout2.xml"/><Relationship Id="rId6" Type="http://schemas.openxmlformats.org/officeDocument/2006/relationships/hyperlink" Target="https://es.wikipedia.org/wiki/Canto_a_la_revoluci%C3%B3n_de_octubre" TargetMode="External"/><Relationship Id="rId5" Type="http://schemas.openxmlformats.org/officeDocument/2006/relationships/hyperlink" Target="https://es.wikipedia.org/wiki/Chile_pueblo" TargetMode="External"/><Relationship Id="rId4" Type="http://schemas.openxmlformats.org/officeDocument/2006/relationships/hyperlink" Target="https://es.wikipedia.org/wiki/50_a%C3%B1os_de_lucha" TargetMode="External"/><Relationship Id="rId9" Type="http://schemas.openxmlformats.org/officeDocument/2006/relationships/hyperlink" Target="https://es.wikipedia.org/wiki/%C2%A1El_Che_vive!"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youtu.be/Ettbs4A5LL8" TargetMode="External"/><Relationship Id="rId2" Type="http://schemas.openxmlformats.org/officeDocument/2006/relationships/hyperlink" Target="https://youtu.be/RkCJ_rJDEHs" TargetMode="Externa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hyperlink" Target="https://youtu.be/moCSOP4Y2KU"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mailto:cconuecar@emmanuel.cl"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hyperlink" Target="https://es.wikipedia.org/wiki/Illapu" TargetMode="External"/><Relationship Id="rId13" Type="http://schemas.openxmlformats.org/officeDocument/2006/relationships/hyperlink" Target="https://es.wikipedia.org/wiki/Horacio_Salinas" TargetMode="External"/><Relationship Id="rId18" Type="http://schemas.openxmlformats.org/officeDocument/2006/relationships/hyperlink" Target="https://es.wikipedia.org/wiki/Payo_Grondona" TargetMode="External"/><Relationship Id="rId3" Type="http://schemas.openxmlformats.org/officeDocument/2006/relationships/hyperlink" Target="https://es.wikipedia.org/wiki/V%C3%ADctor_Jara" TargetMode="External"/><Relationship Id="rId21" Type="http://schemas.openxmlformats.org/officeDocument/2006/relationships/hyperlink" Target="https://es.wikipedia.org/wiki/Tiemponuevo" TargetMode="External"/><Relationship Id="rId7" Type="http://schemas.openxmlformats.org/officeDocument/2006/relationships/hyperlink" Target="https://es.wikipedia.org/wiki/Los_Jaivas" TargetMode="External"/><Relationship Id="rId12" Type="http://schemas.openxmlformats.org/officeDocument/2006/relationships/hyperlink" Target="https://es.wikipedia.org/wiki/H%C3%A9ctor_Pavez" TargetMode="External"/><Relationship Id="rId17" Type="http://schemas.openxmlformats.org/officeDocument/2006/relationships/hyperlink" Target="https://es.wikipedia.org/wiki/Tito_Fern%C3%A1ndez_(cantautor)" TargetMode="External"/><Relationship Id="rId2" Type="http://schemas.openxmlformats.org/officeDocument/2006/relationships/hyperlink" Target="https://es.wikipedia.org/wiki/Violeta_Parra" TargetMode="External"/><Relationship Id="rId16" Type="http://schemas.openxmlformats.org/officeDocument/2006/relationships/hyperlink" Target="https://es.wikipedia.org/wiki/Rolando_Alarc%C3%B3n" TargetMode="External"/><Relationship Id="rId20" Type="http://schemas.openxmlformats.org/officeDocument/2006/relationships/hyperlink" Target="https://es.wikipedia.org/wiki/Isabel_Parra" TargetMode="External"/><Relationship Id="rId1" Type="http://schemas.openxmlformats.org/officeDocument/2006/relationships/slideLayout" Target="../slideLayouts/slideLayout2.xml"/><Relationship Id="rId6" Type="http://schemas.openxmlformats.org/officeDocument/2006/relationships/hyperlink" Target="https://es.wikipedia.org/wiki/Grupo_Congreso" TargetMode="External"/><Relationship Id="rId11" Type="http://schemas.openxmlformats.org/officeDocument/2006/relationships/hyperlink" Target="https://es.wikipedia.org/wiki/Luis_Advis" TargetMode="External"/><Relationship Id="rId5" Type="http://schemas.openxmlformats.org/officeDocument/2006/relationships/hyperlink" Target="https://es.wikipedia.org/wiki/Quilapay%C3%BAn" TargetMode="External"/><Relationship Id="rId15" Type="http://schemas.openxmlformats.org/officeDocument/2006/relationships/hyperlink" Target="https://es.wikipedia.org/wiki/Quelentaro" TargetMode="External"/><Relationship Id="rId23" Type="http://schemas.openxmlformats.org/officeDocument/2006/relationships/image" Target="../media/image7.png"/><Relationship Id="rId10" Type="http://schemas.openxmlformats.org/officeDocument/2006/relationships/hyperlink" Target="https://es.wikipedia.org/wiki/Patricio_Manns" TargetMode="External"/><Relationship Id="rId19" Type="http://schemas.openxmlformats.org/officeDocument/2006/relationships/hyperlink" Target="https://es.wikipedia.org/wiki/%C3%81ngel_Parra" TargetMode="External"/><Relationship Id="rId4" Type="http://schemas.openxmlformats.org/officeDocument/2006/relationships/hyperlink" Target="https://es.wikipedia.org/wiki/Inti-Illimani" TargetMode="External"/><Relationship Id="rId9" Type="http://schemas.openxmlformats.org/officeDocument/2006/relationships/hyperlink" Target="https://es.wikipedia.org/wiki/Barroco_Andino_(banda)" TargetMode="External"/><Relationship Id="rId14" Type="http://schemas.openxmlformats.org/officeDocument/2006/relationships/hyperlink" Target="https://es.wikipedia.org/wiki/Pedro_Y%C3%A1%C3%B1ez" TargetMode="External"/><Relationship Id="rId22" Type="http://schemas.openxmlformats.org/officeDocument/2006/relationships/hyperlink" Target="https://es.wikipedia.org/wiki/Tr%C3%ADo_Lonqui"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Patrón de fondo&#10;&#10;Descripción generada automáticamente">
            <a:extLst>
              <a:ext uri="{FF2B5EF4-FFF2-40B4-BE49-F238E27FC236}">
                <a16:creationId xmlns:a16="http://schemas.microsoft.com/office/drawing/2014/main" id="{9A371BD3-E302-4251-A00D-513ECD99A56D}"/>
              </a:ext>
            </a:extLst>
          </p:cNvPr>
          <p:cNvPicPr>
            <a:picLocks noChangeAspect="1"/>
          </p:cNvPicPr>
          <p:nvPr/>
        </p:nvPicPr>
        <p:blipFill rotWithShape="1">
          <a:blip r:embed="rId2"/>
          <a:srcRect t="24278" b="19472"/>
          <a:stretch/>
        </p:blipFill>
        <p:spPr>
          <a:xfrm>
            <a:off x="20" y="10"/>
            <a:ext cx="12191980" cy="6857990"/>
          </a:xfrm>
          <a:prstGeom prst="rect">
            <a:avLst/>
          </a:prstGeom>
        </p:spPr>
      </p:pic>
      <p:sp>
        <p:nvSpPr>
          <p:cNvPr id="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ítulo 1">
            <a:extLst>
              <a:ext uri="{FF2B5EF4-FFF2-40B4-BE49-F238E27FC236}">
                <a16:creationId xmlns:a16="http://schemas.microsoft.com/office/drawing/2014/main" id="{39A08513-BEAD-460A-B09C-591C8A60A24B}"/>
              </a:ext>
            </a:extLst>
          </p:cNvPr>
          <p:cNvSpPr>
            <a:spLocks noGrp="1"/>
          </p:cNvSpPr>
          <p:nvPr>
            <p:ph type="ctrTitle"/>
          </p:nvPr>
        </p:nvSpPr>
        <p:spPr>
          <a:xfrm>
            <a:off x="8102115" y="2843116"/>
            <a:ext cx="3852041" cy="1834056"/>
          </a:xfrm>
        </p:spPr>
        <p:txBody>
          <a:bodyPr>
            <a:normAutofit/>
          </a:bodyPr>
          <a:lstStyle/>
          <a:p>
            <a:r>
              <a:rPr lang="es-CL" sz="4000" dirty="0">
                <a:solidFill>
                  <a:srgbClr val="7030A0"/>
                </a:solidFill>
              </a:rPr>
              <a:t>Clases de música PPT 15</a:t>
            </a:r>
            <a:endParaRPr lang="es-CL" sz="4000" dirty="0"/>
          </a:p>
        </p:txBody>
      </p:sp>
      <p:sp>
        <p:nvSpPr>
          <p:cNvPr id="3" name="Subtítulo 2">
            <a:extLst>
              <a:ext uri="{FF2B5EF4-FFF2-40B4-BE49-F238E27FC236}">
                <a16:creationId xmlns:a16="http://schemas.microsoft.com/office/drawing/2014/main" id="{57F0DC26-B220-406A-8D0A-4B3835F81251}"/>
              </a:ext>
            </a:extLst>
          </p:cNvPr>
          <p:cNvSpPr>
            <a:spLocks noGrp="1"/>
          </p:cNvSpPr>
          <p:nvPr>
            <p:ph type="subTitle" idx="1"/>
          </p:nvPr>
        </p:nvSpPr>
        <p:spPr>
          <a:xfrm>
            <a:off x="7988393" y="4606239"/>
            <a:ext cx="4330262" cy="683284"/>
          </a:xfrm>
        </p:spPr>
        <p:txBody>
          <a:bodyPr>
            <a:normAutofit/>
          </a:bodyPr>
          <a:lstStyle/>
          <a:p>
            <a:r>
              <a:rPr lang="es-CL" sz="2000" dirty="0"/>
              <a:t>Prof. Claudia Coñuecar</a:t>
            </a:r>
          </a:p>
        </p:txBody>
      </p:sp>
      <p:cxnSp>
        <p:nvCxnSpPr>
          <p:cNvPr id="11" name="Straight Connector 10">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pic>
        <p:nvPicPr>
          <p:cNvPr id="4" name="Imagen 3">
            <a:extLst>
              <a:ext uri="{FF2B5EF4-FFF2-40B4-BE49-F238E27FC236}">
                <a16:creationId xmlns:a16="http://schemas.microsoft.com/office/drawing/2014/main" id="{22CABE97-9621-440C-A5CF-FC00E225ADA3}"/>
              </a:ext>
            </a:extLst>
          </p:cNvPr>
          <p:cNvPicPr>
            <a:picLocks noChangeAspect="1"/>
          </p:cNvPicPr>
          <p:nvPr/>
        </p:nvPicPr>
        <p:blipFill>
          <a:blip r:embed="rId3"/>
          <a:stretch>
            <a:fillRect/>
          </a:stretch>
        </p:blipFill>
        <p:spPr>
          <a:xfrm flipH="1">
            <a:off x="9605718" y="5472199"/>
            <a:ext cx="1095611" cy="1203124"/>
          </a:xfrm>
          <a:prstGeom prst="rect">
            <a:avLst/>
          </a:prstGeom>
        </p:spPr>
      </p:pic>
    </p:spTree>
    <p:extLst>
      <p:ext uri="{BB962C8B-B14F-4D97-AF65-F5344CB8AC3E}">
        <p14:creationId xmlns:p14="http://schemas.microsoft.com/office/powerpoint/2010/main" val="20040399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Imagen 3">
            <a:extLst>
              <a:ext uri="{FF2B5EF4-FFF2-40B4-BE49-F238E27FC236}">
                <a16:creationId xmlns:a16="http://schemas.microsoft.com/office/drawing/2014/main" id="{A77F2A05-CB02-44FC-8908-8F74F59C6715}"/>
              </a:ext>
            </a:extLst>
          </p:cNvPr>
          <p:cNvPicPr>
            <a:picLocks noChangeAspect="1"/>
          </p:cNvPicPr>
          <p:nvPr/>
        </p:nvPicPr>
        <p:blipFill rotWithShape="1">
          <a:blip r:embed="rId2"/>
          <a:srcRect r="5598"/>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11" name="Arc 10">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Marcador de contenido 2">
            <a:extLst>
              <a:ext uri="{FF2B5EF4-FFF2-40B4-BE49-F238E27FC236}">
                <a16:creationId xmlns:a16="http://schemas.microsoft.com/office/drawing/2014/main" id="{30990DCF-21C4-48B4-B023-62F1935085BB}"/>
              </a:ext>
            </a:extLst>
          </p:cNvPr>
          <p:cNvSpPr>
            <a:spLocks noGrp="1"/>
          </p:cNvSpPr>
          <p:nvPr>
            <p:ph idx="1"/>
          </p:nvPr>
        </p:nvSpPr>
        <p:spPr>
          <a:xfrm>
            <a:off x="5659370" y="2062050"/>
            <a:ext cx="5721484" cy="4351338"/>
          </a:xfrm>
        </p:spPr>
        <p:txBody>
          <a:bodyPr>
            <a:normAutofit/>
          </a:bodyPr>
          <a:lstStyle/>
          <a:p>
            <a:r>
              <a:rPr lang="es-ES" dirty="0">
                <a:latin typeface="Arabic Typesetting" panose="03020402040406030203" pitchFamily="66" charset="-78"/>
                <a:cs typeface="Arabic Typesetting" panose="03020402040406030203" pitchFamily="66" charset="-78"/>
              </a:rPr>
              <a:t>En 1965, tiempo de su canción "El cautivo de </a:t>
            </a:r>
            <a:r>
              <a:rPr lang="es-ES" dirty="0" err="1">
                <a:latin typeface="Arabic Typesetting" panose="03020402040406030203" pitchFamily="66" charset="-78"/>
                <a:cs typeface="Arabic Typesetting" panose="03020402040406030203" pitchFamily="66" charset="-78"/>
              </a:rPr>
              <a:t>Til</a:t>
            </a:r>
            <a:r>
              <a:rPr lang="es-ES" dirty="0">
                <a:latin typeface="Arabic Typesetting" panose="03020402040406030203" pitchFamily="66" charset="-78"/>
                <a:cs typeface="Arabic Typesetting" panose="03020402040406030203" pitchFamily="66" charset="-78"/>
              </a:rPr>
              <a:t> </a:t>
            </a:r>
            <a:r>
              <a:rPr lang="es-ES" dirty="0" err="1">
                <a:latin typeface="Arabic Typesetting" panose="03020402040406030203" pitchFamily="66" charset="-78"/>
                <a:cs typeface="Arabic Typesetting" panose="03020402040406030203" pitchFamily="66" charset="-78"/>
              </a:rPr>
              <a:t>Til</a:t>
            </a:r>
            <a:r>
              <a:rPr lang="es-ES" dirty="0">
                <a:latin typeface="Arabic Typesetting" panose="03020402040406030203" pitchFamily="66" charset="-78"/>
                <a:cs typeface="Arabic Typesetting" panose="03020402040406030203" pitchFamily="66" charset="-78"/>
              </a:rPr>
              <a:t>", se incorporó como artista permanente a la Peña de los Parra, intercambiando experiencias con Víctor Jara, Rolando Alarcón, la familia Parra y muchos otros artistas chilenos y extranjeros. Con todos ellos fue asumiendo paulatinamente una actitud política militante que lo llevó a comprometerse profundamente con el gobierno de la Unidad Popular.</a:t>
            </a:r>
            <a:endParaRPr lang="es-CL" dirty="0">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34208722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A84B152-3496-4C52-AF08-97AFFC09D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Freeform: Shape 10">
            <a:extLst>
              <a:ext uri="{FF2B5EF4-FFF2-40B4-BE49-F238E27FC236}">
                <a16:creationId xmlns:a16="http://schemas.microsoft.com/office/drawing/2014/main" id="{6B2ADB95-0FA3-4BD7-A8AC-89D014A8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Marcador de contenido 2">
            <a:extLst>
              <a:ext uri="{FF2B5EF4-FFF2-40B4-BE49-F238E27FC236}">
                <a16:creationId xmlns:a16="http://schemas.microsoft.com/office/drawing/2014/main" id="{853E0560-3108-4A42-8FEE-2F8233FC82D9}"/>
              </a:ext>
            </a:extLst>
          </p:cNvPr>
          <p:cNvSpPr>
            <a:spLocks noGrp="1"/>
          </p:cNvSpPr>
          <p:nvPr>
            <p:ph idx="1"/>
          </p:nvPr>
        </p:nvSpPr>
        <p:spPr>
          <a:xfrm>
            <a:off x="838200" y="1825625"/>
            <a:ext cx="5393361" cy="4351338"/>
          </a:xfrm>
        </p:spPr>
        <p:txBody>
          <a:bodyPr>
            <a:normAutofit/>
          </a:bodyPr>
          <a:lstStyle/>
          <a:p>
            <a:r>
              <a:rPr lang="es-ES" sz="4000" dirty="0">
                <a:latin typeface="Arabic Typesetting" panose="03020402040406030203" pitchFamily="66" charset="-78"/>
                <a:cs typeface="Arabic Typesetting" panose="03020402040406030203" pitchFamily="66" charset="-78"/>
              </a:rPr>
              <a:t>El golpe de Estado significó su exilio. En Europa realizó una interesante trabajo junto al grupo Inti Illimani, con quienes grabó canciones emblemáticas como "Palimpsesto", "Vuelvo" y "</a:t>
            </a:r>
            <a:r>
              <a:rPr lang="es-ES" sz="4000" dirty="0" err="1">
                <a:latin typeface="Arabic Typesetting" panose="03020402040406030203" pitchFamily="66" charset="-78"/>
                <a:cs typeface="Arabic Typesetting" panose="03020402040406030203" pitchFamily="66" charset="-78"/>
              </a:rPr>
              <a:t>Sambalandó</a:t>
            </a:r>
            <a:r>
              <a:rPr lang="es-ES" sz="4000" dirty="0">
                <a:latin typeface="Arabic Typesetting" panose="03020402040406030203" pitchFamily="66" charset="-78"/>
                <a:cs typeface="Arabic Typesetting" panose="03020402040406030203" pitchFamily="66" charset="-78"/>
              </a:rPr>
              <a:t>". </a:t>
            </a:r>
            <a:endParaRPr lang="es-CL" sz="4000" dirty="0">
              <a:latin typeface="Arabic Typesetting" panose="03020402040406030203" pitchFamily="66" charset="-78"/>
              <a:cs typeface="Arabic Typesetting" panose="03020402040406030203" pitchFamily="66" charset="-78"/>
            </a:endParaRPr>
          </a:p>
        </p:txBody>
      </p:sp>
      <p:sp>
        <p:nvSpPr>
          <p:cNvPr id="13" name="Oval 12">
            <a:extLst>
              <a:ext uri="{FF2B5EF4-FFF2-40B4-BE49-F238E27FC236}">
                <a16:creationId xmlns:a16="http://schemas.microsoft.com/office/drawing/2014/main" id="{C924DBCE-E731-4B22-8181-A39C1D862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630884" cy="630884"/>
          </a:xfrm>
          <a:prstGeom prst="ellipse">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4CBF9756-6AC8-4C65-84DF-56FBFFA1D8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0227"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pic>
        <p:nvPicPr>
          <p:cNvPr id="4" name="Imagen 3">
            <a:extLst>
              <a:ext uri="{FF2B5EF4-FFF2-40B4-BE49-F238E27FC236}">
                <a16:creationId xmlns:a16="http://schemas.microsoft.com/office/drawing/2014/main" id="{5CA5AF40-00EF-4B87-BD73-73637D105E53}"/>
              </a:ext>
            </a:extLst>
          </p:cNvPr>
          <p:cNvPicPr>
            <a:picLocks noChangeAspect="1"/>
          </p:cNvPicPr>
          <p:nvPr/>
        </p:nvPicPr>
        <p:blipFill rotWithShape="1">
          <a:blip r:embed="rId2"/>
          <a:srcRect l="9622" r="22377" b="-1"/>
          <a:stretch/>
        </p:blipFill>
        <p:spPr>
          <a:xfrm>
            <a:off x="7751975" y="1075239"/>
            <a:ext cx="4128603" cy="4128603"/>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7" name="Freeform: Shape 16">
            <a:extLst>
              <a:ext uri="{FF2B5EF4-FFF2-40B4-BE49-F238E27FC236}">
                <a16:creationId xmlns:a16="http://schemas.microsoft.com/office/drawing/2014/main" id="{2D385988-EAAF-4C27-AF8A-2BFBECAF3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19" name="Straight Connector 18">
            <a:extLst>
              <a:ext uri="{FF2B5EF4-FFF2-40B4-BE49-F238E27FC236}">
                <a16:creationId xmlns:a16="http://schemas.microsoft.com/office/drawing/2014/main" id="{43621FD4-D14D-45D5-9A57-9A2DE5EA59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1" name="Freeform: Shape 20">
            <a:extLst>
              <a:ext uri="{FF2B5EF4-FFF2-40B4-BE49-F238E27FC236}">
                <a16:creationId xmlns:a16="http://schemas.microsoft.com/office/drawing/2014/main" id="{B621D332-7329-4994-8836-C429A51B7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Freeform: Shape 22">
            <a:extLst>
              <a:ext uri="{FF2B5EF4-FFF2-40B4-BE49-F238E27FC236}">
                <a16:creationId xmlns:a16="http://schemas.microsoft.com/office/drawing/2014/main" id="{2D20F754-35A9-4508-BE3C-C59996D143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32176299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A2E6E3-0B98-4A47-AE2C-6045B40E6B84}"/>
              </a:ext>
            </a:extLst>
          </p:cNvPr>
          <p:cNvSpPr>
            <a:spLocks noGrp="1"/>
          </p:cNvSpPr>
          <p:nvPr>
            <p:ph type="title"/>
          </p:nvPr>
        </p:nvSpPr>
        <p:spPr/>
        <p:txBody>
          <a:bodyPr/>
          <a:lstStyle/>
          <a:p>
            <a:r>
              <a:rPr lang="es-CL" dirty="0"/>
              <a:t>Discografía:</a:t>
            </a:r>
          </a:p>
        </p:txBody>
      </p:sp>
      <p:sp>
        <p:nvSpPr>
          <p:cNvPr id="3" name="Marcador de contenido 2">
            <a:extLst>
              <a:ext uri="{FF2B5EF4-FFF2-40B4-BE49-F238E27FC236}">
                <a16:creationId xmlns:a16="http://schemas.microsoft.com/office/drawing/2014/main" id="{596F261E-576E-446C-B854-BD31C529B9B2}"/>
              </a:ext>
            </a:extLst>
          </p:cNvPr>
          <p:cNvSpPr>
            <a:spLocks noGrp="1"/>
          </p:cNvSpPr>
          <p:nvPr>
            <p:ph idx="1"/>
          </p:nvPr>
        </p:nvSpPr>
        <p:spPr>
          <a:xfrm>
            <a:off x="838200" y="1584960"/>
            <a:ext cx="10515600" cy="4734243"/>
          </a:xfrm>
        </p:spPr>
        <p:txBody>
          <a:bodyPr>
            <a:normAutofit fontScale="85000" lnSpcReduction="20000"/>
          </a:bodyPr>
          <a:lstStyle/>
          <a:p>
            <a:pPr algn="l">
              <a:buFont typeface="Arial" panose="020B0604020202020204" pitchFamily="34" charset="0"/>
              <a:buChar char="•"/>
            </a:pPr>
            <a:r>
              <a:rPr lang="es-ES" sz="2600" b="0" i="0" dirty="0">
                <a:solidFill>
                  <a:srgbClr val="202122"/>
                </a:solidFill>
                <a:effectLst/>
                <a:latin typeface="Arial" panose="020B0604020202020204" pitchFamily="34" charset="0"/>
              </a:rPr>
              <a:t>1965: </a:t>
            </a:r>
            <a:r>
              <a:rPr lang="es-ES" sz="2600" b="0" i="1" dirty="0">
                <a:solidFill>
                  <a:srgbClr val="202122"/>
                </a:solidFill>
                <a:effectLst/>
                <a:latin typeface="Arial" panose="020B0604020202020204" pitchFamily="34" charset="0"/>
              </a:rPr>
              <a:t>Entre mar y cordillera</a:t>
            </a:r>
            <a:endParaRPr lang="es-ES" sz="2600" b="0" i="0" dirty="0">
              <a:solidFill>
                <a:srgbClr val="202122"/>
              </a:solidFill>
              <a:effectLst/>
              <a:latin typeface="Arial" panose="020B0604020202020204" pitchFamily="34" charset="0"/>
            </a:endParaRPr>
          </a:p>
          <a:p>
            <a:pPr algn="l">
              <a:buFont typeface="Arial" panose="020B0604020202020204" pitchFamily="34" charset="0"/>
              <a:buChar char="•"/>
            </a:pPr>
            <a:r>
              <a:rPr lang="es-ES" sz="2600" b="0" i="0" dirty="0">
                <a:solidFill>
                  <a:srgbClr val="202122"/>
                </a:solidFill>
                <a:effectLst/>
                <a:latin typeface="Arial" panose="020B0604020202020204" pitchFamily="34" charset="0"/>
              </a:rPr>
              <a:t>1966: </a:t>
            </a:r>
            <a:r>
              <a:rPr lang="es-ES" sz="2600" b="0" i="1" dirty="0">
                <a:solidFill>
                  <a:srgbClr val="202122"/>
                </a:solidFill>
                <a:effectLst/>
                <a:latin typeface="Arial" panose="020B0604020202020204" pitchFamily="34" charset="0"/>
              </a:rPr>
              <a:t>El sueño americano</a:t>
            </a:r>
            <a:r>
              <a:rPr lang="es-ES" sz="2600" b="0" i="0" dirty="0">
                <a:solidFill>
                  <a:srgbClr val="202122"/>
                </a:solidFill>
                <a:effectLst/>
                <a:latin typeface="Arial" panose="020B0604020202020204" pitchFamily="34" charset="0"/>
              </a:rPr>
              <a:t> (con Voces Andinas).</a:t>
            </a:r>
          </a:p>
          <a:p>
            <a:pPr algn="l">
              <a:buFont typeface="Arial" panose="020B0604020202020204" pitchFamily="34" charset="0"/>
              <a:buChar char="•"/>
            </a:pPr>
            <a:r>
              <a:rPr lang="es-ES" sz="2600" b="0" i="0" dirty="0">
                <a:solidFill>
                  <a:srgbClr val="202122"/>
                </a:solidFill>
                <a:effectLst/>
                <a:latin typeface="Arial" panose="020B0604020202020204" pitchFamily="34" charset="0"/>
              </a:rPr>
              <a:t>1967: </a:t>
            </a:r>
            <a:r>
              <a:rPr lang="es-ES" sz="2600" b="0" i="1" dirty="0">
                <a:solidFill>
                  <a:srgbClr val="202122"/>
                </a:solidFill>
                <a:effectLst/>
                <a:latin typeface="Arial" panose="020B0604020202020204" pitchFamily="34" charset="0"/>
              </a:rPr>
              <a:t>¡El folclore no ha muerto, mierda!</a:t>
            </a:r>
            <a:r>
              <a:rPr lang="es-ES" sz="2600" b="0" i="0" dirty="0">
                <a:solidFill>
                  <a:srgbClr val="202122"/>
                </a:solidFill>
                <a:effectLst/>
                <a:latin typeface="Arial" panose="020B0604020202020204" pitchFamily="34" charset="0"/>
              </a:rPr>
              <a:t> (con </a:t>
            </a:r>
            <a:r>
              <a:rPr lang="es-ES" sz="2600" b="0" i="0" u="none" strike="noStrike" dirty="0">
                <a:solidFill>
                  <a:srgbClr val="0B0080"/>
                </a:solidFill>
                <a:effectLst/>
                <a:latin typeface="Arial" panose="020B0604020202020204" pitchFamily="34" charset="0"/>
                <a:hlinkClick r:id="rId2" tooltip="Silvia Urbina"/>
              </a:rPr>
              <a:t>Silvia Urbina</a:t>
            </a:r>
            <a:r>
              <a:rPr lang="es-ES" sz="2600" b="0" i="0" dirty="0">
                <a:solidFill>
                  <a:srgbClr val="202122"/>
                </a:solidFill>
                <a:effectLst/>
                <a:latin typeface="Arial" panose="020B0604020202020204" pitchFamily="34" charset="0"/>
              </a:rPr>
              <a:t>).</a:t>
            </a:r>
          </a:p>
          <a:p>
            <a:pPr algn="l">
              <a:buFont typeface="Arial" panose="020B0604020202020204" pitchFamily="34" charset="0"/>
              <a:buChar char="•"/>
            </a:pPr>
            <a:r>
              <a:rPr lang="es-ES" sz="2600" b="0" i="0" dirty="0">
                <a:solidFill>
                  <a:srgbClr val="202122"/>
                </a:solidFill>
                <a:effectLst/>
                <a:latin typeface="Arial" panose="020B0604020202020204" pitchFamily="34" charset="0"/>
              </a:rPr>
              <a:t>1968: </a:t>
            </a:r>
            <a:r>
              <a:rPr lang="es-ES" sz="2600" b="0" i="1" dirty="0">
                <a:solidFill>
                  <a:srgbClr val="202122"/>
                </a:solidFill>
                <a:effectLst/>
                <a:latin typeface="Arial" panose="020B0604020202020204" pitchFamily="34" charset="0"/>
              </a:rPr>
              <a:t>La hora final</a:t>
            </a:r>
            <a:endParaRPr lang="es-ES" sz="2600" b="0" i="0" dirty="0">
              <a:solidFill>
                <a:srgbClr val="202122"/>
              </a:solidFill>
              <a:effectLst/>
              <a:latin typeface="Arial" panose="020B0604020202020204" pitchFamily="34" charset="0"/>
            </a:endParaRPr>
          </a:p>
          <a:p>
            <a:pPr algn="l">
              <a:buFont typeface="Arial" panose="020B0604020202020204" pitchFamily="34" charset="0"/>
              <a:buChar char="•"/>
            </a:pPr>
            <a:r>
              <a:rPr lang="es-ES" sz="2600" b="0" i="0" dirty="0">
                <a:solidFill>
                  <a:srgbClr val="202122"/>
                </a:solidFill>
                <a:effectLst/>
                <a:latin typeface="Arial" panose="020B0604020202020204" pitchFamily="34" charset="0"/>
              </a:rPr>
              <a:t>1971: </a:t>
            </a:r>
            <a:r>
              <a:rPr lang="es-ES" sz="2600" b="0" i="1" dirty="0">
                <a:solidFill>
                  <a:srgbClr val="202122"/>
                </a:solidFill>
                <a:effectLst/>
                <a:latin typeface="Arial" panose="020B0604020202020204" pitchFamily="34" charset="0"/>
              </a:rPr>
              <a:t>Patricio Manns</a:t>
            </a:r>
            <a:endParaRPr lang="es-ES" sz="2600" b="0" i="0" dirty="0">
              <a:solidFill>
                <a:srgbClr val="202122"/>
              </a:solidFill>
              <a:effectLst/>
              <a:latin typeface="Arial" panose="020B0604020202020204" pitchFamily="34" charset="0"/>
            </a:endParaRPr>
          </a:p>
          <a:p>
            <a:pPr algn="l">
              <a:buFont typeface="Arial" panose="020B0604020202020204" pitchFamily="34" charset="0"/>
              <a:buChar char="•"/>
            </a:pPr>
            <a:r>
              <a:rPr lang="es-ES" sz="2600" b="0" i="0" dirty="0">
                <a:solidFill>
                  <a:srgbClr val="202122"/>
                </a:solidFill>
                <a:effectLst/>
                <a:latin typeface="Arial" panose="020B0604020202020204" pitchFamily="34" charset="0"/>
              </a:rPr>
              <a:t>1974: </a:t>
            </a:r>
            <a:r>
              <a:rPr lang="es-ES" sz="2600" b="0" i="1" u="none" strike="noStrike" dirty="0" err="1">
                <a:solidFill>
                  <a:srgbClr val="0B0080"/>
                </a:solidFill>
                <a:effectLst/>
                <a:latin typeface="Arial" panose="020B0604020202020204" pitchFamily="34" charset="0"/>
                <a:hlinkClick r:id="rId3" tooltip="Chants de la résistance populaire chilienne"/>
              </a:rPr>
              <a:t>Chants</a:t>
            </a:r>
            <a:r>
              <a:rPr lang="es-ES" sz="2600" b="0" i="1" u="none" strike="noStrike" dirty="0">
                <a:solidFill>
                  <a:srgbClr val="0B0080"/>
                </a:solidFill>
                <a:effectLst/>
                <a:latin typeface="Arial" panose="020B0604020202020204" pitchFamily="34" charset="0"/>
                <a:hlinkClick r:id="rId3" tooltip="Chants de la résistance populaire chilienne"/>
              </a:rPr>
              <a:t> de la </a:t>
            </a:r>
            <a:r>
              <a:rPr lang="es-ES" sz="2600" b="0" i="1" u="none" strike="noStrike" dirty="0" err="1">
                <a:solidFill>
                  <a:srgbClr val="0B0080"/>
                </a:solidFill>
                <a:effectLst/>
                <a:latin typeface="Arial" panose="020B0604020202020204" pitchFamily="34" charset="0"/>
                <a:hlinkClick r:id="rId3" tooltip="Chants de la résistance populaire chilienne"/>
              </a:rPr>
              <a:t>résistance</a:t>
            </a:r>
            <a:r>
              <a:rPr lang="es-ES" sz="2600" b="0" i="1" u="none" strike="noStrike" dirty="0">
                <a:solidFill>
                  <a:srgbClr val="0B0080"/>
                </a:solidFill>
                <a:effectLst/>
                <a:latin typeface="Arial" panose="020B0604020202020204" pitchFamily="34" charset="0"/>
                <a:hlinkClick r:id="rId3" tooltip="Chants de la résistance populaire chilienne"/>
              </a:rPr>
              <a:t> </a:t>
            </a:r>
            <a:r>
              <a:rPr lang="es-ES" sz="2600" b="0" i="1" u="none" strike="noStrike" dirty="0" err="1">
                <a:solidFill>
                  <a:srgbClr val="0B0080"/>
                </a:solidFill>
                <a:effectLst/>
                <a:latin typeface="Arial" panose="020B0604020202020204" pitchFamily="34" charset="0"/>
                <a:hlinkClick r:id="rId3" tooltip="Chants de la résistance populaire chilienne"/>
              </a:rPr>
              <a:t>populaire</a:t>
            </a:r>
            <a:r>
              <a:rPr lang="es-ES" sz="2600" b="0" i="1" u="none" strike="noStrike" dirty="0">
                <a:solidFill>
                  <a:srgbClr val="0B0080"/>
                </a:solidFill>
                <a:effectLst/>
                <a:latin typeface="Arial" panose="020B0604020202020204" pitchFamily="34" charset="0"/>
                <a:hlinkClick r:id="rId3" tooltip="Chants de la résistance populaire chilienne"/>
              </a:rPr>
              <a:t> </a:t>
            </a:r>
            <a:r>
              <a:rPr lang="es-ES" sz="2600" b="0" i="1" u="none" strike="noStrike" dirty="0" err="1">
                <a:solidFill>
                  <a:srgbClr val="0B0080"/>
                </a:solidFill>
                <a:effectLst/>
                <a:latin typeface="Arial" panose="020B0604020202020204" pitchFamily="34" charset="0"/>
                <a:hlinkClick r:id="rId3" tooltip="Chants de la résistance populaire chilienne"/>
              </a:rPr>
              <a:t>chilienne</a:t>
            </a:r>
            <a:r>
              <a:rPr lang="es-ES" sz="2600" b="0" i="0" dirty="0">
                <a:solidFill>
                  <a:srgbClr val="202122"/>
                </a:solidFill>
                <a:effectLst/>
                <a:latin typeface="Arial" panose="020B0604020202020204" pitchFamily="34" charset="0"/>
              </a:rPr>
              <a:t> (con </a:t>
            </a:r>
            <a:r>
              <a:rPr lang="es-ES" sz="2600" b="0" i="0" u="none" strike="noStrike" dirty="0" err="1">
                <a:solidFill>
                  <a:srgbClr val="0B0080"/>
                </a:solidFill>
                <a:effectLst/>
                <a:latin typeface="Arial" panose="020B0604020202020204" pitchFamily="34" charset="0"/>
                <a:hlinkClick r:id="rId4" tooltip="Karaxú"/>
              </a:rPr>
              <a:t>Karaxú</a:t>
            </a:r>
            <a:r>
              <a:rPr lang="es-ES" sz="2600" b="0" i="0" dirty="0">
                <a:solidFill>
                  <a:srgbClr val="202122"/>
                </a:solidFill>
                <a:effectLst/>
                <a:latin typeface="Arial" panose="020B0604020202020204" pitchFamily="34" charset="0"/>
              </a:rPr>
              <a:t>).</a:t>
            </a:r>
          </a:p>
          <a:p>
            <a:pPr algn="l">
              <a:buFont typeface="Arial" panose="020B0604020202020204" pitchFamily="34" charset="0"/>
              <a:buChar char="•"/>
            </a:pPr>
            <a:r>
              <a:rPr lang="es-ES" sz="2600" b="0" i="0" dirty="0">
                <a:solidFill>
                  <a:srgbClr val="202122"/>
                </a:solidFill>
                <a:effectLst/>
                <a:latin typeface="Arial" panose="020B0604020202020204" pitchFamily="34" charset="0"/>
              </a:rPr>
              <a:t>1977: </a:t>
            </a:r>
            <a:r>
              <a:rPr lang="es-ES" sz="2600" b="0" i="1" dirty="0">
                <a:solidFill>
                  <a:srgbClr val="202122"/>
                </a:solidFill>
                <a:effectLst/>
                <a:latin typeface="Arial" panose="020B0604020202020204" pitchFamily="34" charset="0"/>
              </a:rPr>
              <a:t>Canción sin límites</a:t>
            </a:r>
            <a:r>
              <a:rPr lang="es-ES" sz="2600" b="0" i="0" dirty="0">
                <a:solidFill>
                  <a:srgbClr val="202122"/>
                </a:solidFill>
                <a:effectLst/>
                <a:latin typeface="Arial" panose="020B0604020202020204" pitchFamily="34" charset="0"/>
              </a:rPr>
              <a:t> (con la orquesta EGREM de Cuba).</a:t>
            </a:r>
          </a:p>
          <a:p>
            <a:pPr algn="l">
              <a:buFont typeface="Arial" panose="020B0604020202020204" pitchFamily="34" charset="0"/>
              <a:buChar char="•"/>
            </a:pPr>
            <a:r>
              <a:rPr lang="es-ES" sz="2600" b="0" i="0" dirty="0">
                <a:solidFill>
                  <a:srgbClr val="202122"/>
                </a:solidFill>
                <a:effectLst/>
                <a:latin typeface="Arial" panose="020B0604020202020204" pitchFamily="34" charset="0"/>
              </a:rPr>
              <a:t>1982: </a:t>
            </a:r>
            <a:r>
              <a:rPr lang="es-ES" sz="2600" b="0" i="1" u="none" strike="noStrike" dirty="0">
                <a:solidFill>
                  <a:srgbClr val="0B0080"/>
                </a:solidFill>
                <a:effectLst/>
                <a:latin typeface="Arial" panose="020B0604020202020204" pitchFamily="34" charset="0"/>
                <a:hlinkClick r:id="rId5" tooltip="Con la razón y la fuerza"/>
              </a:rPr>
              <a:t>Con la razón y la fuerza</a:t>
            </a:r>
            <a:r>
              <a:rPr lang="es-ES" sz="2600" b="0" i="0" dirty="0">
                <a:solidFill>
                  <a:srgbClr val="202122"/>
                </a:solidFill>
                <a:effectLst/>
                <a:latin typeface="Arial" panose="020B0604020202020204" pitchFamily="34" charset="0"/>
              </a:rPr>
              <a:t> o </a:t>
            </a:r>
            <a:r>
              <a:rPr lang="es-ES" sz="2600" b="0" i="1" dirty="0">
                <a:solidFill>
                  <a:srgbClr val="202122"/>
                </a:solidFill>
                <a:effectLst/>
                <a:latin typeface="Arial" panose="020B0604020202020204" pitchFamily="34" charset="0"/>
              </a:rPr>
              <a:t>La araucana</a:t>
            </a:r>
            <a:r>
              <a:rPr lang="es-ES" sz="2600" b="0" i="0" dirty="0">
                <a:solidFill>
                  <a:srgbClr val="202122"/>
                </a:solidFill>
                <a:effectLst/>
                <a:latin typeface="Arial" panose="020B0604020202020204" pitchFamily="34" charset="0"/>
              </a:rPr>
              <a:t> (con </a:t>
            </a:r>
            <a:r>
              <a:rPr lang="es-ES" sz="2600" b="0" i="0" u="none" strike="noStrike" dirty="0">
                <a:solidFill>
                  <a:srgbClr val="0B0080"/>
                </a:solidFill>
                <a:effectLst/>
                <a:latin typeface="Arial" panose="020B0604020202020204" pitchFamily="34" charset="0"/>
                <a:hlinkClick r:id="rId6" tooltip="Inti-Illimani"/>
              </a:rPr>
              <a:t>Inti-Illimani</a:t>
            </a:r>
            <a:r>
              <a:rPr lang="es-ES" sz="2600" b="0" i="0" dirty="0">
                <a:solidFill>
                  <a:srgbClr val="202122"/>
                </a:solidFill>
                <a:effectLst/>
                <a:latin typeface="Arial" panose="020B0604020202020204" pitchFamily="34" charset="0"/>
              </a:rPr>
              <a:t>).</a:t>
            </a:r>
          </a:p>
          <a:p>
            <a:pPr algn="l">
              <a:buFont typeface="Arial" panose="020B0604020202020204" pitchFamily="34" charset="0"/>
              <a:buChar char="•"/>
            </a:pPr>
            <a:r>
              <a:rPr lang="es-ES" sz="2600" b="0" i="0" dirty="0">
                <a:solidFill>
                  <a:srgbClr val="202122"/>
                </a:solidFill>
                <a:effectLst/>
                <a:latin typeface="Arial" panose="020B0604020202020204" pitchFamily="34" charset="0"/>
              </a:rPr>
              <a:t>1986: </a:t>
            </a:r>
            <a:r>
              <a:rPr lang="es-ES" sz="2600" b="0" i="1" u="none" strike="noStrike" dirty="0">
                <a:solidFill>
                  <a:srgbClr val="0B0080"/>
                </a:solidFill>
                <a:effectLst/>
                <a:latin typeface="Arial" panose="020B0604020202020204" pitchFamily="34" charset="0"/>
                <a:hlinkClick r:id="rId7" tooltip="La muerte no va conmigo"/>
              </a:rPr>
              <a:t>La muerte no va conmigo</a:t>
            </a:r>
            <a:r>
              <a:rPr lang="es-ES" sz="2600" b="0" i="0" dirty="0">
                <a:solidFill>
                  <a:srgbClr val="202122"/>
                </a:solidFill>
                <a:effectLst/>
                <a:latin typeface="Arial" panose="020B0604020202020204" pitchFamily="34" charset="0"/>
              </a:rPr>
              <a:t> (con Inti-Illimani).</a:t>
            </a:r>
          </a:p>
          <a:p>
            <a:pPr algn="l">
              <a:buFont typeface="Arial" panose="020B0604020202020204" pitchFamily="34" charset="0"/>
              <a:buChar char="•"/>
            </a:pPr>
            <a:r>
              <a:rPr lang="es-ES" sz="2600" b="0" i="0" dirty="0">
                <a:solidFill>
                  <a:srgbClr val="202122"/>
                </a:solidFill>
                <a:effectLst/>
                <a:latin typeface="Arial" panose="020B0604020202020204" pitchFamily="34" charset="0"/>
              </a:rPr>
              <a:t>1998: </a:t>
            </a:r>
            <a:r>
              <a:rPr lang="es-ES" sz="2600" b="0" i="1" dirty="0">
                <a:solidFill>
                  <a:srgbClr val="202122"/>
                </a:solidFill>
                <a:effectLst/>
                <a:latin typeface="Arial" panose="020B0604020202020204" pitchFamily="34" charset="0"/>
              </a:rPr>
              <a:t>Porque te amé</a:t>
            </a:r>
            <a:endParaRPr lang="es-ES" sz="2600" b="0" i="0" dirty="0">
              <a:solidFill>
                <a:srgbClr val="202122"/>
              </a:solidFill>
              <a:effectLst/>
              <a:latin typeface="Arial" panose="020B0604020202020204" pitchFamily="34" charset="0"/>
            </a:endParaRPr>
          </a:p>
          <a:p>
            <a:pPr algn="l">
              <a:buFont typeface="Arial" panose="020B0604020202020204" pitchFamily="34" charset="0"/>
              <a:buChar char="•"/>
            </a:pPr>
            <a:r>
              <a:rPr lang="es-ES" sz="2600" b="0" i="0" dirty="0">
                <a:solidFill>
                  <a:srgbClr val="202122"/>
                </a:solidFill>
                <a:effectLst/>
                <a:latin typeface="Arial" panose="020B0604020202020204" pitchFamily="34" charset="0"/>
              </a:rPr>
              <a:t>2003: </a:t>
            </a:r>
            <a:r>
              <a:rPr lang="es-ES" sz="2600" b="0" i="1" dirty="0">
                <a:solidFill>
                  <a:srgbClr val="202122"/>
                </a:solidFill>
                <a:effectLst/>
                <a:latin typeface="Arial" panose="020B0604020202020204" pitchFamily="34" charset="0"/>
              </a:rPr>
              <a:t>Allende: la dignidad se convierte en costumbre</a:t>
            </a:r>
            <a:endParaRPr lang="es-ES" sz="2600" b="0" i="0" dirty="0">
              <a:solidFill>
                <a:srgbClr val="202122"/>
              </a:solidFill>
              <a:effectLst/>
              <a:latin typeface="Arial" panose="020B0604020202020204" pitchFamily="34" charset="0"/>
            </a:endParaRPr>
          </a:p>
          <a:p>
            <a:pPr algn="l">
              <a:buFont typeface="Arial" panose="020B0604020202020204" pitchFamily="34" charset="0"/>
              <a:buChar char="•"/>
            </a:pPr>
            <a:r>
              <a:rPr lang="es-ES" sz="2600" b="0" i="0" dirty="0">
                <a:solidFill>
                  <a:srgbClr val="202122"/>
                </a:solidFill>
                <a:effectLst/>
                <a:latin typeface="Arial" panose="020B0604020202020204" pitchFamily="34" charset="0"/>
              </a:rPr>
              <a:t>2010: </a:t>
            </a:r>
            <a:r>
              <a:rPr lang="es-ES" sz="2600" b="0" i="1" dirty="0">
                <a:solidFill>
                  <a:srgbClr val="202122"/>
                </a:solidFill>
                <a:effectLst/>
                <a:latin typeface="Arial" panose="020B0604020202020204" pitchFamily="34" charset="0"/>
              </a:rPr>
              <a:t>La tierra entera</a:t>
            </a:r>
            <a:endParaRPr lang="es-ES" sz="2600" b="0" i="0" dirty="0">
              <a:solidFill>
                <a:srgbClr val="202122"/>
              </a:solidFill>
              <a:effectLst/>
              <a:latin typeface="Arial" panose="020B0604020202020204" pitchFamily="34" charset="0"/>
            </a:endParaRPr>
          </a:p>
          <a:p>
            <a:pPr algn="l">
              <a:buFont typeface="Arial" panose="020B0604020202020204" pitchFamily="34" charset="0"/>
              <a:buChar char="•"/>
            </a:pPr>
            <a:r>
              <a:rPr lang="es-ES" sz="2600" b="0" i="0" dirty="0">
                <a:solidFill>
                  <a:srgbClr val="202122"/>
                </a:solidFill>
                <a:effectLst/>
                <a:latin typeface="Arial" panose="020B0604020202020204" pitchFamily="34" charset="0"/>
              </a:rPr>
              <a:t>2016: </a:t>
            </a:r>
            <a:r>
              <a:rPr lang="es-ES" sz="2600" b="0" i="1" dirty="0">
                <a:solidFill>
                  <a:srgbClr val="202122"/>
                </a:solidFill>
                <a:effectLst/>
                <a:latin typeface="Arial" panose="020B0604020202020204" pitchFamily="34" charset="0"/>
              </a:rPr>
              <a:t>La emoción de vivir</a:t>
            </a:r>
            <a:endParaRPr lang="es-ES" sz="2600" b="0" i="0" dirty="0">
              <a:solidFill>
                <a:srgbClr val="202122"/>
              </a:solidFill>
              <a:effectLst/>
              <a:latin typeface="Arial" panose="020B0604020202020204" pitchFamily="34" charset="0"/>
            </a:endParaRPr>
          </a:p>
          <a:p>
            <a:endParaRPr lang="es-CL" dirty="0"/>
          </a:p>
        </p:txBody>
      </p:sp>
    </p:spTree>
    <p:extLst>
      <p:ext uri="{BB962C8B-B14F-4D97-AF65-F5344CB8AC3E}">
        <p14:creationId xmlns:p14="http://schemas.microsoft.com/office/powerpoint/2010/main" val="17131702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025EFD5-738C-41B9-87FE-0C00E211BD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Arc 11">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828F748D-6001-4D91-A786-07240043ADCB}"/>
              </a:ext>
            </a:extLst>
          </p:cNvPr>
          <p:cNvSpPr>
            <a:spLocks noGrp="1"/>
          </p:cNvSpPr>
          <p:nvPr>
            <p:ph type="title"/>
          </p:nvPr>
        </p:nvSpPr>
        <p:spPr>
          <a:xfrm>
            <a:off x="5827048" y="444272"/>
            <a:ext cx="5721484" cy="1325563"/>
          </a:xfrm>
        </p:spPr>
        <p:txBody>
          <a:bodyPr>
            <a:normAutofit/>
          </a:bodyPr>
          <a:lstStyle/>
          <a:p>
            <a:r>
              <a:rPr lang="es-ES" b="1" i="0">
                <a:effectLst/>
                <a:latin typeface="Arial" panose="020B0604020202020204" pitchFamily="34" charset="0"/>
              </a:rPr>
              <a:t>Álbumes en directo</a:t>
            </a:r>
            <a:endParaRPr lang="es-CL" dirty="0"/>
          </a:p>
        </p:txBody>
      </p:sp>
      <p:graphicFrame>
        <p:nvGraphicFramePr>
          <p:cNvPr id="5" name="Marcador de contenido 2">
            <a:extLst>
              <a:ext uri="{FF2B5EF4-FFF2-40B4-BE49-F238E27FC236}">
                <a16:creationId xmlns:a16="http://schemas.microsoft.com/office/drawing/2014/main" id="{70B55EC8-EA27-4DB6-A679-00BA39B6E10E}"/>
              </a:ext>
            </a:extLst>
          </p:cNvPr>
          <p:cNvGraphicFramePr>
            <a:graphicFrameLocks noGrp="1"/>
          </p:cNvGraphicFramePr>
          <p:nvPr>
            <p:ph idx="1"/>
            <p:extLst>
              <p:ext uri="{D42A27DB-BD31-4B8C-83A1-F6EECF244321}">
                <p14:modId xmlns:p14="http://schemas.microsoft.com/office/powerpoint/2010/main" val="592716350"/>
              </p:ext>
            </p:extLst>
          </p:nvPr>
        </p:nvGraphicFramePr>
        <p:xfrm>
          <a:off x="5827048" y="1904772"/>
          <a:ext cx="5721484"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n 3">
            <a:extLst>
              <a:ext uri="{FF2B5EF4-FFF2-40B4-BE49-F238E27FC236}">
                <a16:creationId xmlns:a16="http://schemas.microsoft.com/office/drawing/2014/main" id="{A152DA94-5717-432C-94ED-774776218FF1}"/>
              </a:ext>
            </a:extLst>
          </p:cNvPr>
          <p:cNvPicPr>
            <a:picLocks noChangeAspect="1"/>
          </p:cNvPicPr>
          <p:nvPr/>
        </p:nvPicPr>
        <p:blipFill>
          <a:blip r:embed="rId7"/>
          <a:stretch>
            <a:fillRect/>
          </a:stretch>
        </p:blipFill>
        <p:spPr>
          <a:xfrm>
            <a:off x="439998" y="1249680"/>
            <a:ext cx="4856480" cy="4856480"/>
          </a:xfrm>
          <a:prstGeom prst="rect">
            <a:avLst/>
          </a:prstGeom>
        </p:spPr>
      </p:pic>
    </p:spTree>
    <p:extLst>
      <p:ext uri="{BB962C8B-B14F-4D97-AF65-F5344CB8AC3E}">
        <p14:creationId xmlns:p14="http://schemas.microsoft.com/office/powerpoint/2010/main" val="13196614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025EFD5-738C-41B9-87FE-0C00E211BD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Imagen 3">
            <a:extLst>
              <a:ext uri="{FF2B5EF4-FFF2-40B4-BE49-F238E27FC236}">
                <a16:creationId xmlns:a16="http://schemas.microsoft.com/office/drawing/2014/main" id="{6A9E263E-F968-4DD1-9D90-5F1F125197B9}"/>
              </a:ext>
            </a:extLst>
          </p:cNvPr>
          <p:cNvPicPr>
            <a:picLocks noChangeAspect="1"/>
          </p:cNvPicPr>
          <p:nvPr/>
        </p:nvPicPr>
        <p:blipFill rotWithShape="1">
          <a:blip r:embed="rId2"/>
          <a:srcRect r="2066" b="-2"/>
          <a:stretch/>
        </p:blipFill>
        <p:spPr>
          <a:xfrm>
            <a:off x="858284" y="1165109"/>
            <a:ext cx="4261337" cy="4351338"/>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11" name="Arc 10">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Marcador de contenido 2">
            <a:extLst>
              <a:ext uri="{FF2B5EF4-FFF2-40B4-BE49-F238E27FC236}">
                <a16:creationId xmlns:a16="http://schemas.microsoft.com/office/drawing/2014/main" id="{64DC4A87-829A-4E61-A67D-4B4ABDF3963A}"/>
              </a:ext>
            </a:extLst>
          </p:cNvPr>
          <p:cNvSpPr>
            <a:spLocks noGrp="1"/>
          </p:cNvSpPr>
          <p:nvPr>
            <p:ph idx="1"/>
          </p:nvPr>
        </p:nvSpPr>
        <p:spPr>
          <a:xfrm>
            <a:off x="5827048" y="1904772"/>
            <a:ext cx="5721484" cy="4351338"/>
          </a:xfrm>
        </p:spPr>
        <p:txBody>
          <a:bodyPr>
            <a:normAutofit/>
          </a:bodyPr>
          <a:lstStyle/>
          <a:p>
            <a:r>
              <a:rPr lang="es-ES" b="1" i="0">
                <a:effectLst/>
                <a:latin typeface="Arial" panose="020B0604020202020204" pitchFamily="34" charset="0"/>
              </a:rPr>
              <a:t>Álbumes recopilatorios</a:t>
            </a:r>
          </a:p>
          <a:p>
            <a:r>
              <a:rPr lang="es-ES" b="0" i="0">
                <a:effectLst/>
                <a:latin typeface="Arial" panose="020B0604020202020204" pitchFamily="34" charset="0"/>
              </a:rPr>
              <a:t>1983: </a:t>
            </a:r>
            <a:r>
              <a:rPr lang="es-ES" b="0" i="1">
                <a:effectLst/>
                <a:latin typeface="Arial" panose="020B0604020202020204" pitchFamily="34" charset="0"/>
              </a:rPr>
              <a:t>Cuando me acuerdo de mi país</a:t>
            </a:r>
            <a:endParaRPr lang="es-ES" b="0" i="0">
              <a:effectLst/>
              <a:latin typeface="Arial" panose="020B0604020202020204" pitchFamily="34" charset="0"/>
            </a:endParaRPr>
          </a:p>
          <a:p>
            <a:pPr>
              <a:buFont typeface="Arial" panose="020B0604020202020204" pitchFamily="34" charset="0"/>
              <a:buChar char="•"/>
            </a:pPr>
            <a:r>
              <a:rPr lang="es-ES" b="0" i="0">
                <a:effectLst/>
                <a:latin typeface="Arial" panose="020B0604020202020204" pitchFamily="34" charset="0"/>
              </a:rPr>
              <a:t>1999: </a:t>
            </a:r>
            <a:r>
              <a:rPr lang="es-ES" b="0" i="1">
                <a:effectLst/>
                <a:latin typeface="Arial" panose="020B0604020202020204" pitchFamily="34" charset="0"/>
              </a:rPr>
              <a:t>Arriba en la cordillera</a:t>
            </a:r>
            <a:endParaRPr lang="es-ES" b="0" i="0">
              <a:effectLst/>
              <a:latin typeface="Arial" panose="020B0604020202020204" pitchFamily="34" charset="0"/>
            </a:endParaRPr>
          </a:p>
          <a:p>
            <a:pPr>
              <a:buFont typeface="Arial" panose="020B0604020202020204" pitchFamily="34" charset="0"/>
              <a:buChar char="•"/>
            </a:pPr>
            <a:r>
              <a:rPr lang="es-ES" b="0" i="0">
                <a:effectLst/>
                <a:latin typeface="Arial" panose="020B0604020202020204" pitchFamily="34" charset="0"/>
              </a:rPr>
              <a:t>2015: </a:t>
            </a:r>
            <a:r>
              <a:rPr lang="es-ES" b="0" i="1">
                <a:effectLst/>
                <a:latin typeface="Arial" panose="020B0604020202020204" pitchFamily="34" charset="0"/>
              </a:rPr>
              <a:t>Patricio Manns, legado de trovadores</a:t>
            </a:r>
            <a:endParaRPr lang="es-ES" b="0" i="0">
              <a:effectLst/>
              <a:latin typeface="Arial" panose="020B0604020202020204" pitchFamily="34" charset="0"/>
            </a:endParaRPr>
          </a:p>
          <a:p>
            <a:endParaRPr lang="es-CL" dirty="0"/>
          </a:p>
        </p:txBody>
      </p:sp>
    </p:spTree>
    <p:extLst>
      <p:ext uri="{BB962C8B-B14F-4D97-AF65-F5344CB8AC3E}">
        <p14:creationId xmlns:p14="http://schemas.microsoft.com/office/powerpoint/2010/main" val="13500619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5BB2B6-8D8E-4551-A863-F5CE925F4F63}"/>
              </a:ext>
            </a:extLst>
          </p:cNvPr>
          <p:cNvSpPr>
            <a:spLocks noGrp="1"/>
          </p:cNvSpPr>
          <p:nvPr>
            <p:ph type="title"/>
          </p:nvPr>
        </p:nvSpPr>
        <p:spPr/>
        <p:txBody>
          <a:bodyPr/>
          <a:lstStyle/>
          <a:p>
            <a:r>
              <a:rPr lang="es-CL" dirty="0"/>
              <a:t>Álbumes colectivos</a:t>
            </a:r>
          </a:p>
        </p:txBody>
      </p:sp>
      <p:sp>
        <p:nvSpPr>
          <p:cNvPr id="3" name="Marcador de contenido 2">
            <a:extLst>
              <a:ext uri="{FF2B5EF4-FFF2-40B4-BE49-F238E27FC236}">
                <a16:creationId xmlns:a16="http://schemas.microsoft.com/office/drawing/2014/main" id="{FAAFF0B1-4E37-47D4-8FDB-68CB61B563EB}"/>
              </a:ext>
            </a:extLst>
          </p:cNvPr>
          <p:cNvSpPr>
            <a:spLocks noGrp="1"/>
          </p:cNvSpPr>
          <p:nvPr>
            <p:ph idx="1"/>
          </p:nvPr>
        </p:nvSpPr>
        <p:spPr/>
        <p:txBody>
          <a:bodyPr/>
          <a:lstStyle/>
          <a:p>
            <a:pPr algn="l">
              <a:buFont typeface="Arial" panose="020B0604020202020204" pitchFamily="34" charset="0"/>
              <a:buChar char="•"/>
            </a:pPr>
            <a:r>
              <a:rPr lang="es-ES" b="0" i="0" dirty="0">
                <a:solidFill>
                  <a:srgbClr val="202122"/>
                </a:solidFill>
                <a:effectLst/>
                <a:latin typeface="Arial" panose="020B0604020202020204" pitchFamily="34" charset="0"/>
              </a:rPr>
              <a:t>1965: </a:t>
            </a:r>
            <a:r>
              <a:rPr lang="es-ES" b="0" i="1" u="none" strike="noStrike" dirty="0">
                <a:solidFill>
                  <a:srgbClr val="0B0080"/>
                </a:solidFill>
                <a:effectLst/>
                <a:latin typeface="Arial" panose="020B0604020202020204" pitchFamily="34" charset="0"/>
                <a:hlinkClick r:id="rId2" tooltip="La peña de los Parra (álbum de 1965)"/>
              </a:rPr>
              <a:t>La peña de los Parra</a:t>
            </a:r>
            <a:endParaRPr lang="es-ES" b="0" i="0" dirty="0">
              <a:solidFill>
                <a:srgbClr val="202122"/>
              </a:solidFill>
              <a:effectLst/>
              <a:latin typeface="Arial" panose="020B0604020202020204" pitchFamily="34" charset="0"/>
            </a:endParaRPr>
          </a:p>
          <a:p>
            <a:pPr algn="l">
              <a:buFont typeface="Arial" panose="020B0604020202020204" pitchFamily="34" charset="0"/>
              <a:buChar char="•"/>
            </a:pPr>
            <a:r>
              <a:rPr lang="es-ES" b="0" i="0" dirty="0">
                <a:solidFill>
                  <a:srgbClr val="202122"/>
                </a:solidFill>
                <a:effectLst/>
                <a:latin typeface="Arial" panose="020B0604020202020204" pitchFamily="34" charset="0"/>
              </a:rPr>
              <a:t>1966: </a:t>
            </a:r>
            <a:r>
              <a:rPr lang="es-ES" b="0" i="1" u="none" strike="noStrike" dirty="0">
                <a:solidFill>
                  <a:srgbClr val="0B0080"/>
                </a:solidFill>
                <a:effectLst/>
                <a:latin typeface="Arial" panose="020B0604020202020204" pitchFamily="34" charset="0"/>
                <a:hlinkClick r:id="rId3" tooltip="Todo el folklore, vol. 2"/>
              </a:rPr>
              <a:t>Todo el folklore, vol. 2</a:t>
            </a:r>
            <a:endParaRPr lang="es-ES" b="0" i="0" dirty="0">
              <a:solidFill>
                <a:srgbClr val="202122"/>
              </a:solidFill>
              <a:effectLst/>
              <a:latin typeface="Arial" panose="020B0604020202020204" pitchFamily="34" charset="0"/>
            </a:endParaRPr>
          </a:p>
          <a:p>
            <a:pPr algn="l">
              <a:buFont typeface="Arial" panose="020B0604020202020204" pitchFamily="34" charset="0"/>
              <a:buChar char="•"/>
            </a:pPr>
            <a:r>
              <a:rPr lang="es-ES" b="0" i="0" dirty="0">
                <a:solidFill>
                  <a:srgbClr val="202122"/>
                </a:solidFill>
                <a:effectLst/>
                <a:latin typeface="Arial" panose="020B0604020202020204" pitchFamily="34" charset="0"/>
              </a:rPr>
              <a:t>1969: </a:t>
            </a:r>
            <a:r>
              <a:rPr lang="es-ES" b="0" i="1" u="none" strike="noStrike" dirty="0">
                <a:solidFill>
                  <a:srgbClr val="0B0080"/>
                </a:solidFill>
                <a:effectLst/>
                <a:latin typeface="Arial" panose="020B0604020202020204" pitchFamily="34" charset="0"/>
                <a:hlinkClick r:id="rId4" tooltip="50 años de lucha"/>
              </a:rPr>
              <a:t>50 años de lucha</a:t>
            </a:r>
            <a:endParaRPr lang="es-ES" b="0" i="0" dirty="0">
              <a:solidFill>
                <a:srgbClr val="202122"/>
              </a:solidFill>
              <a:effectLst/>
              <a:latin typeface="Arial" panose="020B0604020202020204" pitchFamily="34" charset="0"/>
            </a:endParaRPr>
          </a:p>
          <a:p>
            <a:pPr algn="l">
              <a:buFont typeface="Arial" panose="020B0604020202020204" pitchFamily="34" charset="0"/>
              <a:buChar char="•"/>
            </a:pPr>
            <a:r>
              <a:rPr lang="es-ES" b="0" i="0" dirty="0">
                <a:solidFill>
                  <a:srgbClr val="202122"/>
                </a:solidFill>
                <a:effectLst/>
                <a:latin typeface="Arial" panose="020B0604020202020204" pitchFamily="34" charset="0"/>
              </a:rPr>
              <a:t>1972: </a:t>
            </a:r>
            <a:r>
              <a:rPr lang="es-ES" b="0" i="1" u="none" strike="noStrike" dirty="0">
                <a:solidFill>
                  <a:srgbClr val="0B0080"/>
                </a:solidFill>
                <a:effectLst/>
                <a:latin typeface="Arial" panose="020B0604020202020204" pitchFamily="34" charset="0"/>
                <a:hlinkClick r:id="rId5" tooltip="Chile pueblo"/>
              </a:rPr>
              <a:t>Chile pueblo</a:t>
            </a:r>
            <a:endParaRPr lang="es-ES" b="0" i="0" dirty="0">
              <a:solidFill>
                <a:srgbClr val="202122"/>
              </a:solidFill>
              <a:effectLst/>
              <a:latin typeface="Arial" panose="020B0604020202020204" pitchFamily="34" charset="0"/>
            </a:endParaRPr>
          </a:p>
          <a:p>
            <a:pPr algn="l">
              <a:buFont typeface="Arial" panose="020B0604020202020204" pitchFamily="34" charset="0"/>
              <a:buChar char="•"/>
            </a:pPr>
            <a:r>
              <a:rPr lang="es-ES" b="0" i="0" dirty="0">
                <a:solidFill>
                  <a:srgbClr val="202122"/>
                </a:solidFill>
                <a:effectLst/>
                <a:latin typeface="Arial" panose="020B0604020202020204" pitchFamily="34" charset="0"/>
              </a:rPr>
              <a:t>1977: </a:t>
            </a:r>
            <a:r>
              <a:rPr lang="es-ES" b="0" i="1" u="none" strike="noStrike" dirty="0">
                <a:solidFill>
                  <a:srgbClr val="0B0080"/>
                </a:solidFill>
                <a:effectLst/>
                <a:latin typeface="Arial" panose="020B0604020202020204" pitchFamily="34" charset="0"/>
                <a:hlinkClick r:id="rId6" tooltip="Canto a la revolución de octubre"/>
              </a:rPr>
              <a:t>Canto a la revolución de octubre</a:t>
            </a:r>
            <a:endParaRPr lang="es-ES" b="0" i="0" dirty="0">
              <a:solidFill>
                <a:srgbClr val="202122"/>
              </a:solidFill>
              <a:effectLst/>
              <a:latin typeface="Arial" panose="020B0604020202020204" pitchFamily="34" charset="0"/>
            </a:endParaRPr>
          </a:p>
          <a:p>
            <a:pPr algn="l">
              <a:buFont typeface="Arial" panose="020B0604020202020204" pitchFamily="34" charset="0"/>
              <a:buChar char="•"/>
            </a:pPr>
            <a:r>
              <a:rPr lang="es-ES" b="0" i="0" dirty="0">
                <a:solidFill>
                  <a:srgbClr val="202122"/>
                </a:solidFill>
                <a:effectLst/>
                <a:latin typeface="Arial" panose="020B0604020202020204" pitchFamily="34" charset="0"/>
              </a:rPr>
              <a:t>1978: </a:t>
            </a:r>
            <a:r>
              <a:rPr lang="es-ES" b="0" i="1" u="sng" dirty="0">
                <a:solidFill>
                  <a:srgbClr val="0B0080"/>
                </a:solidFill>
                <a:effectLst/>
                <a:latin typeface="Arial" panose="020B0604020202020204" pitchFamily="34" charset="0"/>
                <a:hlinkClick r:id="rId7"/>
              </a:rPr>
              <a:t>Desde Chile resistimos</a:t>
            </a:r>
            <a:endParaRPr lang="es-ES" b="0" i="0" dirty="0">
              <a:solidFill>
                <a:srgbClr val="202122"/>
              </a:solidFill>
              <a:effectLst/>
              <a:latin typeface="Arial" panose="020B0604020202020204" pitchFamily="34" charset="0"/>
            </a:endParaRPr>
          </a:p>
          <a:p>
            <a:pPr algn="l">
              <a:buFont typeface="Arial" panose="020B0604020202020204" pitchFamily="34" charset="0"/>
              <a:buChar char="•"/>
            </a:pPr>
            <a:r>
              <a:rPr lang="es-ES" b="0" i="0" dirty="0">
                <a:solidFill>
                  <a:srgbClr val="202122"/>
                </a:solidFill>
                <a:effectLst/>
                <a:latin typeface="Arial" panose="020B0604020202020204" pitchFamily="34" charset="0"/>
              </a:rPr>
              <a:t>198?: </a:t>
            </a:r>
            <a:r>
              <a:rPr lang="es-ES" b="0" i="1" u="none" strike="noStrike" dirty="0">
                <a:solidFill>
                  <a:srgbClr val="0B0080"/>
                </a:solidFill>
                <a:effectLst/>
                <a:latin typeface="Arial" panose="020B0604020202020204" pitchFamily="34" charset="0"/>
                <a:hlinkClick r:id="rId8" tooltip="Chile ríe y canta (álbum)"/>
              </a:rPr>
              <a:t>Chile ríe y canta</a:t>
            </a:r>
            <a:endParaRPr lang="es-ES" b="0" i="0" dirty="0">
              <a:solidFill>
                <a:srgbClr val="202122"/>
              </a:solidFill>
              <a:effectLst/>
              <a:latin typeface="Arial" panose="020B0604020202020204" pitchFamily="34" charset="0"/>
            </a:endParaRPr>
          </a:p>
          <a:p>
            <a:pPr algn="l">
              <a:buFont typeface="Arial" panose="020B0604020202020204" pitchFamily="34" charset="0"/>
              <a:buChar char="•"/>
            </a:pPr>
            <a:r>
              <a:rPr lang="es-ES" b="0" i="0" dirty="0">
                <a:solidFill>
                  <a:srgbClr val="202122"/>
                </a:solidFill>
                <a:effectLst/>
                <a:latin typeface="Arial" panose="020B0604020202020204" pitchFamily="34" charset="0"/>
              </a:rPr>
              <a:t>1997: </a:t>
            </a:r>
            <a:r>
              <a:rPr lang="es-ES" b="0" i="1" u="none" strike="noStrike" dirty="0">
                <a:solidFill>
                  <a:srgbClr val="0B0080"/>
                </a:solidFill>
                <a:effectLst/>
                <a:latin typeface="Arial" panose="020B0604020202020204" pitchFamily="34" charset="0"/>
                <a:hlinkClick r:id="rId9" tooltip="¡El Che vive!"/>
              </a:rPr>
              <a:t>¡El Che vive!</a:t>
            </a:r>
            <a:endParaRPr lang="es-ES" b="0" i="0" dirty="0">
              <a:solidFill>
                <a:srgbClr val="202122"/>
              </a:solidFill>
              <a:effectLst/>
              <a:latin typeface="Arial" panose="020B0604020202020204" pitchFamily="34" charset="0"/>
            </a:endParaRPr>
          </a:p>
          <a:p>
            <a:endParaRPr lang="es-CL" dirty="0"/>
          </a:p>
        </p:txBody>
      </p:sp>
    </p:spTree>
    <p:extLst>
      <p:ext uri="{BB962C8B-B14F-4D97-AF65-F5344CB8AC3E}">
        <p14:creationId xmlns:p14="http://schemas.microsoft.com/office/powerpoint/2010/main" val="31702545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ítulo 1">
            <a:extLst>
              <a:ext uri="{FF2B5EF4-FFF2-40B4-BE49-F238E27FC236}">
                <a16:creationId xmlns:a16="http://schemas.microsoft.com/office/drawing/2014/main" id="{4261F4F8-5C9F-4ABF-BF06-C663C8DCDE72}"/>
              </a:ext>
            </a:extLst>
          </p:cNvPr>
          <p:cNvSpPr>
            <a:spLocks noGrp="1"/>
          </p:cNvSpPr>
          <p:nvPr>
            <p:ph type="title"/>
          </p:nvPr>
        </p:nvSpPr>
        <p:spPr>
          <a:xfrm>
            <a:off x="838200" y="365125"/>
            <a:ext cx="5387502" cy="1325563"/>
          </a:xfrm>
        </p:spPr>
        <p:txBody>
          <a:bodyPr>
            <a:normAutofit/>
          </a:bodyPr>
          <a:lstStyle/>
          <a:p>
            <a:r>
              <a:rPr lang="es-CL" dirty="0"/>
              <a:t>Audiciones:</a:t>
            </a:r>
          </a:p>
        </p:txBody>
      </p:sp>
      <p:sp>
        <p:nvSpPr>
          <p:cNvPr id="3" name="Marcador de contenido 2">
            <a:extLst>
              <a:ext uri="{FF2B5EF4-FFF2-40B4-BE49-F238E27FC236}">
                <a16:creationId xmlns:a16="http://schemas.microsoft.com/office/drawing/2014/main" id="{DAA73A16-471F-4295-B5F8-F3A2C005F85D}"/>
              </a:ext>
            </a:extLst>
          </p:cNvPr>
          <p:cNvSpPr>
            <a:spLocks noGrp="1"/>
          </p:cNvSpPr>
          <p:nvPr>
            <p:ph idx="1"/>
          </p:nvPr>
        </p:nvSpPr>
        <p:spPr>
          <a:xfrm>
            <a:off x="838200" y="1825625"/>
            <a:ext cx="5387502" cy="4351338"/>
          </a:xfrm>
        </p:spPr>
        <p:txBody>
          <a:bodyPr>
            <a:normAutofit/>
          </a:bodyPr>
          <a:lstStyle/>
          <a:p>
            <a:r>
              <a:rPr lang="es-CL" dirty="0"/>
              <a:t>El Cautivo de </a:t>
            </a:r>
            <a:r>
              <a:rPr lang="es-CL" dirty="0" err="1"/>
              <a:t>Til</a:t>
            </a:r>
            <a:r>
              <a:rPr lang="es-CL" dirty="0"/>
              <a:t> </a:t>
            </a:r>
            <a:r>
              <a:rPr lang="es-CL" dirty="0" err="1"/>
              <a:t>Til</a:t>
            </a:r>
            <a:r>
              <a:rPr lang="es-CL" dirty="0"/>
              <a:t> </a:t>
            </a:r>
            <a:r>
              <a:rPr lang="es-CL" dirty="0">
                <a:hlinkClick r:id="rId2"/>
              </a:rPr>
              <a:t>https://youtu.be/RkCJ_rJDEHs</a:t>
            </a:r>
            <a:endParaRPr lang="es-CL" dirty="0"/>
          </a:p>
          <a:p>
            <a:endParaRPr lang="es-CL" dirty="0"/>
          </a:p>
          <a:p>
            <a:r>
              <a:rPr lang="es-CL" dirty="0"/>
              <a:t>Llegó volando el cuervo </a:t>
            </a:r>
            <a:r>
              <a:rPr lang="es-CL" dirty="0">
                <a:hlinkClick r:id="rId3"/>
              </a:rPr>
              <a:t>https://youtu.be/Ettbs4A5LL8</a:t>
            </a:r>
            <a:endParaRPr lang="es-CL" dirty="0"/>
          </a:p>
          <a:p>
            <a:endParaRPr lang="es-CL" dirty="0"/>
          </a:p>
          <a:p>
            <a:r>
              <a:rPr lang="es-CL" dirty="0"/>
              <a:t>Arriba en la cordillera </a:t>
            </a:r>
            <a:r>
              <a:rPr lang="es-CL" dirty="0">
                <a:hlinkClick r:id="rId4"/>
              </a:rPr>
              <a:t>https://youtu.be/moCSOP4Y2KU</a:t>
            </a:r>
            <a:endParaRPr lang="es-CL" dirty="0"/>
          </a:p>
          <a:p>
            <a:endParaRPr lang="es-CL" dirty="0"/>
          </a:p>
          <a:p>
            <a:endParaRPr lang="es-CL" dirty="0"/>
          </a:p>
        </p:txBody>
      </p:sp>
      <p:pic>
        <p:nvPicPr>
          <p:cNvPr id="4" name="Imagen 3">
            <a:extLst>
              <a:ext uri="{FF2B5EF4-FFF2-40B4-BE49-F238E27FC236}">
                <a16:creationId xmlns:a16="http://schemas.microsoft.com/office/drawing/2014/main" id="{DBF18A3F-B758-498D-9FCE-41723E9CADA8}"/>
              </a:ext>
            </a:extLst>
          </p:cNvPr>
          <p:cNvPicPr>
            <a:picLocks noChangeAspect="1"/>
          </p:cNvPicPr>
          <p:nvPr/>
        </p:nvPicPr>
        <p:blipFill rotWithShape="1">
          <a:blip r:embed="rId5"/>
          <a:srcRect t="4455" b="16543"/>
          <a:stretch/>
        </p:blipFill>
        <p:spPr>
          <a:xfrm>
            <a:off x="6621294" y="1295416"/>
            <a:ext cx="5570706"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
        <p:nvSpPr>
          <p:cNvPr id="11" name="Oval 10">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Arc 12">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37109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1EBC6D-C22A-409A-A368-735C315E2BF9}"/>
              </a:ext>
            </a:extLst>
          </p:cNvPr>
          <p:cNvSpPr>
            <a:spLocks noGrp="1"/>
          </p:cNvSpPr>
          <p:nvPr>
            <p:ph type="title"/>
          </p:nvPr>
        </p:nvSpPr>
        <p:spPr/>
        <p:txBody>
          <a:bodyPr/>
          <a:lstStyle/>
          <a:p>
            <a:r>
              <a:rPr lang="es-CL" dirty="0"/>
              <a:t>Actividad Musical</a:t>
            </a:r>
          </a:p>
        </p:txBody>
      </p:sp>
      <p:sp>
        <p:nvSpPr>
          <p:cNvPr id="3" name="Marcador de contenido 2">
            <a:extLst>
              <a:ext uri="{FF2B5EF4-FFF2-40B4-BE49-F238E27FC236}">
                <a16:creationId xmlns:a16="http://schemas.microsoft.com/office/drawing/2014/main" id="{0956D98F-9211-48B5-91BB-FB037C01F88B}"/>
              </a:ext>
            </a:extLst>
          </p:cNvPr>
          <p:cNvSpPr>
            <a:spLocks noGrp="1"/>
          </p:cNvSpPr>
          <p:nvPr>
            <p:ph idx="1"/>
          </p:nvPr>
        </p:nvSpPr>
        <p:spPr>
          <a:xfrm>
            <a:off x="838200" y="1571624"/>
            <a:ext cx="10515600" cy="4686935"/>
          </a:xfrm>
        </p:spPr>
        <p:txBody>
          <a:bodyPr>
            <a:normAutofit/>
          </a:bodyPr>
          <a:lstStyle/>
          <a:p>
            <a:r>
              <a:rPr lang="es-CL" dirty="0"/>
              <a:t>Contesta las siguientes preguntas relacionadas con Patricio Manns</a:t>
            </a:r>
          </a:p>
          <a:p>
            <a:pPr marL="0" indent="0">
              <a:buNone/>
            </a:pPr>
            <a:r>
              <a:rPr lang="es-CL" dirty="0"/>
              <a:t>1.-¿ Quién fue Patricio Manns?</a:t>
            </a:r>
          </a:p>
          <a:p>
            <a:pPr marL="0" indent="0">
              <a:buNone/>
            </a:pPr>
            <a:r>
              <a:rPr lang="es-CL" dirty="0"/>
              <a:t>2.- ¿Qué instrumento tocaba de preferencia?</a:t>
            </a:r>
          </a:p>
          <a:p>
            <a:pPr marL="0" indent="0">
              <a:buNone/>
            </a:pPr>
            <a:r>
              <a:rPr lang="es-CL" dirty="0"/>
              <a:t>3.- ¿Con que grupo trabajó en el Exilio?</a:t>
            </a:r>
          </a:p>
          <a:p>
            <a:pPr marL="0" indent="0">
              <a:buNone/>
            </a:pPr>
            <a:r>
              <a:rPr lang="es-CL" dirty="0"/>
              <a:t>4.- ¿Qué actividad realizó a los 14 años?</a:t>
            </a:r>
          </a:p>
          <a:p>
            <a:pPr marL="0" indent="0">
              <a:buNone/>
            </a:pPr>
            <a:r>
              <a:rPr lang="es-CL" dirty="0"/>
              <a:t>5.- Escribe 2 álbumes en directo de P. Manns </a:t>
            </a:r>
          </a:p>
          <a:p>
            <a:pPr marL="0" indent="0">
              <a:buNone/>
            </a:pPr>
            <a:r>
              <a:rPr lang="es-CL" dirty="0"/>
              <a:t>6.- Escribe 2 álbumes recopilatorios de P. Manns</a:t>
            </a:r>
          </a:p>
          <a:p>
            <a:pPr marL="0" indent="0">
              <a:buNone/>
            </a:pPr>
            <a:r>
              <a:rPr lang="es-CL" dirty="0"/>
              <a:t>7.- Escribe 3 álbumes colectivos del compositor</a:t>
            </a:r>
          </a:p>
          <a:p>
            <a:pPr marL="0" indent="0">
              <a:buNone/>
            </a:pPr>
            <a:r>
              <a:rPr lang="es-CL" dirty="0"/>
              <a:t>8.- ¿De qué trata “El Cautivo de </a:t>
            </a:r>
            <a:r>
              <a:rPr lang="es-CL" dirty="0" err="1"/>
              <a:t>Til</a:t>
            </a:r>
            <a:r>
              <a:rPr lang="es-CL" dirty="0"/>
              <a:t> </a:t>
            </a:r>
            <a:r>
              <a:rPr lang="es-CL" dirty="0" err="1"/>
              <a:t>Til</a:t>
            </a:r>
            <a:r>
              <a:rPr lang="es-CL" dirty="0"/>
              <a:t>”?</a:t>
            </a:r>
          </a:p>
        </p:txBody>
      </p:sp>
    </p:spTree>
    <p:extLst>
      <p:ext uri="{BB962C8B-B14F-4D97-AF65-F5344CB8AC3E}">
        <p14:creationId xmlns:p14="http://schemas.microsoft.com/office/powerpoint/2010/main" val="23920697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D2B944-1A57-42CB-9D9A-906A5D157BFB}"/>
              </a:ext>
            </a:extLst>
          </p:cNvPr>
          <p:cNvSpPr>
            <a:spLocks noGrp="1"/>
          </p:cNvSpPr>
          <p:nvPr>
            <p:ph type="title"/>
          </p:nvPr>
        </p:nvSpPr>
        <p:spPr/>
        <p:txBody>
          <a:bodyPr/>
          <a:lstStyle/>
          <a:p>
            <a:r>
              <a:rPr lang="es-CL" dirty="0"/>
              <a:t>Información</a:t>
            </a:r>
          </a:p>
        </p:txBody>
      </p:sp>
      <p:sp>
        <p:nvSpPr>
          <p:cNvPr id="3" name="Marcador de contenido 2">
            <a:extLst>
              <a:ext uri="{FF2B5EF4-FFF2-40B4-BE49-F238E27FC236}">
                <a16:creationId xmlns:a16="http://schemas.microsoft.com/office/drawing/2014/main" id="{27595C81-FDCF-4636-B598-2DC01FA0F1B9}"/>
              </a:ext>
            </a:extLst>
          </p:cNvPr>
          <p:cNvSpPr>
            <a:spLocks noGrp="1"/>
          </p:cNvSpPr>
          <p:nvPr>
            <p:ph idx="1"/>
          </p:nvPr>
        </p:nvSpPr>
        <p:spPr>
          <a:xfrm>
            <a:off x="1972590" y="2090682"/>
            <a:ext cx="8261873" cy="3603812"/>
          </a:xfrm>
        </p:spPr>
        <p:txBody>
          <a:bodyPr/>
          <a:lstStyle/>
          <a:p>
            <a:r>
              <a:rPr lang="es-CL" dirty="0"/>
              <a:t>PLAZO DE ENTREGA: </a:t>
            </a:r>
          </a:p>
          <a:p>
            <a:r>
              <a:rPr lang="es-CL" b="1" dirty="0"/>
              <a:t>Lunes 30 de Noviembre</a:t>
            </a:r>
          </a:p>
          <a:p>
            <a:r>
              <a:rPr lang="es-CL" b="1" dirty="0"/>
              <a:t>Indicar Nombre y curso</a:t>
            </a:r>
          </a:p>
          <a:p>
            <a:r>
              <a:rPr lang="es-CL" dirty="0"/>
              <a:t>CORREO: </a:t>
            </a:r>
            <a:r>
              <a:rPr lang="es-CL" dirty="0">
                <a:hlinkClick r:id="rId2"/>
              </a:rPr>
              <a:t>cconuecar@emmanuel.cl</a:t>
            </a:r>
            <a:endParaRPr lang="es-CL" dirty="0"/>
          </a:p>
          <a:p>
            <a:r>
              <a:rPr lang="es-CL" dirty="0" err="1"/>
              <a:t>Whatsapp</a:t>
            </a:r>
            <a:r>
              <a:rPr lang="es-CL" dirty="0"/>
              <a:t>: +56978961502</a:t>
            </a:r>
          </a:p>
          <a:p>
            <a:r>
              <a:rPr lang="es-CL" dirty="0"/>
              <a:t>Buzón Tareas página del colegio</a:t>
            </a:r>
          </a:p>
          <a:p>
            <a:endParaRPr lang="es-CL" dirty="0"/>
          </a:p>
        </p:txBody>
      </p:sp>
      <p:pic>
        <p:nvPicPr>
          <p:cNvPr id="5" name="Imagen 4">
            <a:extLst>
              <a:ext uri="{FF2B5EF4-FFF2-40B4-BE49-F238E27FC236}">
                <a16:creationId xmlns:a16="http://schemas.microsoft.com/office/drawing/2014/main" id="{A65269FF-5AE8-42C9-B013-A3CBC13DEA54}"/>
              </a:ext>
            </a:extLst>
          </p:cNvPr>
          <p:cNvPicPr>
            <a:picLocks noChangeAspect="1"/>
          </p:cNvPicPr>
          <p:nvPr/>
        </p:nvPicPr>
        <p:blipFill>
          <a:blip r:embed="rId3"/>
          <a:stretch>
            <a:fillRect/>
          </a:stretch>
        </p:blipFill>
        <p:spPr>
          <a:xfrm>
            <a:off x="7670554" y="2306891"/>
            <a:ext cx="2737341" cy="1463167"/>
          </a:xfrm>
          <a:prstGeom prst="rect">
            <a:avLst/>
          </a:prstGeom>
        </p:spPr>
      </p:pic>
    </p:spTree>
    <p:extLst>
      <p:ext uri="{BB962C8B-B14F-4D97-AF65-F5344CB8AC3E}">
        <p14:creationId xmlns:p14="http://schemas.microsoft.com/office/powerpoint/2010/main" val="9134270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412091" y="501651"/>
            <a:ext cx="4395340" cy="1716255"/>
          </a:xfrm>
        </p:spPr>
        <p:txBody>
          <a:bodyPr anchor="b">
            <a:normAutofit/>
          </a:bodyPr>
          <a:lstStyle/>
          <a:p>
            <a:r>
              <a:rPr lang="es-CL" sz="4000" dirty="0"/>
              <a:t>Canciones de la Nueva Trova</a:t>
            </a:r>
          </a:p>
        </p:txBody>
      </p:sp>
      <p:pic>
        <p:nvPicPr>
          <p:cNvPr id="4" name="Imagen 3">
            <a:extLst>
              <a:ext uri="{FF2B5EF4-FFF2-40B4-BE49-F238E27FC236}">
                <a16:creationId xmlns:a16="http://schemas.microsoft.com/office/drawing/2014/main" id="{14936072-680D-4737-8D3D-B1B789C6C8F1}"/>
              </a:ext>
            </a:extLst>
          </p:cNvPr>
          <p:cNvPicPr>
            <a:picLocks noChangeAspect="1"/>
          </p:cNvPicPr>
          <p:nvPr/>
        </p:nvPicPr>
        <p:blipFill rotWithShape="1">
          <a:blip r:embed="rId2"/>
          <a:srcRect l="27600"/>
          <a:stretch/>
        </p:blipFill>
        <p:spPr>
          <a:xfrm>
            <a:off x="624203" y="299509"/>
            <a:ext cx="4531505" cy="6258983"/>
          </a:xfrm>
          <a:prstGeom prst="rect">
            <a:avLst/>
          </a:prstGeom>
        </p:spPr>
      </p:pic>
      <p:sp>
        <p:nvSpPr>
          <p:cNvPr id="3" name="2 Marcador de contenido"/>
          <p:cNvSpPr>
            <a:spLocks noGrp="1"/>
          </p:cNvSpPr>
          <p:nvPr>
            <p:ph idx="1"/>
          </p:nvPr>
        </p:nvSpPr>
        <p:spPr>
          <a:xfrm>
            <a:off x="6392583" y="2645922"/>
            <a:ext cx="4434721" cy="3710427"/>
          </a:xfrm>
        </p:spPr>
        <p:txBody>
          <a:bodyPr anchor="t">
            <a:normAutofit/>
          </a:bodyPr>
          <a:lstStyle/>
          <a:p>
            <a:pPr algn="just">
              <a:lnSpc>
                <a:spcPct val="150000"/>
              </a:lnSpc>
            </a:pPr>
            <a:r>
              <a:rPr lang="es-CL" sz="2000" b="1" dirty="0"/>
              <a:t>Cuba</a:t>
            </a:r>
            <a:r>
              <a:rPr lang="es-CL" sz="2000" dirty="0"/>
              <a:t>: </a:t>
            </a:r>
            <a:r>
              <a:rPr lang="es-ES" sz="2000" dirty="0"/>
              <a:t>El movimiento Nueva Trova Cubana, surgido hacia fines del año 1967 y comienzos de 1968, fue uno de los más importantes dentro de la Nueva Canción Latinoamericana, en términos de difusión, calidad musical e influencia continental. </a:t>
            </a:r>
            <a:endParaRPr lang="es-CL" sz="2000" dirty="0"/>
          </a:p>
        </p:txBody>
      </p:sp>
    </p:spTree>
    <p:extLst>
      <p:ext uri="{BB962C8B-B14F-4D97-AF65-F5344CB8AC3E}">
        <p14:creationId xmlns:p14="http://schemas.microsoft.com/office/powerpoint/2010/main" val="2672199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581150" y="384175"/>
            <a:ext cx="10515600" cy="1325563"/>
          </a:xfrm>
        </p:spPr>
        <p:txBody>
          <a:bodyPr/>
          <a:lstStyle/>
          <a:p>
            <a:r>
              <a:rPr lang="es-CL" dirty="0"/>
              <a:t>Objetivos de la Nueva Trova</a:t>
            </a:r>
          </a:p>
        </p:txBody>
      </p:sp>
      <p:graphicFrame>
        <p:nvGraphicFramePr>
          <p:cNvPr id="4" name="3 Marcador de contenido"/>
          <p:cNvGraphicFramePr>
            <a:graphicFrameLocks noGrp="1"/>
          </p:cNvGraphicFramePr>
          <p:nvPr>
            <p:ph idx="1"/>
          </p:nvPr>
        </p:nvGraphicFramePr>
        <p:xfrm>
          <a:off x="2209800" y="1981201"/>
          <a:ext cx="7848600" cy="4144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264919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794110-8F33-4F33-A84F-611CD68D76BF}"/>
              </a:ext>
            </a:extLst>
          </p:cNvPr>
          <p:cNvSpPr>
            <a:spLocks noGrp="1"/>
          </p:cNvSpPr>
          <p:nvPr>
            <p:ph type="title"/>
          </p:nvPr>
        </p:nvSpPr>
        <p:spPr>
          <a:xfrm>
            <a:off x="6234330" y="803325"/>
            <a:ext cx="5314536" cy="1325563"/>
          </a:xfrm>
        </p:spPr>
        <p:txBody>
          <a:bodyPr>
            <a:normAutofit/>
          </a:bodyPr>
          <a:lstStyle/>
          <a:p>
            <a:r>
              <a:rPr lang="es-CL" dirty="0"/>
              <a:t>Nueva Canción Chilena</a:t>
            </a:r>
          </a:p>
        </p:txBody>
      </p:sp>
      <p:sp>
        <p:nvSpPr>
          <p:cNvPr id="9" name="Freeform: Shape 8">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agen 3">
            <a:extLst>
              <a:ext uri="{FF2B5EF4-FFF2-40B4-BE49-F238E27FC236}">
                <a16:creationId xmlns:a16="http://schemas.microsoft.com/office/drawing/2014/main" id="{9C443D2E-9547-44E6-ADD7-DEFF004D0379}"/>
              </a:ext>
            </a:extLst>
          </p:cNvPr>
          <p:cNvPicPr>
            <a:picLocks noChangeAspect="1"/>
          </p:cNvPicPr>
          <p:nvPr/>
        </p:nvPicPr>
        <p:blipFill rotWithShape="1">
          <a:blip r:embed="rId2"/>
          <a:srcRect r="3769" b="1"/>
          <a:stretch/>
        </p:blipFill>
        <p:spPr>
          <a:xfrm>
            <a:off x="2" y="-2"/>
            <a:ext cx="5441859"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p:spPr>
      </p:pic>
      <p:sp>
        <p:nvSpPr>
          <p:cNvPr id="3" name="Marcador de contenido 2">
            <a:extLst>
              <a:ext uri="{FF2B5EF4-FFF2-40B4-BE49-F238E27FC236}">
                <a16:creationId xmlns:a16="http://schemas.microsoft.com/office/drawing/2014/main" id="{B90E1FAA-1BC3-4CE0-9028-1B2AB490DB1B}"/>
              </a:ext>
            </a:extLst>
          </p:cNvPr>
          <p:cNvSpPr>
            <a:spLocks noGrp="1"/>
          </p:cNvSpPr>
          <p:nvPr>
            <p:ph idx="1"/>
          </p:nvPr>
        </p:nvSpPr>
        <p:spPr>
          <a:xfrm>
            <a:off x="6234329" y="2279018"/>
            <a:ext cx="5314543" cy="4070982"/>
          </a:xfrm>
        </p:spPr>
        <p:txBody>
          <a:bodyPr anchor="t">
            <a:normAutofit/>
          </a:bodyPr>
          <a:lstStyle/>
          <a:p>
            <a:pPr>
              <a:lnSpc>
                <a:spcPct val="150000"/>
              </a:lnSpc>
            </a:pPr>
            <a:r>
              <a:rPr lang="es-ES" sz="1800" dirty="0"/>
              <a:t>La Nueva Canción Chilena se desarrolló desde la década de 1960, consolidándose a fines de esos años y proyectándose hacia los primeros años de la década siguiente.</a:t>
            </a:r>
          </a:p>
          <a:p>
            <a:pPr>
              <a:lnSpc>
                <a:spcPct val="150000"/>
              </a:lnSpc>
            </a:pPr>
            <a:r>
              <a:rPr lang="es-ES" sz="1800" dirty="0"/>
              <a:t>Basada en la recuperación de la música folclórica, sus cultores agregaron factores propios de la música continental, incorporando instrumentos y ritmos de toda el área hispanoamericana. </a:t>
            </a:r>
            <a:endParaRPr lang="es-CL" sz="1800" dirty="0"/>
          </a:p>
        </p:txBody>
      </p:sp>
    </p:spTree>
    <p:extLst>
      <p:ext uri="{BB962C8B-B14F-4D97-AF65-F5344CB8AC3E}">
        <p14:creationId xmlns:p14="http://schemas.microsoft.com/office/powerpoint/2010/main" val="1069398378"/>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F098B2CE-0BF0-454D-88B0-51F47850E791}"/>
              </a:ext>
            </a:extLst>
          </p:cNvPr>
          <p:cNvSpPr>
            <a:spLocks noGrp="1"/>
          </p:cNvSpPr>
          <p:nvPr>
            <p:ph idx="1"/>
          </p:nvPr>
        </p:nvSpPr>
        <p:spPr>
          <a:xfrm>
            <a:off x="1019176" y="1400176"/>
            <a:ext cx="5286374" cy="4772024"/>
          </a:xfrm>
        </p:spPr>
        <p:txBody>
          <a:bodyPr>
            <a:normAutofit/>
          </a:bodyPr>
          <a:lstStyle/>
          <a:p>
            <a:pPr>
              <a:lnSpc>
                <a:spcPct val="150000"/>
              </a:lnSpc>
            </a:pPr>
            <a:r>
              <a:rPr lang="es-ES" sz="2000" dirty="0"/>
              <a:t>La Nueva Canción incorporó un fuerte compromiso con el proceso de cambios sociales que vivía Chile en los años sesenta y setenta. De hecho, muchos de sus exponentes asumieron un compromiso efectivo con el gobierno de la Unidad Popular del Presidente Salvador Allende, transformándose en un movimiento musical con una clara militancia política.</a:t>
            </a:r>
            <a:endParaRPr lang="es-CL" sz="2000" dirty="0"/>
          </a:p>
        </p:txBody>
      </p:sp>
      <p:pic>
        <p:nvPicPr>
          <p:cNvPr id="4" name="Imagen 3" descr="Imagen que contiene señal&#10;&#10;Descripción generada automáticamente">
            <a:extLst>
              <a:ext uri="{FF2B5EF4-FFF2-40B4-BE49-F238E27FC236}">
                <a16:creationId xmlns:a16="http://schemas.microsoft.com/office/drawing/2014/main" id="{0B865F84-F061-431F-93B0-6E19C7BD65ED}"/>
              </a:ext>
            </a:extLst>
          </p:cNvPr>
          <p:cNvPicPr>
            <a:picLocks noChangeAspect="1"/>
          </p:cNvPicPr>
          <p:nvPr/>
        </p:nvPicPr>
        <p:blipFill rotWithShape="1">
          <a:blip r:embed="rId3"/>
          <a:srcRect l="1141" r="2321" b="-4"/>
          <a:stretch/>
        </p:blipFill>
        <p:spPr>
          <a:xfrm>
            <a:off x="7439025" y="1116344"/>
            <a:ext cx="3476451" cy="4801737"/>
          </a:xfrm>
          <a:prstGeom prst="rect">
            <a:avLst/>
          </a:prstGeom>
        </p:spPr>
      </p:pic>
    </p:spTree>
    <p:extLst>
      <p:ext uri="{BB962C8B-B14F-4D97-AF65-F5344CB8AC3E}">
        <p14:creationId xmlns:p14="http://schemas.microsoft.com/office/powerpoint/2010/main" val="21263174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5663F0-3F72-444C-A511-29C43612FEE1}"/>
              </a:ext>
            </a:extLst>
          </p:cNvPr>
          <p:cNvSpPr>
            <a:spLocks noGrp="1"/>
          </p:cNvSpPr>
          <p:nvPr>
            <p:ph type="title"/>
          </p:nvPr>
        </p:nvSpPr>
        <p:spPr/>
        <p:txBody>
          <a:bodyPr>
            <a:normAutofit/>
          </a:bodyPr>
          <a:lstStyle/>
          <a:p>
            <a:r>
              <a:rPr lang="es-CL" sz="3600" dirty="0"/>
              <a:t>Principales exponentes de la Nueva Trova</a:t>
            </a:r>
          </a:p>
        </p:txBody>
      </p:sp>
      <p:sp>
        <p:nvSpPr>
          <p:cNvPr id="3" name="Marcador de contenido 2">
            <a:extLst>
              <a:ext uri="{FF2B5EF4-FFF2-40B4-BE49-F238E27FC236}">
                <a16:creationId xmlns:a16="http://schemas.microsoft.com/office/drawing/2014/main" id="{EBDA1D30-C785-4629-96E5-DC13857AD1EC}"/>
              </a:ext>
            </a:extLst>
          </p:cNvPr>
          <p:cNvSpPr>
            <a:spLocks noGrp="1"/>
          </p:cNvSpPr>
          <p:nvPr>
            <p:ph idx="1"/>
          </p:nvPr>
        </p:nvSpPr>
        <p:spPr>
          <a:xfrm>
            <a:off x="1451579" y="2015732"/>
            <a:ext cx="9603275" cy="4037749"/>
          </a:xfrm>
        </p:spPr>
        <p:txBody>
          <a:bodyPr>
            <a:normAutofit fontScale="92500"/>
          </a:bodyPr>
          <a:lstStyle/>
          <a:p>
            <a:pPr>
              <a:lnSpc>
                <a:spcPct val="150000"/>
              </a:lnSpc>
            </a:pPr>
            <a:r>
              <a:rPr lang="es-CL" sz="2000" dirty="0">
                <a:hlinkClick r:id="rId2" tooltip="Violeta Parra">
                  <a:extLst>
                    <a:ext uri="{A12FA001-AC4F-418D-AE19-62706E023703}">
                      <ahyp:hlinkClr xmlns:ahyp="http://schemas.microsoft.com/office/drawing/2018/hyperlinkcolor" val="tx"/>
                    </a:ext>
                  </a:extLst>
                </a:hlinkClick>
              </a:rPr>
              <a:t>Violeta Parra</a:t>
            </a:r>
            <a:r>
              <a:rPr lang="es-CL" sz="2000" dirty="0"/>
              <a:t>    		</a:t>
            </a:r>
            <a:r>
              <a:rPr lang="es-CL" sz="2000" dirty="0">
                <a:hlinkClick r:id="rId3" tooltip="Víctor Jara">
                  <a:extLst>
                    <a:ext uri="{A12FA001-AC4F-418D-AE19-62706E023703}">
                      <ahyp:hlinkClr xmlns:ahyp="http://schemas.microsoft.com/office/drawing/2018/hyperlinkcolor" val="tx"/>
                    </a:ext>
                  </a:extLst>
                </a:hlinkClick>
              </a:rPr>
              <a:t>Víctor Jara</a:t>
            </a:r>
            <a:r>
              <a:rPr lang="es-CL" sz="2000" dirty="0"/>
              <a:t> 		</a:t>
            </a:r>
            <a:r>
              <a:rPr lang="es-CL" sz="2000" dirty="0">
                <a:hlinkClick r:id="rId4" tooltip="Inti-Illimani">
                  <a:extLst>
                    <a:ext uri="{A12FA001-AC4F-418D-AE19-62706E023703}">
                      <ahyp:hlinkClr xmlns:ahyp="http://schemas.microsoft.com/office/drawing/2018/hyperlinkcolor" val="tx"/>
                    </a:ext>
                  </a:extLst>
                </a:hlinkClick>
              </a:rPr>
              <a:t>Inti-Illimani</a:t>
            </a:r>
            <a:r>
              <a:rPr lang="es-CL" sz="2000" dirty="0"/>
              <a:t>	</a:t>
            </a:r>
            <a:r>
              <a:rPr lang="es-CL" sz="2000" dirty="0">
                <a:hlinkClick r:id="rId5" tooltip="Quilapayún">
                  <a:extLst>
                    <a:ext uri="{A12FA001-AC4F-418D-AE19-62706E023703}">
                      <ahyp:hlinkClr xmlns:ahyp="http://schemas.microsoft.com/office/drawing/2018/hyperlinkcolor" val="tx"/>
                    </a:ext>
                  </a:extLst>
                </a:hlinkClick>
              </a:rPr>
              <a:t>Quilapayún</a:t>
            </a:r>
            <a:endParaRPr lang="es-CL" sz="2000" dirty="0"/>
          </a:p>
          <a:p>
            <a:pPr>
              <a:lnSpc>
                <a:spcPct val="150000"/>
              </a:lnSpc>
            </a:pPr>
            <a:r>
              <a:rPr lang="es-CL" sz="2000" dirty="0">
                <a:hlinkClick r:id="rId6" tooltip="Grupo Congreso">
                  <a:extLst>
                    <a:ext uri="{A12FA001-AC4F-418D-AE19-62706E023703}">
                      <ahyp:hlinkClr xmlns:ahyp="http://schemas.microsoft.com/office/drawing/2018/hyperlinkcolor" val="tx"/>
                    </a:ext>
                  </a:extLst>
                </a:hlinkClick>
              </a:rPr>
              <a:t>Congreso</a:t>
            </a:r>
            <a:r>
              <a:rPr lang="es-CL" sz="2000" dirty="0"/>
              <a:t> 		</a:t>
            </a:r>
            <a:r>
              <a:rPr lang="es-CL" sz="2000" dirty="0">
                <a:hlinkClick r:id="rId7" tooltip="Los Jaivas">
                  <a:extLst>
                    <a:ext uri="{A12FA001-AC4F-418D-AE19-62706E023703}">
                      <ahyp:hlinkClr xmlns:ahyp="http://schemas.microsoft.com/office/drawing/2018/hyperlinkcolor" val="tx"/>
                    </a:ext>
                  </a:extLst>
                </a:hlinkClick>
              </a:rPr>
              <a:t>Los Jaivas</a:t>
            </a:r>
            <a:r>
              <a:rPr lang="es-CL" sz="2000" dirty="0"/>
              <a:t> 		</a:t>
            </a:r>
            <a:r>
              <a:rPr lang="es-CL" sz="2000" dirty="0">
                <a:hlinkClick r:id="rId8" tooltip="Illapu">
                  <a:extLst>
                    <a:ext uri="{A12FA001-AC4F-418D-AE19-62706E023703}">
                      <ahyp:hlinkClr xmlns:ahyp="http://schemas.microsoft.com/office/drawing/2018/hyperlinkcolor" val="tx"/>
                    </a:ext>
                  </a:extLst>
                </a:hlinkClick>
              </a:rPr>
              <a:t>Illapu</a:t>
            </a:r>
            <a:r>
              <a:rPr lang="es-CL" sz="2000" dirty="0"/>
              <a:t> 		</a:t>
            </a:r>
            <a:r>
              <a:rPr lang="es-CL" sz="2000" dirty="0">
                <a:hlinkClick r:id="rId9" tooltip="Barroco Andino (banda)">
                  <a:extLst>
                    <a:ext uri="{A12FA001-AC4F-418D-AE19-62706E023703}">
                      <ahyp:hlinkClr xmlns:ahyp="http://schemas.microsoft.com/office/drawing/2018/hyperlinkcolor" val="tx"/>
                    </a:ext>
                  </a:extLst>
                </a:hlinkClick>
              </a:rPr>
              <a:t>Barroco Andino</a:t>
            </a:r>
            <a:endParaRPr lang="es-CL" sz="2000" dirty="0"/>
          </a:p>
          <a:p>
            <a:pPr>
              <a:lnSpc>
                <a:spcPct val="150000"/>
              </a:lnSpc>
            </a:pPr>
            <a:r>
              <a:rPr lang="es-CL" sz="2000" dirty="0">
                <a:hlinkClick r:id="rId10" tooltip="Patricio Manns">
                  <a:extLst>
                    <a:ext uri="{A12FA001-AC4F-418D-AE19-62706E023703}">
                      <ahyp:hlinkClr xmlns:ahyp="http://schemas.microsoft.com/office/drawing/2018/hyperlinkcolor" val="tx"/>
                    </a:ext>
                  </a:extLst>
                </a:hlinkClick>
              </a:rPr>
              <a:t>Patricio Manns</a:t>
            </a:r>
            <a:r>
              <a:rPr lang="es-CL" sz="2000" dirty="0"/>
              <a:t> 		</a:t>
            </a:r>
            <a:r>
              <a:rPr lang="es-CL" sz="2000" dirty="0">
                <a:hlinkClick r:id="rId11" tooltip="Luis Advis">
                  <a:extLst>
                    <a:ext uri="{A12FA001-AC4F-418D-AE19-62706E023703}">
                      <ahyp:hlinkClr xmlns:ahyp="http://schemas.microsoft.com/office/drawing/2018/hyperlinkcolor" val="tx"/>
                    </a:ext>
                  </a:extLst>
                </a:hlinkClick>
              </a:rPr>
              <a:t>Luis </a:t>
            </a:r>
            <a:r>
              <a:rPr lang="es-CL" sz="2000" dirty="0" err="1">
                <a:hlinkClick r:id="rId11" tooltip="Luis Advis">
                  <a:extLst>
                    <a:ext uri="{A12FA001-AC4F-418D-AE19-62706E023703}">
                      <ahyp:hlinkClr xmlns:ahyp="http://schemas.microsoft.com/office/drawing/2018/hyperlinkcolor" val="tx"/>
                    </a:ext>
                  </a:extLst>
                </a:hlinkClick>
              </a:rPr>
              <a:t>Advis</a:t>
            </a:r>
            <a:r>
              <a:rPr lang="es-CL" sz="2000" dirty="0"/>
              <a:t>    		</a:t>
            </a:r>
            <a:r>
              <a:rPr lang="pt-BR" sz="2000" dirty="0">
                <a:hlinkClick r:id="rId12" tooltip="Héctor Pavez">
                  <a:extLst>
                    <a:ext uri="{A12FA001-AC4F-418D-AE19-62706E023703}">
                      <ahyp:hlinkClr xmlns:ahyp="http://schemas.microsoft.com/office/drawing/2018/hyperlinkcolor" val="tx"/>
                    </a:ext>
                  </a:extLst>
                </a:hlinkClick>
              </a:rPr>
              <a:t>Héctor </a:t>
            </a:r>
            <a:r>
              <a:rPr lang="pt-BR" sz="2000" dirty="0" err="1">
                <a:hlinkClick r:id="rId12" tooltip="Héctor Pavez">
                  <a:extLst>
                    <a:ext uri="{A12FA001-AC4F-418D-AE19-62706E023703}">
                      <ahyp:hlinkClr xmlns:ahyp="http://schemas.microsoft.com/office/drawing/2018/hyperlinkcolor" val="tx"/>
                    </a:ext>
                  </a:extLst>
                </a:hlinkClick>
              </a:rPr>
              <a:t>Pavez</a:t>
            </a:r>
            <a:r>
              <a:rPr lang="pt-BR" sz="2000" dirty="0"/>
              <a:t>  	</a:t>
            </a:r>
            <a:r>
              <a:rPr lang="pt-BR" sz="2000" dirty="0" err="1">
                <a:hlinkClick r:id="rId13" tooltip="Horacio Salinas">
                  <a:extLst>
                    <a:ext uri="{A12FA001-AC4F-418D-AE19-62706E023703}">
                      <ahyp:hlinkClr xmlns:ahyp="http://schemas.microsoft.com/office/drawing/2018/hyperlinkcolor" val="tx"/>
                    </a:ext>
                  </a:extLst>
                </a:hlinkClick>
              </a:rPr>
              <a:t>Horacio</a:t>
            </a:r>
            <a:r>
              <a:rPr lang="pt-BR" sz="2000" dirty="0">
                <a:hlinkClick r:id="rId13" tooltip="Horacio Salinas">
                  <a:extLst>
                    <a:ext uri="{A12FA001-AC4F-418D-AE19-62706E023703}">
                      <ahyp:hlinkClr xmlns:ahyp="http://schemas.microsoft.com/office/drawing/2018/hyperlinkcolor" val="tx"/>
                    </a:ext>
                  </a:extLst>
                </a:hlinkClick>
              </a:rPr>
              <a:t> Salinas</a:t>
            </a:r>
            <a:endParaRPr lang="pt-BR" sz="2000" dirty="0"/>
          </a:p>
          <a:p>
            <a:pPr>
              <a:lnSpc>
                <a:spcPct val="150000"/>
              </a:lnSpc>
            </a:pPr>
            <a:r>
              <a:rPr lang="pt-BR" sz="2000" dirty="0">
                <a:hlinkClick r:id="rId14" tooltip="Pedro Yáñez">
                  <a:extLst>
                    <a:ext uri="{A12FA001-AC4F-418D-AE19-62706E023703}">
                      <ahyp:hlinkClr xmlns:ahyp="http://schemas.microsoft.com/office/drawing/2018/hyperlinkcolor" val="tx"/>
                    </a:ext>
                  </a:extLst>
                </a:hlinkClick>
              </a:rPr>
              <a:t>Pedro </a:t>
            </a:r>
            <a:r>
              <a:rPr lang="pt-BR" sz="2000" dirty="0" err="1">
                <a:hlinkClick r:id="rId14" tooltip="Pedro Yáñez">
                  <a:extLst>
                    <a:ext uri="{A12FA001-AC4F-418D-AE19-62706E023703}">
                      <ahyp:hlinkClr xmlns:ahyp="http://schemas.microsoft.com/office/drawing/2018/hyperlinkcolor" val="tx"/>
                    </a:ext>
                  </a:extLst>
                </a:hlinkClick>
              </a:rPr>
              <a:t>Yáñez</a:t>
            </a:r>
            <a:r>
              <a:rPr lang="pt-BR" sz="2000" dirty="0"/>
              <a:t>     		</a:t>
            </a:r>
            <a:r>
              <a:rPr lang="pt-BR" sz="2000" dirty="0" err="1">
                <a:hlinkClick r:id="rId15" tooltip="Quelentaro">
                  <a:extLst>
                    <a:ext uri="{A12FA001-AC4F-418D-AE19-62706E023703}">
                      <ahyp:hlinkClr xmlns:ahyp="http://schemas.microsoft.com/office/drawing/2018/hyperlinkcolor" val="tx"/>
                    </a:ext>
                  </a:extLst>
                </a:hlinkClick>
              </a:rPr>
              <a:t>Quelentaro</a:t>
            </a:r>
            <a:r>
              <a:rPr lang="pt-BR" sz="2000" dirty="0"/>
              <a:t> 		</a:t>
            </a:r>
            <a:r>
              <a:rPr lang="pt-BR" sz="2000" dirty="0">
                <a:hlinkClick r:id="rId16" tooltip="Rolando Alarcón">
                  <a:extLst>
                    <a:ext uri="{A12FA001-AC4F-418D-AE19-62706E023703}">
                      <ahyp:hlinkClr xmlns:ahyp="http://schemas.microsoft.com/office/drawing/2018/hyperlinkcolor" val="tx"/>
                    </a:ext>
                  </a:extLst>
                </a:hlinkClick>
              </a:rPr>
              <a:t>Rolando </a:t>
            </a:r>
            <a:r>
              <a:rPr lang="pt-BR" sz="2000" dirty="0" err="1">
                <a:hlinkClick r:id="rId16" tooltip="Rolando Alarcón">
                  <a:extLst>
                    <a:ext uri="{A12FA001-AC4F-418D-AE19-62706E023703}">
                      <ahyp:hlinkClr xmlns:ahyp="http://schemas.microsoft.com/office/drawing/2018/hyperlinkcolor" val="tx"/>
                    </a:ext>
                  </a:extLst>
                </a:hlinkClick>
              </a:rPr>
              <a:t>Alarcón</a:t>
            </a:r>
            <a:r>
              <a:rPr lang="pt-BR" sz="2000" dirty="0"/>
              <a:t> 	</a:t>
            </a:r>
            <a:r>
              <a:rPr lang="pt-BR" sz="2000" dirty="0" err="1"/>
              <a:t>Cuncumén</a:t>
            </a:r>
            <a:endParaRPr lang="pt-BR" sz="2000" dirty="0"/>
          </a:p>
          <a:p>
            <a:pPr>
              <a:lnSpc>
                <a:spcPct val="150000"/>
              </a:lnSpc>
            </a:pPr>
            <a:r>
              <a:rPr lang="pt-BR" sz="2000" dirty="0">
                <a:hlinkClick r:id="rId17" tooltip="Tito Fernández (cantautor)">
                  <a:extLst>
                    <a:ext uri="{A12FA001-AC4F-418D-AE19-62706E023703}">
                      <ahyp:hlinkClr xmlns:ahyp="http://schemas.microsoft.com/office/drawing/2018/hyperlinkcolor" val="tx"/>
                    </a:ext>
                  </a:extLst>
                </a:hlinkClick>
              </a:rPr>
              <a:t>Tito Fernández</a:t>
            </a:r>
            <a:r>
              <a:rPr lang="pt-BR" sz="2000" dirty="0"/>
              <a:t> 		</a:t>
            </a:r>
            <a:r>
              <a:rPr lang="pt-BR" sz="2000" dirty="0" err="1">
                <a:hlinkClick r:id="rId18" tooltip="Payo Grondona">
                  <a:extLst>
                    <a:ext uri="{A12FA001-AC4F-418D-AE19-62706E023703}">
                      <ahyp:hlinkClr xmlns:ahyp="http://schemas.microsoft.com/office/drawing/2018/hyperlinkcolor" val="tx"/>
                    </a:ext>
                  </a:extLst>
                </a:hlinkClick>
              </a:rPr>
              <a:t>Payo</a:t>
            </a:r>
            <a:r>
              <a:rPr lang="pt-BR" sz="2000" dirty="0">
                <a:hlinkClick r:id="rId18" tooltip="Payo Grondona">
                  <a:extLst>
                    <a:ext uri="{A12FA001-AC4F-418D-AE19-62706E023703}">
                      <ahyp:hlinkClr xmlns:ahyp="http://schemas.microsoft.com/office/drawing/2018/hyperlinkcolor" val="tx"/>
                    </a:ext>
                  </a:extLst>
                </a:hlinkClick>
              </a:rPr>
              <a:t> </a:t>
            </a:r>
            <a:r>
              <a:rPr lang="pt-BR" sz="2000" dirty="0" err="1">
                <a:hlinkClick r:id="rId18" tooltip="Payo Grondona">
                  <a:extLst>
                    <a:ext uri="{A12FA001-AC4F-418D-AE19-62706E023703}">
                      <ahyp:hlinkClr xmlns:ahyp="http://schemas.microsoft.com/office/drawing/2018/hyperlinkcolor" val="tx"/>
                    </a:ext>
                  </a:extLst>
                </a:hlinkClick>
              </a:rPr>
              <a:t>Grondona</a:t>
            </a:r>
            <a:r>
              <a:rPr lang="pt-BR" sz="2000" dirty="0"/>
              <a:t> 		</a:t>
            </a:r>
            <a:r>
              <a:rPr lang="pt-BR" sz="2000" dirty="0" err="1">
                <a:hlinkClick r:id="rId19" tooltip="Ángel Parra">
                  <a:extLst>
                    <a:ext uri="{A12FA001-AC4F-418D-AE19-62706E023703}">
                      <ahyp:hlinkClr xmlns:ahyp="http://schemas.microsoft.com/office/drawing/2018/hyperlinkcolor" val="tx"/>
                    </a:ext>
                  </a:extLst>
                </a:hlinkClick>
              </a:rPr>
              <a:t>Ángel</a:t>
            </a:r>
            <a:r>
              <a:rPr lang="pt-BR" sz="2000" dirty="0">
                <a:hlinkClick r:id="rId19" tooltip="Ángel Parra">
                  <a:extLst>
                    <a:ext uri="{A12FA001-AC4F-418D-AE19-62706E023703}">
                      <ahyp:hlinkClr xmlns:ahyp="http://schemas.microsoft.com/office/drawing/2018/hyperlinkcolor" val="tx"/>
                    </a:ext>
                  </a:extLst>
                </a:hlinkClick>
              </a:rPr>
              <a:t> Parra</a:t>
            </a:r>
            <a:r>
              <a:rPr lang="pt-BR" sz="2000" dirty="0"/>
              <a:t> 	</a:t>
            </a:r>
            <a:r>
              <a:rPr lang="pt-BR" sz="2000" dirty="0" err="1"/>
              <a:t>Wiracocha</a:t>
            </a:r>
            <a:endParaRPr lang="pt-BR" sz="2000" dirty="0"/>
          </a:p>
          <a:p>
            <a:pPr>
              <a:lnSpc>
                <a:spcPct val="150000"/>
              </a:lnSpc>
            </a:pPr>
            <a:r>
              <a:rPr lang="es-CL" sz="2000" dirty="0">
                <a:hlinkClick r:id="rId20" tooltip="Isabel Parra">
                  <a:extLst>
                    <a:ext uri="{A12FA001-AC4F-418D-AE19-62706E023703}">
                      <ahyp:hlinkClr xmlns:ahyp="http://schemas.microsoft.com/office/drawing/2018/hyperlinkcolor" val="tx"/>
                    </a:ext>
                  </a:extLst>
                </a:hlinkClick>
              </a:rPr>
              <a:t>Isabel Parra</a:t>
            </a:r>
            <a:r>
              <a:rPr lang="es-CL" sz="2000" dirty="0"/>
              <a:t>		</a:t>
            </a:r>
            <a:r>
              <a:rPr lang="es-CL" sz="2000" dirty="0">
                <a:hlinkClick r:id="rId21" tooltip="Tiemponuevo">
                  <a:extLst>
                    <a:ext uri="{A12FA001-AC4F-418D-AE19-62706E023703}">
                      <ahyp:hlinkClr xmlns:ahyp="http://schemas.microsoft.com/office/drawing/2018/hyperlinkcolor" val="tx"/>
                    </a:ext>
                  </a:extLst>
                </a:hlinkClick>
              </a:rPr>
              <a:t>Tiempo Nuevo</a:t>
            </a:r>
            <a:r>
              <a:rPr lang="es-CL" sz="2000" dirty="0"/>
              <a:t> 			</a:t>
            </a:r>
            <a:endParaRPr lang="es-CL" dirty="0"/>
          </a:p>
          <a:p>
            <a:pPr>
              <a:lnSpc>
                <a:spcPct val="150000"/>
              </a:lnSpc>
            </a:pPr>
            <a:r>
              <a:rPr lang="es-CL" sz="2000" dirty="0">
                <a:hlinkClick r:id="rId22">
                  <a:extLst>
                    <a:ext uri="{A12FA001-AC4F-418D-AE19-62706E023703}">
                      <ahyp:hlinkClr xmlns:ahyp="http://schemas.microsoft.com/office/drawing/2018/hyperlinkcolor" val="tx"/>
                    </a:ext>
                  </a:extLst>
                </a:hlinkClick>
              </a:rPr>
              <a:t>Trío </a:t>
            </a:r>
            <a:r>
              <a:rPr lang="es-CL" sz="2000" dirty="0" err="1">
                <a:hlinkClick r:id="rId22">
                  <a:extLst>
                    <a:ext uri="{A12FA001-AC4F-418D-AE19-62706E023703}">
                      <ahyp:hlinkClr xmlns:ahyp="http://schemas.microsoft.com/office/drawing/2018/hyperlinkcolor" val="tx"/>
                    </a:ext>
                  </a:extLst>
                </a:hlinkClick>
              </a:rPr>
              <a:t>Lonqui</a:t>
            </a:r>
            <a:endParaRPr lang="es-CL" sz="2000" dirty="0"/>
          </a:p>
          <a:p>
            <a:pPr>
              <a:lnSpc>
                <a:spcPct val="150000"/>
              </a:lnSpc>
            </a:pPr>
            <a:endParaRPr lang="pt-BR" sz="2000" dirty="0"/>
          </a:p>
          <a:p>
            <a:endParaRPr lang="es-CL" dirty="0"/>
          </a:p>
        </p:txBody>
      </p:sp>
      <p:pic>
        <p:nvPicPr>
          <p:cNvPr id="5" name="Imagen 4">
            <a:extLst>
              <a:ext uri="{FF2B5EF4-FFF2-40B4-BE49-F238E27FC236}">
                <a16:creationId xmlns:a16="http://schemas.microsoft.com/office/drawing/2014/main" id="{CF55FAB0-76D3-4E92-93EA-C8E61DFBF05A}"/>
              </a:ext>
            </a:extLst>
          </p:cNvPr>
          <p:cNvPicPr>
            <a:picLocks noChangeAspect="1"/>
          </p:cNvPicPr>
          <p:nvPr/>
        </p:nvPicPr>
        <p:blipFill>
          <a:blip r:embed="rId23"/>
          <a:stretch>
            <a:fillRect/>
          </a:stretch>
        </p:blipFill>
        <p:spPr>
          <a:xfrm>
            <a:off x="10445201" y="4232442"/>
            <a:ext cx="1219306" cy="1993565"/>
          </a:xfrm>
          <a:prstGeom prst="rect">
            <a:avLst/>
          </a:prstGeom>
        </p:spPr>
      </p:pic>
    </p:spTree>
    <p:extLst>
      <p:ext uri="{BB962C8B-B14F-4D97-AF65-F5344CB8AC3E}">
        <p14:creationId xmlns:p14="http://schemas.microsoft.com/office/powerpoint/2010/main" val="10034141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744AD12-1776-46E2-9A80-8CAB83668E9A}"/>
              </a:ext>
            </a:extLst>
          </p:cNvPr>
          <p:cNvSpPr/>
          <p:nvPr/>
        </p:nvSpPr>
        <p:spPr>
          <a:xfrm>
            <a:off x="7464614" y="1783959"/>
            <a:ext cx="4087306" cy="288911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400" b="1" cap="none" spc="0">
                <a:ln w="9525">
                  <a:solidFill>
                    <a:schemeClr val="bg1"/>
                  </a:solidFill>
                  <a:prstDash val="solid"/>
                </a:ln>
                <a:effectLst>
                  <a:outerShdw blurRad="12700" dist="38100" dir="2700000" algn="tl" rotWithShape="0">
                    <a:schemeClr val="accent5">
                      <a:lumMod val="60000"/>
                      <a:lumOff val="40000"/>
                    </a:schemeClr>
                  </a:outerShdw>
                </a:effectLst>
                <a:latin typeface="+mj-lt"/>
                <a:ea typeface="+mj-ea"/>
                <a:cs typeface="+mj-cs"/>
              </a:rPr>
              <a:t>Patricio Manns</a:t>
            </a:r>
          </a:p>
        </p:txBody>
      </p:sp>
      <p:sp>
        <p:nvSpPr>
          <p:cNvPr id="9" name="Freeform: Shape 8">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Imagen 1">
            <a:extLst>
              <a:ext uri="{FF2B5EF4-FFF2-40B4-BE49-F238E27FC236}">
                <a16:creationId xmlns:a16="http://schemas.microsoft.com/office/drawing/2014/main" id="{9FE82B1B-7828-48D9-B1F2-66A06ECB54FB}"/>
              </a:ext>
            </a:extLst>
          </p:cNvPr>
          <p:cNvPicPr>
            <a:picLocks noChangeAspect="1"/>
          </p:cNvPicPr>
          <p:nvPr/>
        </p:nvPicPr>
        <p:blipFill rotWithShape="1">
          <a:blip r:embed="rId2"/>
          <a:srcRect r="2" b="3647"/>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20498585"/>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3D2BB4B-A6FF-4453-AD1A-8BA86EA47D2C}"/>
              </a:ext>
            </a:extLst>
          </p:cNvPr>
          <p:cNvPicPr>
            <a:picLocks noChangeAspect="1"/>
          </p:cNvPicPr>
          <p:nvPr/>
        </p:nvPicPr>
        <p:blipFill rotWithShape="1">
          <a:blip r:embed="rId2">
            <a:alphaModFix/>
          </a:blip>
          <a:srcRect l="8926" r="19592" b="-1"/>
          <a:stretch/>
        </p:blipFill>
        <p:spPr>
          <a:xfrm>
            <a:off x="5797543" y="10"/>
            <a:ext cx="6394152" cy="6857990"/>
          </a:xfrm>
          <a:prstGeom prst="rect">
            <a:avLst/>
          </a:prstGeom>
        </p:spPr>
      </p:pic>
      <p:pic>
        <p:nvPicPr>
          <p:cNvPr id="9" name="Picture 8">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3" name="Marcador de contenido 2">
            <a:extLst>
              <a:ext uri="{FF2B5EF4-FFF2-40B4-BE49-F238E27FC236}">
                <a16:creationId xmlns:a16="http://schemas.microsoft.com/office/drawing/2014/main" id="{D33B7DD5-C056-47EE-B2EF-54BF85823D63}"/>
              </a:ext>
            </a:extLst>
          </p:cNvPr>
          <p:cNvSpPr>
            <a:spLocks noGrp="1"/>
          </p:cNvSpPr>
          <p:nvPr>
            <p:ph idx="1"/>
          </p:nvPr>
        </p:nvSpPr>
        <p:spPr>
          <a:xfrm>
            <a:off x="804997" y="2272143"/>
            <a:ext cx="4706803" cy="3788830"/>
          </a:xfrm>
        </p:spPr>
        <p:txBody>
          <a:bodyPr anchor="ctr">
            <a:normAutofit/>
          </a:bodyPr>
          <a:lstStyle/>
          <a:p>
            <a:pPr algn="just"/>
            <a:r>
              <a:rPr lang="es-ES" sz="3200" dirty="0">
                <a:solidFill>
                  <a:srgbClr val="000000"/>
                </a:solidFill>
                <a:latin typeface="Arabic Typesetting" panose="03020402040406030203" pitchFamily="66" charset="-78"/>
                <a:cs typeface="Arabic Typesetting" panose="03020402040406030203" pitchFamily="66" charset="-78"/>
              </a:rPr>
              <a:t>Patricio Manns nació en Nacimiento el 3 de agosto de 1937. De padre suizo-alemán y madre francesa, a los 14 años publicó por primera vez sus poemas en el diario El Colono de Traiguén, iniciando una carrera como escritor que se prolongaría a lo largo de su vida. </a:t>
            </a:r>
            <a:endParaRPr lang="es-CL" sz="3200" dirty="0">
              <a:solidFill>
                <a:srgbClr val="000000"/>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19557515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5083BFB0-6949-421C-BB59-0DA2F1013FFE}"/>
              </a:ext>
            </a:extLst>
          </p:cNvPr>
          <p:cNvSpPr>
            <a:spLocks noGrp="1"/>
          </p:cNvSpPr>
          <p:nvPr>
            <p:ph idx="1"/>
          </p:nvPr>
        </p:nvSpPr>
        <p:spPr>
          <a:xfrm>
            <a:off x="838200" y="1178560"/>
            <a:ext cx="10515600" cy="4998403"/>
          </a:xfrm>
        </p:spPr>
        <p:txBody>
          <a:bodyPr>
            <a:normAutofit/>
          </a:bodyPr>
          <a:lstStyle/>
          <a:p>
            <a:pPr algn="just">
              <a:lnSpc>
                <a:spcPct val="150000"/>
              </a:lnSpc>
            </a:pPr>
            <a:r>
              <a:rPr lang="es-ES" dirty="0">
                <a:latin typeface="Arabic Typesetting" panose="03020402040406030203" pitchFamily="66" charset="-78"/>
                <a:cs typeface="Arabic Typesetting" panose="03020402040406030203" pitchFamily="66" charset="-78"/>
              </a:rPr>
              <a:t>En el año 1961 fue contratado como periodista en el diario La Patria, de Concepción. Dos años más tarde se instaló en Santiago, trabajando inicialmente en Radio Balmaceda. Por esos años su labor como compositor ya se estaba manifestando. Su canción "Bandido" había ganado el festival de Cosquín, Argentina, en la interpretación de Los Trovadores del Norte; y su tema "Arriba en la cordillera" fue grabado, gracias a la iniciativa de Camilo Fernández, por el sello </a:t>
            </a:r>
            <a:r>
              <a:rPr lang="es-ES" dirty="0" err="1">
                <a:latin typeface="Arabic Typesetting" panose="03020402040406030203" pitchFamily="66" charset="-78"/>
                <a:cs typeface="Arabic Typesetting" panose="03020402040406030203" pitchFamily="66" charset="-78"/>
              </a:rPr>
              <a:t>Demon</a:t>
            </a:r>
            <a:r>
              <a:rPr lang="es-ES" dirty="0">
                <a:latin typeface="Arabic Typesetting" panose="03020402040406030203" pitchFamily="66" charset="-78"/>
                <a:cs typeface="Arabic Typesetting" panose="03020402040406030203" pitchFamily="66" charset="-78"/>
              </a:rPr>
              <a:t> en la voz de Los Cuatro Cuartos. Con esta canción Patricio Manns alcanzó notable popularidad en el medio nacional, reconociéndose como una de las principales figuras del </a:t>
            </a:r>
            <a:r>
              <a:rPr lang="es-ES" dirty="0" err="1">
                <a:latin typeface="Arabic Typesetting" panose="03020402040406030203" pitchFamily="66" charset="-78"/>
                <a:cs typeface="Arabic Typesetting" panose="03020402040406030203" pitchFamily="66" charset="-78"/>
              </a:rPr>
              <a:t>neofolclor</a:t>
            </a:r>
            <a:r>
              <a:rPr lang="es-ES" dirty="0">
                <a:latin typeface="Arabic Typesetting" panose="03020402040406030203" pitchFamily="66" charset="-78"/>
                <a:cs typeface="Arabic Typesetting" panose="03020402040406030203" pitchFamily="66" charset="-78"/>
              </a:rPr>
              <a:t>.</a:t>
            </a:r>
            <a:endParaRPr lang="es-CL" dirty="0">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2799068726"/>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962</Words>
  <Application>Microsoft Office PowerPoint</Application>
  <PresentationFormat>Panorámica</PresentationFormat>
  <Paragraphs>84</Paragraphs>
  <Slides>18</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18</vt:i4>
      </vt:variant>
    </vt:vector>
  </HeadingPairs>
  <TitlesOfParts>
    <vt:vector size="23" baseType="lpstr">
      <vt:lpstr>Arabic Typesetting</vt:lpstr>
      <vt:lpstr>Arial</vt:lpstr>
      <vt:lpstr>Calibri</vt:lpstr>
      <vt:lpstr>Calibri Light</vt:lpstr>
      <vt:lpstr>Tema de Office</vt:lpstr>
      <vt:lpstr>Clases de música PPT 15</vt:lpstr>
      <vt:lpstr>Canciones de la Nueva Trova</vt:lpstr>
      <vt:lpstr>Objetivos de la Nueva Trova</vt:lpstr>
      <vt:lpstr>Nueva Canción Chilena</vt:lpstr>
      <vt:lpstr>Presentación de PowerPoint</vt:lpstr>
      <vt:lpstr>Principales exponentes de la Nueva Trova</vt:lpstr>
      <vt:lpstr>Presentación de PowerPoint</vt:lpstr>
      <vt:lpstr>Presentación de PowerPoint</vt:lpstr>
      <vt:lpstr>Presentación de PowerPoint</vt:lpstr>
      <vt:lpstr>Presentación de PowerPoint</vt:lpstr>
      <vt:lpstr>Presentación de PowerPoint</vt:lpstr>
      <vt:lpstr>Discografía:</vt:lpstr>
      <vt:lpstr>Álbumes en directo</vt:lpstr>
      <vt:lpstr>Presentación de PowerPoint</vt:lpstr>
      <vt:lpstr>Álbumes colectivos</vt:lpstr>
      <vt:lpstr>Audiciones:</vt:lpstr>
      <vt:lpstr>Actividad Musical</vt:lpstr>
      <vt:lpstr>Información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Clases de música PPT 15</dc:title>
  <dc:creator>Claudia Coñuecar</dc:creator>
  <cp:lastModifiedBy>Claudia Coñuecar</cp:lastModifiedBy>
  <cp:revision>1</cp:revision>
  <dcterms:created xsi:type="dcterms:W3CDTF">2020-11-20T18:14:52Z</dcterms:created>
  <dcterms:modified xsi:type="dcterms:W3CDTF">2020-11-20T21:17:11Z</dcterms:modified>
</cp:coreProperties>
</file>