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74" r:id="rId9"/>
    <p:sldId id="268" r:id="rId10"/>
    <p:sldId id="275" r:id="rId11"/>
    <p:sldId id="269" r:id="rId12"/>
    <p:sldId id="276" r:id="rId13"/>
    <p:sldId id="270" r:id="rId14"/>
    <p:sldId id="271" r:id="rId15"/>
    <p:sldId id="272" r:id="rId16"/>
    <p:sldId id="273" r:id="rId17"/>
    <p:sldId id="262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5973F-4514-4750-BF6C-03D1EBC0B760}" v="11" dt="2020-11-20T21:09:3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76F5973F-4514-4750-BF6C-03D1EBC0B760}"/>
    <pc:docChg chg="undo custSel mod addSld modSld">
      <pc:chgData name="Claudia Coñuecar" userId="40a48c7a74c5fee3" providerId="LiveId" clId="{76F5973F-4514-4750-BF6C-03D1EBC0B760}" dt="2020-11-20T21:10:15.174" v="846" actId="2711"/>
      <pc:docMkLst>
        <pc:docMk/>
      </pc:docMkLst>
      <pc:sldChg chg="modSp mod">
        <pc:chgData name="Claudia Coñuecar" userId="40a48c7a74c5fee3" providerId="LiveId" clId="{76F5973F-4514-4750-BF6C-03D1EBC0B760}" dt="2020-11-20T21:10:15.174" v="846" actId="2711"/>
        <pc:sldMkLst>
          <pc:docMk/>
          <pc:sldMk cId="737375161" sldId="262"/>
        </pc:sldMkLst>
        <pc:spChg chg="mod">
          <ac:chgData name="Claudia Coñuecar" userId="40a48c7a74c5fee3" providerId="LiveId" clId="{76F5973F-4514-4750-BF6C-03D1EBC0B760}" dt="2020-11-20T20:58:15.305" v="756" actId="2711"/>
          <ac:spMkLst>
            <pc:docMk/>
            <pc:sldMk cId="737375161" sldId="262"/>
            <ac:spMk id="3" creationId="{5E12D9BB-2A86-4728-B6D3-AED9D68B152A}"/>
          </ac:spMkLst>
        </pc:spChg>
        <pc:spChg chg="mod">
          <ac:chgData name="Claudia Coñuecar" userId="40a48c7a74c5fee3" providerId="LiveId" clId="{76F5973F-4514-4750-BF6C-03D1EBC0B760}" dt="2020-11-20T21:10:15.174" v="846" actId="2711"/>
          <ac:spMkLst>
            <pc:docMk/>
            <pc:sldMk cId="737375161" sldId="262"/>
            <ac:spMk id="5" creationId="{103ADC33-B9A6-4246-9A04-B6D5735C43B5}"/>
          </ac:spMkLst>
        </pc:spChg>
      </pc:sldChg>
      <pc:sldChg chg="modSp mod">
        <pc:chgData name="Claudia Coñuecar" userId="40a48c7a74c5fee3" providerId="LiveId" clId="{76F5973F-4514-4750-BF6C-03D1EBC0B760}" dt="2020-11-20T21:02:57.917" v="804" actId="2710"/>
        <pc:sldMkLst>
          <pc:docMk/>
          <pc:sldMk cId="4119444475" sldId="263"/>
        </pc:sldMkLst>
        <pc:spChg chg="mod">
          <ac:chgData name="Claudia Coñuecar" userId="40a48c7a74c5fee3" providerId="LiveId" clId="{76F5973F-4514-4750-BF6C-03D1EBC0B760}" dt="2020-11-20T21:02:57.917" v="804" actId="2710"/>
          <ac:spMkLst>
            <pc:docMk/>
            <pc:sldMk cId="4119444475" sldId="263"/>
            <ac:spMk id="3" creationId="{A36B7EF5-4F4A-4ED6-A5DB-B15242AB9770}"/>
          </ac:spMkLst>
        </pc:spChg>
      </pc:sldChg>
      <pc:sldChg chg="addSp delSp modSp mod setBg setClrOvrMap">
        <pc:chgData name="Claudia Coñuecar" userId="40a48c7a74c5fee3" providerId="LiveId" clId="{76F5973F-4514-4750-BF6C-03D1EBC0B760}" dt="2020-11-20T20:28:48.276" v="128" actId="26606"/>
        <pc:sldMkLst>
          <pc:docMk/>
          <pc:sldMk cId="689456554" sldId="264"/>
        </pc:sldMkLst>
        <pc:spChg chg="del mod">
          <ac:chgData name="Claudia Coñuecar" userId="40a48c7a74c5fee3" providerId="LiveId" clId="{76F5973F-4514-4750-BF6C-03D1EBC0B760}" dt="2020-11-20T20:26:23.462" v="56" actId="21"/>
          <ac:spMkLst>
            <pc:docMk/>
            <pc:sldMk cId="689456554" sldId="264"/>
            <ac:spMk id="2" creationId="{583C011E-E882-4B70-BFA7-D1F11F20CBBB}"/>
          </ac:spMkLst>
        </pc:spChg>
        <pc:spChg chg="mod ord">
          <ac:chgData name="Claudia Coñuecar" userId="40a48c7a74c5fee3" providerId="LiveId" clId="{76F5973F-4514-4750-BF6C-03D1EBC0B760}" dt="2020-11-20T20:28:48.276" v="128" actId="26606"/>
          <ac:spMkLst>
            <pc:docMk/>
            <pc:sldMk cId="689456554" sldId="264"/>
            <ac:spMk id="3" creationId="{7F503206-5C78-42EA-8702-A47CDD62FEFC}"/>
          </ac:spMkLst>
        </pc:spChg>
        <pc:spChg chg="add">
          <ac:chgData name="Claudia Coñuecar" userId="40a48c7a74c5fee3" providerId="LiveId" clId="{76F5973F-4514-4750-BF6C-03D1EBC0B760}" dt="2020-11-20T20:28:48.276" v="128" actId="26606"/>
          <ac:spMkLst>
            <pc:docMk/>
            <pc:sldMk cId="689456554" sldId="264"/>
            <ac:spMk id="9" creationId="{7C432AFE-B3D2-4BFF-BF8F-96C27AFF1AC7}"/>
          </ac:spMkLst>
        </pc:spChg>
        <pc:spChg chg="add">
          <ac:chgData name="Claudia Coñuecar" userId="40a48c7a74c5fee3" providerId="LiveId" clId="{76F5973F-4514-4750-BF6C-03D1EBC0B760}" dt="2020-11-20T20:28:48.276" v="128" actId="26606"/>
          <ac:spMkLst>
            <pc:docMk/>
            <pc:sldMk cId="689456554" sldId="264"/>
            <ac:spMk id="11" creationId="{AF2F604E-43BE-4DC3-B983-E071523364F8}"/>
          </ac:spMkLst>
        </pc:spChg>
        <pc:spChg chg="add">
          <ac:chgData name="Claudia Coñuecar" userId="40a48c7a74c5fee3" providerId="LiveId" clId="{76F5973F-4514-4750-BF6C-03D1EBC0B760}" dt="2020-11-20T20:28:48.276" v="128" actId="26606"/>
          <ac:spMkLst>
            <pc:docMk/>
            <pc:sldMk cId="689456554" sldId="264"/>
            <ac:spMk id="13" creationId="{08C9B587-E65E-4B52-B37C-ABEBB6E87928}"/>
          </ac:spMkLst>
        </pc:spChg>
        <pc:picChg chg="add mod">
          <ac:chgData name="Claudia Coñuecar" userId="40a48c7a74c5fee3" providerId="LiveId" clId="{76F5973F-4514-4750-BF6C-03D1EBC0B760}" dt="2020-11-20T20:28:48.276" v="128" actId="26606"/>
          <ac:picMkLst>
            <pc:docMk/>
            <pc:sldMk cId="689456554" sldId="264"/>
            <ac:picMk id="4" creationId="{534171FB-E4ED-4104-B597-02BAFF6FCBA5}"/>
          </ac:picMkLst>
        </pc:picChg>
      </pc:sldChg>
      <pc:sldChg chg="addSp delSp modSp new mod setBg">
        <pc:chgData name="Claudia Coñuecar" userId="40a48c7a74c5fee3" providerId="LiveId" clId="{76F5973F-4514-4750-BF6C-03D1EBC0B760}" dt="2020-11-20T21:04:36.585" v="808" actId="27636"/>
        <pc:sldMkLst>
          <pc:docMk/>
          <pc:sldMk cId="3763674743" sldId="265"/>
        </pc:sldMkLst>
        <pc:spChg chg="del mod">
          <ac:chgData name="Claudia Coñuecar" userId="40a48c7a74c5fee3" providerId="LiveId" clId="{76F5973F-4514-4750-BF6C-03D1EBC0B760}" dt="2020-11-20T20:29:35.422" v="148" actId="21"/>
          <ac:spMkLst>
            <pc:docMk/>
            <pc:sldMk cId="3763674743" sldId="265"/>
            <ac:spMk id="2" creationId="{43460FBA-4325-42A3-8BC2-13911266BB25}"/>
          </ac:spMkLst>
        </pc:spChg>
        <pc:spChg chg="mod ord">
          <ac:chgData name="Claudia Coñuecar" userId="40a48c7a74c5fee3" providerId="LiveId" clId="{76F5973F-4514-4750-BF6C-03D1EBC0B760}" dt="2020-11-20T21:04:36.585" v="808" actId="27636"/>
          <ac:spMkLst>
            <pc:docMk/>
            <pc:sldMk cId="3763674743" sldId="265"/>
            <ac:spMk id="3" creationId="{C6D51073-8FFD-4DD9-842F-E2F6F84E2D0B}"/>
          </ac:spMkLst>
        </pc:spChg>
        <pc:spChg chg="add">
          <ac:chgData name="Claudia Coñuecar" userId="40a48c7a74c5fee3" providerId="LiveId" clId="{76F5973F-4514-4750-BF6C-03D1EBC0B760}" dt="2020-11-20T20:29:58.596" v="150" actId="26606"/>
          <ac:spMkLst>
            <pc:docMk/>
            <pc:sldMk cId="3763674743" sldId="265"/>
            <ac:spMk id="9" creationId="{8FC9BE17-9A7B-462D-AE50-3D8777387304}"/>
          </ac:spMkLst>
        </pc:spChg>
        <pc:spChg chg="add">
          <ac:chgData name="Claudia Coñuecar" userId="40a48c7a74c5fee3" providerId="LiveId" clId="{76F5973F-4514-4750-BF6C-03D1EBC0B760}" dt="2020-11-20T20:29:58.596" v="150" actId="26606"/>
          <ac:spMkLst>
            <pc:docMk/>
            <pc:sldMk cId="3763674743" sldId="265"/>
            <ac:spMk id="11" creationId="{3EBE8569-6AEC-4B8C-8D53-2DE337CDBA65}"/>
          </ac:spMkLst>
        </pc:spChg>
        <pc:spChg chg="add">
          <ac:chgData name="Claudia Coñuecar" userId="40a48c7a74c5fee3" providerId="LiveId" clId="{76F5973F-4514-4750-BF6C-03D1EBC0B760}" dt="2020-11-20T20:29:58.596" v="150" actId="26606"/>
          <ac:spMkLst>
            <pc:docMk/>
            <pc:sldMk cId="3763674743" sldId="265"/>
            <ac:spMk id="13" creationId="{55D4142C-5077-457F-A6AD-3FECFDB39685}"/>
          </ac:spMkLst>
        </pc:spChg>
        <pc:spChg chg="add">
          <ac:chgData name="Claudia Coñuecar" userId="40a48c7a74c5fee3" providerId="LiveId" clId="{76F5973F-4514-4750-BF6C-03D1EBC0B760}" dt="2020-11-20T20:29:58.596" v="150" actId="26606"/>
          <ac:spMkLst>
            <pc:docMk/>
            <pc:sldMk cId="3763674743" sldId="265"/>
            <ac:spMk id="15" creationId="{7A5F0580-5EE9-419F-96EE-B6529EF6E7D0}"/>
          </ac:spMkLst>
        </pc:spChg>
        <pc:picChg chg="add mod">
          <ac:chgData name="Claudia Coñuecar" userId="40a48c7a74c5fee3" providerId="LiveId" clId="{76F5973F-4514-4750-BF6C-03D1EBC0B760}" dt="2020-11-20T20:30:26.810" v="158" actId="14100"/>
          <ac:picMkLst>
            <pc:docMk/>
            <pc:sldMk cId="3763674743" sldId="265"/>
            <ac:picMk id="4" creationId="{D01A9CBA-FFEE-4570-B721-ACB75A12D036}"/>
          </ac:picMkLst>
        </pc:picChg>
      </pc:sldChg>
      <pc:sldChg chg="modSp new mod">
        <pc:chgData name="Claudia Coñuecar" userId="40a48c7a74c5fee3" providerId="LiveId" clId="{76F5973F-4514-4750-BF6C-03D1EBC0B760}" dt="2020-11-20T21:07:14.438" v="840" actId="5793"/>
        <pc:sldMkLst>
          <pc:docMk/>
          <pc:sldMk cId="714283407" sldId="266"/>
        </pc:sldMkLst>
        <pc:spChg chg="mod">
          <ac:chgData name="Claudia Coñuecar" userId="40a48c7a74c5fee3" providerId="LiveId" clId="{76F5973F-4514-4750-BF6C-03D1EBC0B760}" dt="2020-11-20T21:07:09.270" v="839" actId="20577"/>
          <ac:spMkLst>
            <pc:docMk/>
            <pc:sldMk cId="714283407" sldId="266"/>
            <ac:spMk id="2" creationId="{CAD47B34-D43B-4E3A-B43D-D6E3FC0DBCE5}"/>
          </ac:spMkLst>
        </pc:spChg>
        <pc:spChg chg="mod">
          <ac:chgData name="Claudia Coñuecar" userId="40a48c7a74c5fee3" providerId="LiveId" clId="{76F5973F-4514-4750-BF6C-03D1EBC0B760}" dt="2020-11-20T21:07:14.438" v="840" actId="5793"/>
          <ac:spMkLst>
            <pc:docMk/>
            <pc:sldMk cId="714283407" sldId="266"/>
            <ac:spMk id="3" creationId="{8C2990AD-5ADD-4B52-AC42-98699A9C0EB8}"/>
          </ac:spMkLst>
        </pc:spChg>
      </pc:sldChg>
      <pc:sldChg chg="modSp new mod">
        <pc:chgData name="Claudia Coñuecar" userId="40a48c7a74c5fee3" providerId="LiveId" clId="{76F5973F-4514-4750-BF6C-03D1EBC0B760}" dt="2020-11-20T20:38:07.229" v="344" actId="6549"/>
        <pc:sldMkLst>
          <pc:docMk/>
          <pc:sldMk cId="575563457" sldId="267"/>
        </pc:sldMkLst>
        <pc:spChg chg="mod">
          <ac:chgData name="Claudia Coñuecar" userId="40a48c7a74c5fee3" providerId="LiveId" clId="{76F5973F-4514-4750-BF6C-03D1EBC0B760}" dt="2020-11-20T20:36:14.404" v="301" actId="20577"/>
          <ac:spMkLst>
            <pc:docMk/>
            <pc:sldMk cId="575563457" sldId="267"/>
            <ac:spMk id="2" creationId="{21D22B54-2813-43BE-BB39-65E29090F332}"/>
          </ac:spMkLst>
        </pc:spChg>
        <pc:spChg chg="mod">
          <ac:chgData name="Claudia Coñuecar" userId="40a48c7a74c5fee3" providerId="LiveId" clId="{76F5973F-4514-4750-BF6C-03D1EBC0B760}" dt="2020-11-20T20:38:07.229" v="344" actId="6549"/>
          <ac:spMkLst>
            <pc:docMk/>
            <pc:sldMk cId="575563457" sldId="267"/>
            <ac:spMk id="3" creationId="{B0CCE3AE-5189-49D5-9F78-05A6E2A9741D}"/>
          </ac:spMkLst>
        </pc:spChg>
      </pc:sldChg>
      <pc:sldChg chg="delSp modSp new mod">
        <pc:chgData name="Claudia Coñuecar" userId="40a48c7a74c5fee3" providerId="LiveId" clId="{76F5973F-4514-4750-BF6C-03D1EBC0B760}" dt="2020-11-20T20:40:18.831" v="357" actId="21"/>
        <pc:sldMkLst>
          <pc:docMk/>
          <pc:sldMk cId="2170795205" sldId="268"/>
        </pc:sldMkLst>
        <pc:spChg chg="del mod">
          <ac:chgData name="Claudia Coñuecar" userId="40a48c7a74c5fee3" providerId="LiveId" clId="{76F5973F-4514-4750-BF6C-03D1EBC0B760}" dt="2020-11-20T20:40:18.831" v="357" actId="21"/>
          <ac:spMkLst>
            <pc:docMk/>
            <pc:sldMk cId="2170795205" sldId="268"/>
            <ac:spMk id="2" creationId="{FDA0D266-1383-471B-AB57-116D28996383}"/>
          </ac:spMkLst>
        </pc:spChg>
        <pc:spChg chg="mod">
          <ac:chgData name="Claudia Coñuecar" userId="40a48c7a74c5fee3" providerId="LiveId" clId="{76F5973F-4514-4750-BF6C-03D1EBC0B760}" dt="2020-11-20T20:38:48.819" v="348"/>
          <ac:spMkLst>
            <pc:docMk/>
            <pc:sldMk cId="2170795205" sldId="268"/>
            <ac:spMk id="3" creationId="{62AC5CB7-E7EA-4205-8A34-9BFD19AC9D8D}"/>
          </ac:spMkLst>
        </pc:spChg>
      </pc:sldChg>
      <pc:sldChg chg="delSp modSp new mod">
        <pc:chgData name="Claudia Coñuecar" userId="40a48c7a74c5fee3" providerId="LiveId" clId="{76F5973F-4514-4750-BF6C-03D1EBC0B760}" dt="2020-11-20T20:40:06.177" v="355" actId="21"/>
        <pc:sldMkLst>
          <pc:docMk/>
          <pc:sldMk cId="1709197920" sldId="269"/>
        </pc:sldMkLst>
        <pc:spChg chg="del">
          <ac:chgData name="Claudia Coñuecar" userId="40a48c7a74c5fee3" providerId="LiveId" clId="{76F5973F-4514-4750-BF6C-03D1EBC0B760}" dt="2020-11-20T20:40:06.177" v="355" actId="21"/>
          <ac:spMkLst>
            <pc:docMk/>
            <pc:sldMk cId="1709197920" sldId="269"/>
            <ac:spMk id="2" creationId="{3B03784A-18EC-483B-B053-70AB61197A9C}"/>
          </ac:spMkLst>
        </pc:spChg>
        <pc:spChg chg="mod">
          <ac:chgData name="Claudia Coñuecar" userId="40a48c7a74c5fee3" providerId="LiveId" clId="{76F5973F-4514-4750-BF6C-03D1EBC0B760}" dt="2020-11-20T20:39:58.521" v="354" actId="113"/>
          <ac:spMkLst>
            <pc:docMk/>
            <pc:sldMk cId="1709197920" sldId="269"/>
            <ac:spMk id="3" creationId="{BB0BB1E9-2EDD-4A2E-909B-F73DC7B7866D}"/>
          </ac:spMkLst>
        </pc:spChg>
      </pc:sldChg>
      <pc:sldChg chg="modSp new mod">
        <pc:chgData name="Claudia Coñuecar" userId="40a48c7a74c5fee3" providerId="LiveId" clId="{76F5973F-4514-4750-BF6C-03D1EBC0B760}" dt="2020-11-20T20:43:48.881" v="385" actId="20577"/>
        <pc:sldMkLst>
          <pc:docMk/>
          <pc:sldMk cId="102869906" sldId="270"/>
        </pc:sldMkLst>
        <pc:spChg chg="mod">
          <ac:chgData name="Claudia Coñuecar" userId="40a48c7a74c5fee3" providerId="LiveId" clId="{76F5973F-4514-4750-BF6C-03D1EBC0B760}" dt="2020-11-20T20:40:38.730" v="369" actId="20577"/>
          <ac:spMkLst>
            <pc:docMk/>
            <pc:sldMk cId="102869906" sldId="270"/>
            <ac:spMk id="2" creationId="{7DD1C9BD-2962-4AE1-BEBE-08ACEA11C7DD}"/>
          </ac:spMkLst>
        </pc:spChg>
        <pc:spChg chg="mod">
          <ac:chgData name="Claudia Coñuecar" userId="40a48c7a74c5fee3" providerId="LiveId" clId="{76F5973F-4514-4750-BF6C-03D1EBC0B760}" dt="2020-11-20T20:43:48.881" v="385" actId="20577"/>
          <ac:spMkLst>
            <pc:docMk/>
            <pc:sldMk cId="102869906" sldId="270"/>
            <ac:spMk id="3" creationId="{5FC7B332-14BA-4A9E-A0B9-19445A31172D}"/>
          </ac:spMkLst>
        </pc:spChg>
      </pc:sldChg>
      <pc:sldChg chg="modSp new mod">
        <pc:chgData name="Claudia Coñuecar" userId="40a48c7a74c5fee3" providerId="LiveId" clId="{76F5973F-4514-4750-BF6C-03D1EBC0B760}" dt="2020-11-20T20:49:46.434" v="435" actId="5793"/>
        <pc:sldMkLst>
          <pc:docMk/>
          <pc:sldMk cId="3411305310" sldId="271"/>
        </pc:sldMkLst>
        <pc:spChg chg="mod">
          <ac:chgData name="Claudia Coñuecar" userId="40a48c7a74c5fee3" providerId="LiveId" clId="{76F5973F-4514-4750-BF6C-03D1EBC0B760}" dt="2020-11-20T20:45:03.476" v="398" actId="20577"/>
          <ac:spMkLst>
            <pc:docMk/>
            <pc:sldMk cId="3411305310" sldId="271"/>
            <ac:spMk id="2" creationId="{DC20C998-E522-4A19-802E-A11BB73FE6FF}"/>
          </ac:spMkLst>
        </pc:spChg>
        <pc:spChg chg="mod">
          <ac:chgData name="Claudia Coñuecar" userId="40a48c7a74c5fee3" providerId="LiveId" clId="{76F5973F-4514-4750-BF6C-03D1EBC0B760}" dt="2020-11-20T20:49:46.434" v="435" actId="5793"/>
          <ac:spMkLst>
            <pc:docMk/>
            <pc:sldMk cId="3411305310" sldId="271"/>
            <ac:spMk id="3" creationId="{EA02EA36-60CF-42CA-B73E-D29FE63EF5CA}"/>
          </ac:spMkLst>
        </pc:spChg>
      </pc:sldChg>
      <pc:sldChg chg="modSp new mod">
        <pc:chgData name="Claudia Coñuecar" userId="40a48c7a74c5fee3" providerId="LiveId" clId="{76F5973F-4514-4750-BF6C-03D1EBC0B760}" dt="2020-11-20T20:54:51.373" v="530" actId="27636"/>
        <pc:sldMkLst>
          <pc:docMk/>
          <pc:sldMk cId="405055017" sldId="272"/>
        </pc:sldMkLst>
        <pc:spChg chg="mod">
          <ac:chgData name="Claudia Coñuecar" userId="40a48c7a74c5fee3" providerId="LiveId" clId="{76F5973F-4514-4750-BF6C-03D1EBC0B760}" dt="2020-11-20T20:53:51.157" v="455" actId="20577"/>
          <ac:spMkLst>
            <pc:docMk/>
            <pc:sldMk cId="405055017" sldId="272"/>
            <ac:spMk id="2" creationId="{C36AA712-7301-4355-95F9-AD6797C6687A}"/>
          </ac:spMkLst>
        </pc:spChg>
        <pc:spChg chg="mod">
          <ac:chgData name="Claudia Coñuecar" userId="40a48c7a74c5fee3" providerId="LiveId" clId="{76F5973F-4514-4750-BF6C-03D1EBC0B760}" dt="2020-11-20T20:54:51.373" v="530" actId="27636"/>
          <ac:spMkLst>
            <pc:docMk/>
            <pc:sldMk cId="405055017" sldId="272"/>
            <ac:spMk id="3" creationId="{C0C6FD3C-F1EA-4A67-B8AC-CB4E98F710F0}"/>
          </ac:spMkLst>
        </pc:spChg>
      </pc:sldChg>
      <pc:sldChg chg="addSp delSp modSp new mod setBg">
        <pc:chgData name="Claudia Coñuecar" userId="40a48c7a74c5fee3" providerId="LiveId" clId="{76F5973F-4514-4750-BF6C-03D1EBC0B760}" dt="2020-11-20T20:57:49.719" v="755" actId="6549"/>
        <pc:sldMkLst>
          <pc:docMk/>
          <pc:sldMk cId="1181624866" sldId="273"/>
        </pc:sldMkLst>
        <pc:spChg chg="del">
          <ac:chgData name="Claudia Coñuecar" userId="40a48c7a74c5fee3" providerId="LiveId" clId="{76F5973F-4514-4750-BF6C-03D1EBC0B760}" dt="2020-11-20T20:56:50.748" v="738" actId="21"/>
          <ac:spMkLst>
            <pc:docMk/>
            <pc:sldMk cId="1181624866" sldId="273"/>
            <ac:spMk id="2" creationId="{28B53184-60D3-48B3-913E-52DAD734FF2B}"/>
          </ac:spMkLst>
        </pc:spChg>
        <pc:spChg chg="mod ord">
          <ac:chgData name="Claudia Coñuecar" userId="40a48c7a74c5fee3" providerId="LiveId" clId="{76F5973F-4514-4750-BF6C-03D1EBC0B760}" dt="2020-11-20T20:57:49.719" v="755" actId="6549"/>
          <ac:spMkLst>
            <pc:docMk/>
            <pc:sldMk cId="1181624866" sldId="273"/>
            <ac:spMk id="3" creationId="{3E2845EA-8A03-4F41-BD48-9ED38E12188E}"/>
          </ac:spMkLst>
        </pc:spChg>
        <pc:spChg chg="add">
          <ac:chgData name="Claudia Coñuecar" userId="40a48c7a74c5fee3" providerId="LiveId" clId="{76F5973F-4514-4750-BF6C-03D1EBC0B760}" dt="2020-11-20T20:57:18.622" v="740" actId="26606"/>
          <ac:spMkLst>
            <pc:docMk/>
            <pc:sldMk cId="1181624866" sldId="273"/>
            <ac:spMk id="9" creationId="{84ECDE7A-6944-466D-8FFE-149A29BA6BAE}"/>
          </ac:spMkLst>
        </pc:spChg>
        <pc:spChg chg="add">
          <ac:chgData name="Claudia Coñuecar" userId="40a48c7a74c5fee3" providerId="LiveId" clId="{76F5973F-4514-4750-BF6C-03D1EBC0B760}" dt="2020-11-20T20:57:18.622" v="740" actId="26606"/>
          <ac:spMkLst>
            <pc:docMk/>
            <pc:sldMk cId="1181624866" sldId="273"/>
            <ac:spMk id="11" creationId="{B3420082-9415-44EC-802E-C77D71D59C57}"/>
          </ac:spMkLst>
        </pc:spChg>
        <pc:spChg chg="add">
          <ac:chgData name="Claudia Coñuecar" userId="40a48c7a74c5fee3" providerId="LiveId" clId="{76F5973F-4514-4750-BF6C-03D1EBC0B760}" dt="2020-11-20T20:57:18.622" v="740" actId="26606"/>
          <ac:spMkLst>
            <pc:docMk/>
            <pc:sldMk cId="1181624866" sldId="273"/>
            <ac:spMk id="13" creationId="{55A52C45-1FCB-4636-A80F-2849B8226C01}"/>
          </ac:spMkLst>
        </pc:spChg>
        <pc:spChg chg="add">
          <ac:chgData name="Claudia Coñuecar" userId="40a48c7a74c5fee3" providerId="LiveId" clId="{76F5973F-4514-4750-BF6C-03D1EBC0B760}" dt="2020-11-20T20:57:18.622" v="740" actId="26606"/>
          <ac:spMkLst>
            <pc:docMk/>
            <pc:sldMk cId="1181624866" sldId="273"/>
            <ac:spMk id="15" creationId="{768EB4DD-3704-43AD-92B3-C4E0C6EA92CB}"/>
          </ac:spMkLst>
        </pc:spChg>
        <pc:picChg chg="add mod">
          <ac:chgData name="Claudia Coñuecar" userId="40a48c7a74c5fee3" providerId="LiveId" clId="{76F5973F-4514-4750-BF6C-03D1EBC0B760}" dt="2020-11-20T20:57:18.622" v="740" actId="26606"/>
          <ac:picMkLst>
            <pc:docMk/>
            <pc:sldMk cId="1181624866" sldId="273"/>
            <ac:picMk id="4" creationId="{79D2D359-812B-47FA-B022-5FE494F07E13}"/>
          </ac:picMkLst>
        </pc:picChg>
      </pc:sldChg>
      <pc:sldChg chg="addSp delSp modSp new mod setBg">
        <pc:chgData name="Claudia Coñuecar" userId="40a48c7a74c5fee3" providerId="LiveId" clId="{76F5973F-4514-4750-BF6C-03D1EBC0B760}" dt="2020-11-20T20:59:17.947" v="760" actId="27614"/>
        <pc:sldMkLst>
          <pc:docMk/>
          <pc:sldMk cId="547885999" sldId="274"/>
        </pc:sldMkLst>
        <pc:spChg chg="del">
          <ac:chgData name="Claudia Coñuecar" userId="40a48c7a74c5fee3" providerId="LiveId" clId="{76F5973F-4514-4750-BF6C-03D1EBC0B760}" dt="2020-11-20T20:59:15.810" v="759" actId="26606"/>
          <ac:spMkLst>
            <pc:docMk/>
            <pc:sldMk cId="547885999" sldId="274"/>
            <ac:spMk id="2" creationId="{F8954F31-B08C-4B0E-8D7B-2FEB6680341A}"/>
          </ac:spMkLst>
        </pc:spChg>
        <pc:spChg chg="del">
          <ac:chgData name="Claudia Coñuecar" userId="40a48c7a74c5fee3" providerId="LiveId" clId="{76F5973F-4514-4750-BF6C-03D1EBC0B760}" dt="2020-11-20T20:59:15.810" v="759" actId="26606"/>
          <ac:spMkLst>
            <pc:docMk/>
            <pc:sldMk cId="547885999" sldId="274"/>
            <ac:spMk id="3" creationId="{1A75FAC7-8E18-4B4B-82B8-8B30C405E071}"/>
          </ac:spMkLst>
        </pc:spChg>
        <pc:spChg chg="add">
          <ac:chgData name="Claudia Coñuecar" userId="40a48c7a74c5fee3" providerId="LiveId" clId="{76F5973F-4514-4750-BF6C-03D1EBC0B760}" dt="2020-11-20T20:59:15.810" v="759" actId="26606"/>
          <ac:spMkLst>
            <pc:docMk/>
            <pc:sldMk cId="547885999" sldId="274"/>
            <ac:spMk id="9" creationId="{C83A5C14-ED91-4CD1-809E-D29FF97C9AF5}"/>
          </ac:spMkLst>
        </pc:spChg>
        <pc:spChg chg="add">
          <ac:chgData name="Claudia Coñuecar" userId="40a48c7a74c5fee3" providerId="LiveId" clId="{76F5973F-4514-4750-BF6C-03D1EBC0B760}" dt="2020-11-20T20:59:15.810" v="759" actId="26606"/>
          <ac:spMkLst>
            <pc:docMk/>
            <pc:sldMk cId="547885999" sldId="274"/>
            <ac:spMk id="11" creationId="{56065185-5C34-4F86-AA96-AA4D065B0EF4}"/>
          </ac:spMkLst>
        </pc:spChg>
        <pc:picChg chg="add mod">
          <ac:chgData name="Claudia Coñuecar" userId="40a48c7a74c5fee3" providerId="LiveId" clId="{76F5973F-4514-4750-BF6C-03D1EBC0B760}" dt="2020-11-20T20:59:17.947" v="760" actId="27614"/>
          <ac:picMkLst>
            <pc:docMk/>
            <pc:sldMk cId="547885999" sldId="274"/>
            <ac:picMk id="4" creationId="{E07C840B-FE9F-441B-B4CF-7CB2B3277D50}"/>
          </ac:picMkLst>
        </pc:picChg>
      </pc:sldChg>
      <pc:sldChg chg="addSp delSp modSp new mod setBg">
        <pc:chgData name="Claudia Coñuecar" userId="40a48c7a74c5fee3" providerId="LiveId" clId="{76F5973F-4514-4750-BF6C-03D1EBC0B760}" dt="2020-11-20T20:59:55.076" v="764" actId="27614"/>
        <pc:sldMkLst>
          <pc:docMk/>
          <pc:sldMk cId="3708232851" sldId="275"/>
        </pc:sldMkLst>
        <pc:spChg chg="del">
          <ac:chgData name="Claudia Coñuecar" userId="40a48c7a74c5fee3" providerId="LiveId" clId="{76F5973F-4514-4750-BF6C-03D1EBC0B760}" dt="2020-11-20T20:59:49.994" v="763" actId="26606"/>
          <ac:spMkLst>
            <pc:docMk/>
            <pc:sldMk cId="3708232851" sldId="275"/>
            <ac:spMk id="2" creationId="{5F788A7A-F7BD-453F-B509-9178DDD2BC70}"/>
          </ac:spMkLst>
        </pc:spChg>
        <pc:spChg chg="del">
          <ac:chgData name="Claudia Coñuecar" userId="40a48c7a74c5fee3" providerId="LiveId" clId="{76F5973F-4514-4750-BF6C-03D1EBC0B760}" dt="2020-11-20T20:59:49.994" v="763" actId="26606"/>
          <ac:spMkLst>
            <pc:docMk/>
            <pc:sldMk cId="3708232851" sldId="275"/>
            <ac:spMk id="3" creationId="{BB54BB29-55BF-4572-8A61-7186E6505686}"/>
          </ac:spMkLst>
        </pc:spChg>
        <pc:spChg chg="add">
          <ac:chgData name="Claudia Coñuecar" userId="40a48c7a74c5fee3" providerId="LiveId" clId="{76F5973F-4514-4750-BF6C-03D1EBC0B760}" dt="2020-11-20T20:59:49.994" v="763" actId="26606"/>
          <ac:spMkLst>
            <pc:docMk/>
            <pc:sldMk cId="3708232851" sldId="275"/>
            <ac:spMk id="9" creationId="{C83A5C14-ED91-4CD1-809E-D29FF97C9AF5}"/>
          </ac:spMkLst>
        </pc:spChg>
        <pc:spChg chg="add">
          <ac:chgData name="Claudia Coñuecar" userId="40a48c7a74c5fee3" providerId="LiveId" clId="{76F5973F-4514-4750-BF6C-03D1EBC0B760}" dt="2020-11-20T20:59:49.994" v="763" actId="26606"/>
          <ac:spMkLst>
            <pc:docMk/>
            <pc:sldMk cId="3708232851" sldId="275"/>
            <ac:spMk id="11" creationId="{56065185-5C34-4F86-AA96-AA4D065B0EF4}"/>
          </ac:spMkLst>
        </pc:spChg>
        <pc:picChg chg="add mod">
          <ac:chgData name="Claudia Coñuecar" userId="40a48c7a74c5fee3" providerId="LiveId" clId="{76F5973F-4514-4750-BF6C-03D1EBC0B760}" dt="2020-11-20T20:59:55.076" v="764" actId="27614"/>
          <ac:picMkLst>
            <pc:docMk/>
            <pc:sldMk cId="3708232851" sldId="275"/>
            <ac:picMk id="4" creationId="{CF8A2F3D-0C89-44EB-B848-07330A5BBBAB}"/>
          </ac:picMkLst>
        </pc:picChg>
      </pc:sldChg>
      <pc:sldChg chg="addSp delSp modSp new mod setBg">
        <pc:chgData name="Claudia Coñuecar" userId="40a48c7a74c5fee3" providerId="LiveId" clId="{76F5973F-4514-4750-BF6C-03D1EBC0B760}" dt="2020-11-20T21:09:39.420" v="845" actId="26606"/>
        <pc:sldMkLst>
          <pc:docMk/>
          <pc:sldMk cId="4261570000" sldId="276"/>
        </pc:sldMkLst>
        <pc:spChg chg="del">
          <ac:chgData name="Claudia Coñuecar" userId="40a48c7a74c5fee3" providerId="LiveId" clId="{76F5973F-4514-4750-BF6C-03D1EBC0B760}" dt="2020-11-20T21:00:18.632" v="767" actId="26606"/>
          <ac:spMkLst>
            <pc:docMk/>
            <pc:sldMk cId="4261570000" sldId="276"/>
            <ac:spMk id="2" creationId="{4D70F293-6532-4993-94C0-D1FBE52E686A}"/>
          </ac:spMkLst>
        </pc:spChg>
        <pc:spChg chg="del">
          <ac:chgData name="Claudia Coñuecar" userId="40a48c7a74c5fee3" providerId="LiveId" clId="{76F5973F-4514-4750-BF6C-03D1EBC0B760}" dt="2020-11-20T21:00:18.632" v="767" actId="26606"/>
          <ac:spMkLst>
            <pc:docMk/>
            <pc:sldMk cId="4261570000" sldId="276"/>
            <ac:spMk id="3" creationId="{58005C9F-D802-4CFD-B221-88C78C54CC6C}"/>
          </ac:spMkLst>
        </pc:spChg>
        <pc:spChg chg="add del mod">
          <ac:chgData name="Claudia Coñuecar" userId="40a48c7a74c5fee3" providerId="LiveId" clId="{76F5973F-4514-4750-BF6C-03D1EBC0B760}" dt="2020-11-20T21:09:39.420" v="845" actId="26606"/>
          <ac:spMkLst>
            <pc:docMk/>
            <pc:sldMk cId="4261570000" sldId="276"/>
            <ac:spMk id="6" creationId="{51E2317F-CB3C-4269-AED2-3B386FF391D7}"/>
          </ac:spMkLst>
        </pc:spChg>
        <pc:spChg chg="add del">
          <ac:chgData name="Claudia Coñuecar" userId="40a48c7a74c5fee3" providerId="LiveId" clId="{76F5973F-4514-4750-BF6C-03D1EBC0B760}" dt="2020-11-20T21:09:39.420" v="845" actId="26606"/>
          <ac:spMkLst>
            <pc:docMk/>
            <pc:sldMk cId="4261570000" sldId="276"/>
            <ac:spMk id="9" creationId="{69E6EFEE-6516-482C-B143-F97F9BF89D0E}"/>
          </ac:spMkLst>
        </pc:spChg>
        <pc:spChg chg="add del">
          <ac:chgData name="Claudia Coñuecar" userId="40a48c7a74c5fee3" providerId="LiveId" clId="{76F5973F-4514-4750-BF6C-03D1EBC0B760}" dt="2020-11-20T21:09:39.420" v="845" actId="26606"/>
          <ac:spMkLst>
            <pc:docMk/>
            <pc:sldMk cId="4261570000" sldId="276"/>
            <ac:spMk id="11" creationId="{3DF0D2C0-CD0C-470C-8851-D8B2CC417CB9}"/>
          </ac:spMkLst>
        </pc:spChg>
        <pc:spChg chg="add">
          <ac:chgData name="Claudia Coñuecar" userId="40a48c7a74c5fee3" providerId="LiveId" clId="{76F5973F-4514-4750-BF6C-03D1EBC0B760}" dt="2020-11-20T21:09:39.420" v="845" actId="26606"/>
          <ac:spMkLst>
            <pc:docMk/>
            <pc:sldMk cId="4261570000" sldId="276"/>
            <ac:spMk id="16" creationId="{69E6EFEE-6516-482C-B143-F97F9BF89D0E}"/>
          </ac:spMkLst>
        </pc:spChg>
        <pc:spChg chg="add">
          <ac:chgData name="Claudia Coñuecar" userId="40a48c7a74c5fee3" providerId="LiveId" clId="{76F5973F-4514-4750-BF6C-03D1EBC0B760}" dt="2020-11-20T21:09:39.420" v="845" actId="26606"/>
          <ac:spMkLst>
            <pc:docMk/>
            <pc:sldMk cId="4261570000" sldId="276"/>
            <ac:spMk id="18" creationId="{3DF0D2C0-CD0C-470C-8851-D8B2CC417CB9}"/>
          </ac:spMkLst>
        </pc:spChg>
        <pc:picChg chg="add del mod">
          <ac:chgData name="Claudia Coñuecar" userId="40a48c7a74c5fee3" providerId="LiveId" clId="{76F5973F-4514-4750-BF6C-03D1EBC0B760}" dt="2020-11-20T21:07:58.446" v="841" actId="21"/>
          <ac:picMkLst>
            <pc:docMk/>
            <pc:sldMk cId="4261570000" sldId="276"/>
            <ac:picMk id="4" creationId="{3249FF06-8265-4379-91F4-347D80E5D869}"/>
          </ac:picMkLst>
        </pc:picChg>
        <pc:picChg chg="add del">
          <ac:chgData name="Claudia Coñuecar" userId="40a48c7a74c5fee3" providerId="LiveId" clId="{76F5973F-4514-4750-BF6C-03D1EBC0B760}" dt="2020-11-20T21:08:42.789" v="843" actId="21"/>
          <ac:picMkLst>
            <pc:docMk/>
            <pc:sldMk cId="4261570000" sldId="276"/>
            <ac:picMk id="7" creationId="{1F80A871-AA8A-4E2E-9513-BED556D26A66}"/>
          </ac:picMkLst>
        </pc:picChg>
        <pc:picChg chg="add mod">
          <ac:chgData name="Claudia Coñuecar" userId="40a48c7a74c5fee3" providerId="LiveId" clId="{76F5973F-4514-4750-BF6C-03D1EBC0B760}" dt="2020-11-20T21:09:39.420" v="845" actId="26606"/>
          <ac:picMkLst>
            <pc:docMk/>
            <pc:sldMk cId="4261570000" sldId="276"/>
            <ac:picMk id="8" creationId="{BBA977C0-BAD5-4158-9F16-EEFE551EEE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6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5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6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7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8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4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9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3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NCIz-_QF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KrwCkHQRco" TargetMode="External"/><Relationship Id="rId2" Type="http://schemas.openxmlformats.org/officeDocument/2006/relationships/hyperlink" Target="https://youtu.be/nIs3jechQ_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D3A7F41C-2FC1-4D91-8906-EFC11DD8A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718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75E7FC-3EE4-4A44-BFC0-D687C4665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s-CL" sz="4800" dirty="0"/>
              <a:t>Clases Música NM1 PPT 15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A4D931-0DC4-451B-9ACC-9999DC7D5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es-CL" sz="2000" dirty="0"/>
              <a:t>Prof. Claudia Coñuecar V.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1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CF8A2F3D-0C89-44EB-B848-07330A5BB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76" r="21564" b="-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823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0BB1E9-2EDD-4A2E-909B-F73DC7B78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0" dirty="0">
                <a:solidFill>
                  <a:srgbClr val="333333"/>
                </a:solidFill>
                <a:effectLst/>
                <a:latin typeface="Catamaran"/>
              </a:rPr>
              <a:t>Explora las propiedades del sonido </a:t>
            </a:r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en sí, como por ejemplo el timbre musical. La música espectral es un ejemplo de ello, en donde se juega con la percepción del sonido para la creación de obras musicales.</a:t>
            </a:r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Juego con la improvisación y la espontaneidad para liberar totalmente la creatividad.</a:t>
            </a:r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Puede ser muy </a:t>
            </a:r>
            <a:r>
              <a:rPr lang="es-ES" i="0" dirty="0">
                <a:solidFill>
                  <a:srgbClr val="333333"/>
                </a:solidFill>
                <a:effectLst/>
                <a:latin typeface="Catamaran"/>
              </a:rPr>
              <a:t>abstracta, disonante y atonal</a:t>
            </a:r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. Lo cual puede resultar en difícil de escuchar o incluso de comprender.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0919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BBA977C0-BAD5-4158-9F16-EEFE551EE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703" r="1" b="3495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7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1C9BD-2962-4AE1-BEBE-08ACEA11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C7B332-14BA-4A9E-A0B9-19445A311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0" i="0" dirty="0" err="1">
                <a:effectLst/>
                <a:latin typeface="Roboto"/>
              </a:rPr>
              <a:t>Peripetie</a:t>
            </a:r>
            <a:r>
              <a:rPr lang="es-CL" b="0" i="0" dirty="0">
                <a:effectLst/>
                <a:latin typeface="Roboto"/>
              </a:rPr>
              <a:t> - Arnold </a:t>
            </a:r>
            <a:r>
              <a:rPr lang="es-CL" b="0" i="0" dirty="0" err="1">
                <a:effectLst/>
                <a:latin typeface="Roboto"/>
              </a:rPr>
              <a:t>Schoenberg</a:t>
            </a:r>
            <a:r>
              <a:rPr lang="es-CL" b="0" i="0" dirty="0">
                <a:effectLst/>
                <a:latin typeface="Roboto"/>
              </a:rPr>
              <a:t> </a:t>
            </a:r>
            <a:r>
              <a:rPr lang="es-CL" b="0" i="0" dirty="0">
                <a:effectLst/>
                <a:latin typeface="Roboto"/>
                <a:hlinkClick r:id="rId2"/>
              </a:rPr>
              <a:t>https://youtu.be/QNCIz-_QFrs</a:t>
            </a:r>
            <a:endParaRPr lang="es-CL" b="0" i="0" dirty="0">
              <a:effectLst/>
              <a:latin typeface="Roboto"/>
            </a:endParaRPr>
          </a:p>
          <a:p>
            <a:endParaRPr lang="es-CL" b="0" i="0" dirty="0">
              <a:effectLst/>
              <a:latin typeface="Roboto"/>
            </a:endParaRPr>
          </a:p>
          <a:p>
            <a:r>
              <a:rPr lang="es-CL" b="0" i="0" dirty="0">
                <a:effectLst/>
                <a:latin typeface="Roboto"/>
              </a:rPr>
              <a:t>Alban </a:t>
            </a:r>
            <a:r>
              <a:rPr lang="es-CL" b="0" i="0" dirty="0" err="1">
                <a:effectLst/>
                <a:latin typeface="Roboto"/>
              </a:rPr>
              <a:t>Berg</a:t>
            </a:r>
            <a:r>
              <a:rPr lang="es-CL" b="0" i="0" dirty="0">
                <a:effectLst/>
                <a:latin typeface="Roboto"/>
              </a:rPr>
              <a:t> - Five </a:t>
            </a:r>
            <a:r>
              <a:rPr lang="es-CL" b="0" i="0" dirty="0" err="1">
                <a:effectLst/>
                <a:latin typeface="Roboto"/>
              </a:rPr>
              <a:t>Orchestral</a:t>
            </a:r>
            <a:r>
              <a:rPr lang="es-CL" b="0" i="0" dirty="0">
                <a:effectLst/>
                <a:latin typeface="Roboto"/>
              </a:rPr>
              <a:t> </a:t>
            </a:r>
            <a:r>
              <a:rPr lang="es-CL" b="0" i="0" dirty="0" err="1">
                <a:effectLst/>
                <a:latin typeface="Roboto"/>
              </a:rPr>
              <a:t>Songs</a:t>
            </a:r>
            <a:r>
              <a:rPr lang="es-CL" b="0" i="0" dirty="0">
                <a:effectLst/>
                <a:latin typeface="Roboto"/>
              </a:rPr>
              <a:t> "</a:t>
            </a:r>
            <a:r>
              <a:rPr lang="es-CL" b="0" i="0" dirty="0" err="1">
                <a:effectLst/>
                <a:latin typeface="Roboto"/>
              </a:rPr>
              <a:t>Altemberg</a:t>
            </a:r>
            <a:r>
              <a:rPr lang="es-CL" b="0" i="0" dirty="0">
                <a:effectLst/>
                <a:latin typeface="Roboto"/>
              </a:rPr>
              <a:t>-Lieder “https://youtu.be/q6g9zzPhkOU</a:t>
            </a:r>
          </a:p>
          <a:p>
            <a:endParaRPr lang="es-CL" b="0" i="0" dirty="0">
              <a:effectLst/>
              <a:latin typeface="Roboto"/>
            </a:endParaRPr>
          </a:p>
          <a:p>
            <a:r>
              <a:rPr lang="es-CL" b="0" i="0" dirty="0">
                <a:effectLst/>
                <a:latin typeface="Roboto"/>
              </a:rPr>
              <a:t>Edgard Varese – </a:t>
            </a:r>
            <a:r>
              <a:rPr lang="es-CL" b="0" i="0" dirty="0" err="1">
                <a:effectLst/>
                <a:latin typeface="Roboto"/>
              </a:rPr>
              <a:t>Ionisation</a:t>
            </a:r>
            <a:r>
              <a:rPr lang="es-CL" b="0" i="0" dirty="0">
                <a:effectLst/>
                <a:latin typeface="Roboto"/>
              </a:rPr>
              <a:t> https://youtu.be/a9mg4KHqRPw</a:t>
            </a:r>
          </a:p>
          <a:p>
            <a:endParaRPr lang="es-CL" b="0" i="0" dirty="0">
              <a:effectLst/>
              <a:latin typeface="Roboto"/>
            </a:endParaRPr>
          </a:p>
          <a:p>
            <a:endParaRPr lang="es-CL" b="0" i="0" dirty="0">
              <a:effectLst/>
              <a:latin typeface="Roboto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86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0C998-E522-4A19-802E-A11BB73F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02EA36-60CF-42CA-B73E-D29FE63E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0" i="0" dirty="0" err="1">
                <a:effectLst/>
                <a:latin typeface="Roboto"/>
              </a:rPr>
              <a:t>György</a:t>
            </a:r>
            <a:r>
              <a:rPr lang="es-CL" b="0" i="0" dirty="0">
                <a:effectLst/>
                <a:latin typeface="Roboto"/>
              </a:rPr>
              <a:t> </a:t>
            </a:r>
            <a:r>
              <a:rPr lang="es-CL" b="0" i="0" dirty="0" err="1">
                <a:effectLst/>
                <a:latin typeface="Roboto"/>
              </a:rPr>
              <a:t>Ligeti</a:t>
            </a:r>
            <a:r>
              <a:rPr lang="es-CL" b="0" i="0" dirty="0">
                <a:effectLst/>
                <a:latin typeface="Roboto"/>
              </a:rPr>
              <a:t> - </a:t>
            </a:r>
            <a:r>
              <a:rPr lang="es-CL" b="0" i="0" dirty="0" err="1">
                <a:effectLst/>
                <a:latin typeface="Roboto"/>
              </a:rPr>
              <a:t>Musica</a:t>
            </a:r>
            <a:r>
              <a:rPr lang="es-CL" b="0" i="0" dirty="0">
                <a:effectLst/>
                <a:latin typeface="Roboto"/>
              </a:rPr>
              <a:t> </a:t>
            </a:r>
            <a:r>
              <a:rPr lang="es-CL" b="0" i="0" dirty="0" err="1">
                <a:effectLst/>
                <a:latin typeface="Roboto"/>
              </a:rPr>
              <a:t>Ricercata</a:t>
            </a:r>
            <a:r>
              <a:rPr lang="es-CL" b="0" i="0" dirty="0">
                <a:effectLst/>
                <a:latin typeface="Roboto"/>
              </a:rPr>
              <a:t> </a:t>
            </a:r>
            <a:r>
              <a:rPr lang="es-CL" b="0" i="0" dirty="0">
                <a:effectLst/>
                <a:latin typeface="Roboto"/>
                <a:hlinkClick r:id="rId2"/>
              </a:rPr>
              <a:t>https://youtu.be/nIs3jechQ_E</a:t>
            </a:r>
            <a:endParaRPr lang="es-CL" b="0" i="0" dirty="0">
              <a:effectLst/>
              <a:latin typeface="Roboto"/>
            </a:endParaRPr>
          </a:p>
          <a:p>
            <a:endParaRPr lang="es-CL" b="0" i="0" dirty="0">
              <a:effectLst/>
              <a:latin typeface="Roboto"/>
            </a:endParaRPr>
          </a:p>
          <a:p>
            <a:r>
              <a:rPr lang="en-US" b="0" i="0" dirty="0">
                <a:effectLst/>
                <a:latin typeface="Roboto"/>
              </a:rPr>
              <a:t>John Cage: Living Room Music </a:t>
            </a:r>
            <a:r>
              <a:rPr lang="en-US" b="0" i="0" dirty="0">
                <a:effectLst/>
                <a:latin typeface="Roboto"/>
                <a:hlinkClick r:id="rId3"/>
              </a:rPr>
              <a:t>https://youtu.be/tKrwCkHQRco</a:t>
            </a:r>
            <a:endParaRPr lang="en-US" b="0" i="0" dirty="0">
              <a:effectLst/>
              <a:latin typeface="Roboto"/>
            </a:endParaRPr>
          </a:p>
          <a:p>
            <a:endParaRPr lang="en-US" dirty="0">
              <a:latin typeface="Roboto"/>
            </a:endParaRPr>
          </a:p>
          <a:p>
            <a:r>
              <a:rPr lang="en-US" dirty="0">
                <a:latin typeface="Roboto"/>
              </a:rPr>
              <a:t>Anton Webern </a:t>
            </a:r>
            <a:r>
              <a:rPr lang="es-CL" b="0" i="0" dirty="0">
                <a:effectLst/>
                <a:latin typeface="Roboto"/>
              </a:rPr>
              <a:t>- </a:t>
            </a:r>
            <a:r>
              <a:rPr lang="es-CL" b="0" i="0" dirty="0" err="1">
                <a:effectLst/>
                <a:latin typeface="Roboto"/>
              </a:rPr>
              <a:t>Kinderstück</a:t>
            </a:r>
            <a:r>
              <a:rPr lang="es-CL" b="0" i="0" dirty="0">
                <a:effectLst/>
                <a:latin typeface="Roboto"/>
              </a:rPr>
              <a:t> https://youtu.be/2V-qmC6xUW8</a:t>
            </a:r>
          </a:p>
          <a:p>
            <a:pPr marL="0" indent="0">
              <a:buNone/>
            </a:pPr>
            <a:endParaRPr lang="es-CL" b="0" i="0" dirty="0">
              <a:effectLst/>
              <a:latin typeface="Roboto"/>
            </a:endParaRPr>
          </a:p>
          <a:p>
            <a:endParaRPr lang="en-US" b="0" i="0" dirty="0">
              <a:effectLst/>
              <a:latin typeface="Roboto"/>
            </a:endParaRPr>
          </a:p>
          <a:p>
            <a:endParaRPr lang="en-US" b="0" i="0" dirty="0">
              <a:effectLst/>
              <a:latin typeface="Roboto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1130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AA712-7301-4355-95F9-AD6797C6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6FD3C-F1EA-4A67-B8AC-CB4E98F71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Elige un concepto a trabajar:</a:t>
            </a:r>
          </a:p>
          <a:p>
            <a:pPr marL="0" indent="0">
              <a:buNone/>
            </a:pPr>
            <a:endParaRPr lang="es-CL" dirty="0"/>
          </a:p>
          <a:p>
            <a:r>
              <a:rPr lang="es-ES" dirty="0">
                <a:solidFill>
                  <a:srgbClr val="001133"/>
                </a:solidFill>
                <a:latin typeface="Helvetica Neue"/>
              </a:rPr>
              <a:t>E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l serialismo integral</a:t>
            </a:r>
          </a:p>
          <a:p>
            <a:r>
              <a:rPr lang="es-ES" dirty="0">
                <a:solidFill>
                  <a:srgbClr val="001133"/>
                </a:solidFill>
                <a:latin typeface="Helvetica Neue"/>
              </a:rPr>
              <a:t>L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a música aleatoria</a:t>
            </a:r>
          </a:p>
          <a:p>
            <a:r>
              <a:rPr lang="es-ES" dirty="0">
                <a:solidFill>
                  <a:srgbClr val="001133"/>
                </a:solidFill>
                <a:latin typeface="Helvetica Neue"/>
              </a:rPr>
              <a:t>L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a música concreta</a:t>
            </a:r>
          </a:p>
          <a:p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La música electroacústica</a:t>
            </a:r>
          </a:p>
          <a:p>
            <a:r>
              <a:rPr lang="es-ES" dirty="0">
                <a:solidFill>
                  <a:srgbClr val="001133"/>
                </a:solidFill>
                <a:latin typeface="Helvetica Neue"/>
              </a:rPr>
              <a:t>E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l minimalismo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05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2D359-812B-47FA-B022-5FE494F0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5" r="26032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845EA-8A03-4F41-BD48-9ED38E12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 lnSpcReduction="10000"/>
          </a:bodyPr>
          <a:lstStyle/>
          <a:p>
            <a:r>
              <a:rPr lang="es-CL" sz="2000" dirty="0"/>
              <a:t>Busca en internet en que consiste el concepto musical anteriormente mencionado y describe sus características musicales</a:t>
            </a:r>
          </a:p>
          <a:p>
            <a:r>
              <a:rPr lang="es-CL" sz="2000" dirty="0"/>
              <a:t>Escribe el compositor musical representativo del concepto</a:t>
            </a:r>
          </a:p>
          <a:p>
            <a:r>
              <a:rPr lang="es-CL" sz="2000" dirty="0"/>
              <a:t>Link de música que represente el concepto</a:t>
            </a:r>
          </a:p>
          <a:p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18162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2D9BB-2A86-4728-B6D3-AED9D68B1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66950"/>
            <a:ext cx="4105275" cy="401002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s-ES" sz="3200" dirty="0">
                <a:latin typeface="+mj-lt"/>
              </a:rPr>
              <a:t>Plazo de entrega: 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+mj-lt"/>
              </a:rPr>
              <a:t>Lunes 30 de Noviembre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+mj-lt"/>
              </a:rPr>
              <a:t>Correo: </a:t>
            </a:r>
            <a:r>
              <a:rPr lang="es-ES" sz="3200" dirty="0">
                <a:latin typeface="+mj-lt"/>
                <a:hlinkClick r:id="rId2"/>
              </a:rPr>
              <a:t>cconuecar@emmanuel.cl</a:t>
            </a:r>
            <a:endParaRPr lang="es-E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3200" dirty="0" err="1">
                <a:latin typeface="+mj-lt"/>
              </a:rPr>
              <a:t>Whatsapp</a:t>
            </a:r>
            <a:r>
              <a:rPr lang="es-ES" sz="3200" dirty="0">
                <a:latin typeface="+mj-lt"/>
              </a:rPr>
              <a:t>: +56978961502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+mj-lt"/>
              </a:rPr>
              <a:t>Buzón de tareas en la página 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+mj-lt"/>
              </a:rPr>
              <a:t>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2A0796-3A82-4A8A-A0A1-6F8270515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265" y="2171700"/>
            <a:ext cx="3714750" cy="2476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03ADC33-B9A6-4246-9A04-B6D5735C43B5}"/>
              </a:ext>
            </a:extLst>
          </p:cNvPr>
          <p:cNvSpPr txBox="1"/>
          <p:nvPr/>
        </p:nvSpPr>
        <p:spPr>
          <a:xfrm>
            <a:off x="1133474" y="895349"/>
            <a:ext cx="2009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+mj-lt"/>
              </a:rPr>
              <a:t>Información</a:t>
            </a:r>
          </a:p>
        </p:txBody>
      </p:sp>
    </p:spTree>
    <p:extLst>
      <p:ext uri="{BB962C8B-B14F-4D97-AF65-F5344CB8AC3E}">
        <p14:creationId xmlns:p14="http://schemas.microsoft.com/office/powerpoint/2010/main" val="73737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120E9-A824-4001-910D-21618C99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Historia de la Música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D1E6C4-8010-448A-A71A-A5AD0A34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878" y="2877636"/>
            <a:ext cx="6172412" cy="33887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CL" sz="2400" dirty="0"/>
              <a:t>Edad Media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Renacimiento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Barroco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Clasicismo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Romanticismo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Impresionismo francés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Música Contemporánea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096FFD-B005-471A-9A47-8351C908F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523" y="239190"/>
            <a:ext cx="3200677" cy="1798476"/>
          </a:xfrm>
          <a:prstGeom prst="rect">
            <a:avLst/>
          </a:prstGeom>
        </p:spPr>
      </p:pic>
      <p:sp>
        <p:nvSpPr>
          <p:cNvPr id="6" name="Flecha: a la derecha con muesca 5">
            <a:extLst>
              <a:ext uri="{FF2B5EF4-FFF2-40B4-BE49-F238E27FC236}">
                <a16:creationId xmlns:a16="http://schemas.microsoft.com/office/drawing/2014/main" id="{12EF0F06-F2F9-4326-BB41-E1AE5A814242}"/>
              </a:ext>
            </a:extLst>
          </p:cNvPr>
          <p:cNvSpPr/>
          <p:nvPr/>
        </p:nvSpPr>
        <p:spPr>
          <a:xfrm>
            <a:off x="5090582" y="3810000"/>
            <a:ext cx="1428916" cy="914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FF6730-50A1-4BC0-8F50-20D31AFABBF1}"/>
              </a:ext>
            </a:extLst>
          </p:cNvPr>
          <p:cNvSpPr/>
          <p:nvPr/>
        </p:nvSpPr>
        <p:spPr>
          <a:xfrm>
            <a:off x="7743321" y="3648671"/>
            <a:ext cx="3310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Épocas </a:t>
            </a:r>
          </a:p>
        </p:txBody>
      </p:sp>
    </p:spTree>
    <p:extLst>
      <p:ext uri="{BB962C8B-B14F-4D97-AF65-F5344CB8AC3E}">
        <p14:creationId xmlns:p14="http://schemas.microsoft.com/office/powerpoint/2010/main" val="285323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6F045-61D2-4FF3-9D09-A5B52852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Música Contemporánea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6B7EF5-4F4A-4ED6-A5DB-B15242AB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83" y="2298954"/>
            <a:ext cx="10168128" cy="36941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b="0" i="0" dirty="0">
                <a:effectLst/>
                <a:cs typeface="Akhbar MT" pitchFamily="2" charset="-78"/>
              </a:rPr>
              <a:t>Desde el punto de vista cronológico, a la música de este periodo se le llama música contemporánea y tiene su origen en los movimientos nacionalistas del Romanticismo y del Impresionismo francés .</a:t>
            </a:r>
          </a:p>
          <a:p>
            <a:pPr algn="just">
              <a:lnSpc>
                <a:spcPct val="150000"/>
              </a:lnSpc>
            </a:pPr>
            <a:r>
              <a:rPr lang="es-ES" b="0" i="0" dirty="0">
                <a:solidFill>
                  <a:srgbClr val="001133"/>
                </a:solidFill>
                <a:effectLst/>
                <a:cs typeface="Akhbar MT" pitchFamily="2" charset="-78"/>
              </a:rPr>
              <a:t>Escrita y desarrollada durante el siglo XX y XXI. Se desarrolla gracias al avance de la tecnología y de la creación de nuevos instrumentos.</a:t>
            </a:r>
            <a:endParaRPr lang="es-CL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944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4171FB-E4ED-4104-B597-02BAFF6FC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3180" b="223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503206-5C78-42EA-8702-A47CDD62F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s-ES" sz="2000" b="0" i="0">
                <a:effectLst/>
                <a:latin typeface="Helvetica Neue"/>
              </a:rPr>
              <a:t>El concepto de música contemporánea se aplica a la música académica o docta creada después de 1945.</a:t>
            </a:r>
          </a:p>
          <a:p>
            <a:r>
              <a:rPr lang="es-ES" sz="2000" b="0" i="0">
                <a:effectLst/>
                <a:latin typeface="Helvetica Neue"/>
              </a:rPr>
              <a:t>Sus inicios se remontan a tres décadas antes cuando autores como Edgard Varese, Igor Stravinsky, Anton Webern y Alban Berg plantearon cambios radicales sobre la armonía, la melodía y el ritmo. </a:t>
            </a:r>
            <a:endParaRPr lang="es-CL" sz="2000"/>
          </a:p>
        </p:txBody>
      </p:sp>
    </p:spTree>
    <p:extLst>
      <p:ext uri="{BB962C8B-B14F-4D97-AF65-F5344CB8AC3E}">
        <p14:creationId xmlns:p14="http://schemas.microsoft.com/office/powerpoint/2010/main" val="689456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1A9CBA-FFEE-4570-B721-ACB75A12D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3" r="21537" b="-1"/>
          <a:stretch/>
        </p:blipFill>
        <p:spPr>
          <a:xfrm>
            <a:off x="3791878" y="212344"/>
            <a:ext cx="8400121" cy="66456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D51073-8FFD-4DD9-842F-E2F6F84E2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254681"/>
            <a:ext cx="3438906" cy="5125799"/>
          </a:xfrm>
        </p:spPr>
        <p:txBody>
          <a:bodyPr anchor="t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sz="2000" b="0" i="0" dirty="0">
                <a:effectLst/>
                <a:latin typeface="Helvetica Neue"/>
              </a:rPr>
              <a:t>A fines de la década de 1945, una nueva generación continúa con esos quiebres, dando origen a los cambios más rápidos y progresivos que conozca la historia de la música occidental. Se cuestionan entonces la naturaleza de la música, la notación, los actos de composición e interpretación y el lugar de la música en la sociedad.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76367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47B34-D43B-4E3A-B43D-D6E3FC0D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Música Contemporánea y corrientes musicales: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2990AD-5ADD-4B52-AC42-98699A9C0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En los países europeos se prefiere el término «nueva música» y bajo su alero surgen corrientes como:</a:t>
            </a:r>
          </a:p>
          <a:p>
            <a:r>
              <a:rPr lang="es-ES" dirty="0">
                <a:solidFill>
                  <a:srgbClr val="001133"/>
                </a:solidFill>
                <a:latin typeface="Helvetica Neue"/>
              </a:rPr>
              <a:t>E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l serialismo integral</a:t>
            </a:r>
          </a:p>
          <a:p>
            <a:r>
              <a:rPr lang="es-ES" dirty="0">
                <a:solidFill>
                  <a:srgbClr val="001133"/>
                </a:solidFill>
                <a:latin typeface="Helvetica Neue"/>
              </a:rPr>
              <a:t>L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a música aleatoria</a:t>
            </a:r>
          </a:p>
          <a:p>
            <a:r>
              <a:rPr lang="es-ES" dirty="0">
                <a:solidFill>
                  <a:srgbClr val="001133"/>
                </a:solidFill>
                <a:latin typeface="Helvetica Neue"/>
              </a:rPr>
              <a:t>L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a música concreta</a:t>
            </a:r>
          </a:p>
          <a:p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La música electroacústica</a:t>
            </a:r>
          </a:p>
          <a:p>
            <a:r>
              <a:rPr lang="es-ES" dirty="0">
                <a:solidFill>
                  <a:srgbClr val="001133"/>
                </a:solidFill>
                <a:latin typeface="Helvetica Neue"/>
              </a:rPr>
              <a:t>E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l minimalismo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428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22B54-2813-43BE-BB39-65E29090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Características de la Música Contemporánea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CCE3AE-5189-49D5-9F78-05A6E2A97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0" i="0" dirty="0">
                <a:solidFill>
                  <a:srgbClr val="333333"/>
                </a:solidFill>
                <a:effectLst/>
                <a:latin typeface="Catamaran"/>
              </a:rPr>
              <a:t>Fusiona</a:t>
            </a:r>
            <a:r>
              <a:rPr lang="es-CL" b="1" i="0" dirty="0">
                <a:solidFill>
                  <a:srgbClr val="333333"/>
                </a:solidFill>
                <a:effectLst/>
                <a:latin typeface="Catamaran"/>
              </a:rPr>
              <a:t> </a:t>
            </a:r>
            <a:r>
              <a:rPr lang="es-CL" i="0" dirty="0">
                <a:solidFill>
                  <a:srgbClr val="333333"/>
                </a:solidFill>
                <a:effectLst/>
                <a:latin typeface="Catamaran"/>
              </a:rPr>
              <a:t>diversas técnicas </a:t>
            </a:r>
            <a:r>
              <a:rPr lang="es-CL" b="0" i="0" dirty="0">
                <a:solidFill>
                  <a:srgbClr val="333333"/>
                </a:solidFill>
                <a:effectLst/>
                <a:latin typeface="Catamaran"/>
              </a:rPr>
              <a:t>musicales.</a:t>
            </a:r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Los elementos de la música (armonía, tonalidad, ritmo, tempo, métrica, forma, texturas, instrumentación, etc.) no se aferran exclusivamente a nada sino que son totalmente libres, a menos que busquen apegarse a un estilo específico.</a:t>
            </a:r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Utilización de </a:t>
            </a:r>
            <a:r>
              <a:rPr lang="es-ES" i="0" dirty="0">
                <a:solidFill>
                  <a:srgbClr val="333333"/>
                </a:solidFill>
                <a:effectLst/>
                <a:latin typeface="Catamaran"/>
              </a:rPr>
              <a:t>grabaciones</a:t>
            </a:r>
            <a:r>
              <a:rPr lang="es-ES" b="1" i="0" dirty="0">
                <a:solidFill>
                  <a:srgbClr val="333333"/>
                </a:solidFill>
                <a:effectLst/>
                <a:latin typeface="Catamaran"/>
              </a:rPr>
              <a:t> </a:t>
            </a:r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o</a:t>
            </a:r>
            <a:r>
              <a:rPr lang="es-ES" b="1" i="0" dirty="0">
                <a:solidFill>
                  <a:srgbClr val="333333"/>
                </a:solidFill>
                <a:effectLst/>
                <a:latin typeface="Catamaran"/>
              </a:rPr>
              <a:t> elementos musicales </a:t>
            </a:r>
            <a:r>
              <a:rPr lang="es-ES" b="1" dirty="0">
                <a:solidFill>
                  <a:srgbClr val="333333"/>
                </a:solidFill>
                <a:latin typeface="Catamaran"/>
              </a:rPr>
              <a:t>electrónicos </a:t>
            </a:r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que no son necesariamente instrumentos musicales.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556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E07C840B-FE9F-441B-B4CF-7CB2B3277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9" r="1" b="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788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AC5CB7-E7EA-4205-8A34-9BFD19AC9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Utilización de instrumentos digitales o electrónicos como los sintetizadores y el MIDI (que utiliza muestreos o “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Catamaran"/>
              </a:rPr>
              <a:t>sampling</a:t>
            </a:r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” de instrumentos previamente grabados).</a:t>
            </a:r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En ocasiones la música contemporánea puede tornarse</a:t>
            </a:r>
            <a:r>
              <a:rPr lang="es-ES" b="1" i="0" dirty="0">
                <a:solidFill>
                  <a:srgbClr val="333333"/>
                </a:solidFill>
                <a:effectLst/>
                <a:latin typeface="Catamaran"/>
              </a:rPr>
              <a:t> confusa o muy compleja</a:t>
            </a:r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 de comprender, así que como respuesta algunos músicos buscan la simplicidad.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079520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51A2F"/>
      </a:dk2>
      <a:lt2>
        <a:srgbClr val="F0F3F2"/>
      </a:lt2>
      <a:accent1>
        <a:srgbClr val="E32C5C"/>
      </a:accent1>
      <a:accent2>
        <a:srgbClr val="D21B96"/>
      </a:accent2>
      <a:accent3>
        <a:srgbClr val="D32CE3"/>
      </a:accent3>
      <a:accent4>
        <a:srgbClr val="741BD2"/>
      </a:accent4>
      <a:accent5>
        <a:srgbClr val="3A2CE3"/>
      </a:accent5>
      <a:accent6>
        <a:srgbClr val="1B59D2"/>
      </a:accent6>
      <a:hlink>
        <a:srgbClr val="7055C6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598</Words>
  <Application>Microsoft Office PowerPoint</Application>
  <PresentationFormat>Panorámica</PresentationFormat>
  <Paragraphs>66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Catamaran</vt:lpstr>
      <vt:lpstr>Helvetica Neue</vt:lpstr>
      <vt:lpstr>Neue Haas Grotesk Text Pro</vt:lpstr>
      <vt:lpstr>Roboto</vt:lpstr>
      <vt:lpstr>AccentBoxVTI</vt:lpstr>
      <vt:lpstr>Clases Música NM1 PPT 15</vt:lpstr>
      <vt:lpstr>Historia de la Música</vt:lpstr>
      <vt:lpstr>Música Contemporánea</vt:lpstr>
      <vt:lpstr>Presentación de PowerPoint</vt:lpstr>
      <vt:lpstr>Presentación de PowerPoint</vt:lpstr>
      <vt:lpstr>Música Contemporánea y corrientes musicales: </vt:lpstr>
      <vt:lpstr>Características de la Música Contemporánea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Audiciones:</vt:lpstr>
      <vt:lpstr>Audiciones:</vt:lpstr>
      <vt:lpstr>Actividad Musical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NM1 PPT 15</dc:title>
  <dc:creator>Claudia Coñuecar</dc:creator>
  <cp:lastModifiedBy>Claudia Coñuecar</cp:lastModifiedBy>
  <cp:revision>1</cp:revision>
  <dcterms:created xsi:type="dcterms:W3CDTF">2020-11-20T20:57:18Z</dcterms:created>
  <dcterms:modified xsi:type="dcterms:W3CDTF">2020-11-20T21:10:18Z</dcterms:modified>
</cp:coreProperties>
</file>