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sldIdLst>
    <p:sldId id="256" r:id="rId2"/>
    <p:sldId id="269" r:id="rId3"/>
    <p:sldId id="272" r:id="rId4"/>
    <p:sldId id="273" r:id="rId5"/>
    <p:sldId id="274" r:id="rId6"/>
    <p:sldId id="275" r:id="rId7"/>
    <p:sldId id="276" r:id="rId8"/>
    <p:sldId id="257" r:id="rId9"/>
    <p:sldId id="277" r:id="rId10"/>
    <p:sldId id="280" r:id="rId11"/>
    <p:sldId id="278" r:id="rId12"/>
    <p:sldId id="281" r:id="rId13"/>
    <p:sldId id="279" r:id="rId14"/>
    <p:sldId id="282" r:id="rId15"/>
    <p:sldId id="283" r:id="rId16"/>
    <p:sldId id="284" r:id="rId17"/>
    <p:sldId id="267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D03AA-E88C-42F9-AF46-B5C613F1576C}" v="14" dt="2020-11-19T18:34:08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57FD03AA-E88C-42F9-AF46-B5C613F1576C}"/>
    <pc:docChg chg="custSel mod addSld modSld sldOrd">
      <pc:chgData name="Claudia Coñuecar" userId="40a48c7a74c5fee3" providerId="LiveId" clId="{57FD03AA-E88C-42F9-AF46-B5C613F1576C}" dt="2020-11-20T18:21:41.907" v="777" actId="20577"/>
      <pc:docMkLst>
        <pc:docMk/>
      </pc:docMkLst>
      <pc:sldChg chg="modSp mod">
        <pc:chgData name="Claudia Coñuecar" userId="40a48c7a74c5fee3" providerId="LiveId" clId="{57FD03AA-E88C-42F9-AF46-B5C613F1576C}" dt="2020-11-19T18:15:57.443" v="4" actId="20577"/>
        <pc:sldMkLst>
          <pc:docMk/>
          <pc:sldMk cId="2480509286" sldId="267"/>
        </pc:sldMkLst>
        <pc:spChg chg="mod">
          <ac:chgData name="Claudia Coñuecar" userId="40a48c7a74c5fee3" providerId="LiveId" clId="{57FD03AA-E88C-42F9-AF46-B5C613F1576C}" dt="2020-11-19T18:15:57.443" v="4" actId="20577"/>
          <ac:spMkLst>
            <pc:docMk/>
            <pc:sldMk cId="2480509286" sldId="267"/>
            <ac:spMk id="3" creationId="{3B8129A6-6270-4653-9FF3-432EEF53A03B}"/>
          </ac:spMkLst>
        </pc:spChg>
      </pc:sldChg>
      <pc:sldChg chg="modSp mod">
        <pc:chgData name="Claudia Coñuecar" userId="40a48c7a74c5fee3" providerId="LiveId" clId="{57FD03AA-E88C-42F9-AF46-B5C613F1576C}" dt="2020-11-19T18:35:50.146" v="163" actId="1076"/>
        <pc:sldMkLst>
          <pc:docMk/>
          <pc:sldMk cId="3805403926" sldId="273"/>
        </pc:sldMkLst>
        <pc:spChg chg="mod">
          <ac:chgData name="Claudia Coñuecar" userId="40a48c7a74c5fee3" providerId="LiveId" clId="{57FD03AA-E88C-42F9-AF46-B5C613F1576C}" dt="2020-11-19T18:35:50.146" v="163" actId="1076"/>
          <ac:spMkLst>
            <pc:docMk/>
            <pc:sldMk cId="3805403926" sldId="273"/>
            <ac:spMk id="2" creationId="{E97A9744-95FF-49D2-8975-B98AA83A5D72}"/>
          </ac:spMkLst>
        </pc:spChg>
      </pc:sldChg>
      <pc:sldChg chg="modSp mod">
        <pc:chgData name="Claudia Coñuecar" userId="40a48c7a74c5fee3" providerId="LiveId" clId="{57FD03AA-E88C-42F9-AF46-B5C613F1576C}" dt="2020-11-19T18:20:48.622" v="14" actId="20577"/>
        <pc:sldMkLst>
          <pc:docMk/>
          <pc:sldMk cId="3569806666" sldId="278"/>
        </pc:sldMkLst>
        <pc:spChg chg="mod">
          <ac:chgData name="Claudia Coñuecar" userId="40a48c7a74c5fee3" providerId="LiveId" clId="{57FD03AA-E88C-42F9-AF46-B5C613F1576C}" dt="2020-11-19T18:20:48.622" v="14" actId="20577"/>
          <ac:spMkLst>
            <pc:docMk/>
            <pc:sldMk cId="3569806666" sldId="278"/>
            <ac:spMk id="3" creationId="{B32F135D-C24D-467C-9088-4E7BFCC42AC0}"/>
          </ac:spMkLst>
        </pc:spChg>
      </pc:sldChg>
      <pc:sldChg chg="ord">
        <pc:chgData name="Claudia Coñuecar" userId="40a48c7a74c5fee3" providerId="LiveId" clId="{57FD03AA-E88C-42F9-AF46-B5C613F1576C}" dt="2020-11-19T18:15:33.986" v="1"/>
        <pc:sldMkLst>
          <pc:docMk/>
          <pc:sldMk cId="3450102724" sldId="279"/>
        </pc:sldMkLst>
      </pc:sldChg>
      <pc:sldChg chg="addSp delSp modSp new mod setBg modClrScheme chgLayout">
        <pc:chgData name="Claudia Coñuecar" userId="40a48c7a74c5fee3" providerId="LiveId" clId="{57FD03AA-E88C-42F9-AF46-B5C613F1576C}" dt="2020-11-19T18:16:30.927" v="8" actId="26606"/>
        <pc:sldMkLst>
          <pc:docMk/>
          <pc:sldMk cId="1770716410" sldId="280"/>
        </pc:sldMkLst>
        <pc:spChg chg="del">
          <ac:chgData name="Claudia Coñuecar" userId="40a48c7a74c5fee3" providerId="LiveId" clId="{57FD03AA-E88C-42F9-AF46-B5C613F1576C}" dt="2020-11-19T18:16:28.214" v="7" actId="700"/>
          <ac:spMkLst>
            <pc:docMk/>
            <pc:sldMk cId="1770716410" sldId="280"/>
            <ac:spMk id="2" creationId="{8E7A33D7-0BE1-4F52-B960-C4A8E70D66B3}"/>
          </ac:spMkLst>
        </pc:spChg>
        <pc:spChg chg="del">
          <ac:chgData name="Claudia Coñuecar" userId="40a48c7a74c5fee3" providerId="LiveId" clId="{57FD03AA-E88C-42F9-AF46-B5C613F1576C}" dt="2020-11-19T18:16:28.214" v="7" actId="700"/>
          <ac:spMkLst>
            <pc:docMk/>
            <pc:sldMk cId="1770716410" sldId="280"/>
            <ac:spMk id="3" creationId="{E45B12D3-0F79-46F7-AEDD-754D6D38B872}"/>
          </ac:spMkLst>
        </pc:spChg>
        <pc:spChg chg="add">
          <ac:chgData name="Claudia Coñuecar" userId="40a48c7a74c5fee3" providerId="LiveId" clId="{57FD03AA-E88C-42F9-AF46-B5C613F1576C}" dt="2020-11-19T18:16:30.927" v="8" actId="26606"/>
          <ac:spMkLst>
            <pc:docMk/>
            <pc:sldMk cId="1770716410" sldId="280"/>
            <ac:spMk id="9" creationId="{16B067B1-F4E5-4FDF-813D-C9E872E80075}"/>
          </ac:spMkLst>
        </pc:spChg>
        <pc:picChg chg="add mod">
          <ac:chgData name="Claudia Coñuecar" userId="40a48c7a74c5fee3" providerId="LiveId" clId="{57FD03AA-E88C-42F9-AF46-B5C613F1576C}" dt="2020-11-19T18:16:30.927" v="8" actId="26606"/>
          <ac:picMkLst>
            <pc:docMk/>
            <pc:sldMk cId="1770716410" sldId="280"/>
            <ac:picMk id="4" creationId="{D5D6543C-049F-4092-9826-2FB64AA029D8}"/>
          </ac:picMkLst>
        </pc:picChg>
      </pc:sldChg>
      <pc:sldChg chg="addSp delSp modSp new mod setBg modClrScheme chgLayout">
        <pc:chgData name="Claudia Coñuecar" userId="40a48c7a74c5fee3" providerId="LiveId" clId="{57FD03AA-E88C-42F9-AF46-B5C613F1576C}" dt="2020-11-19T18:21:54.279" v="18" actId="26606"/>
        <pc:sldMkLst>
          <pc:docMk/>
          <pc:sldMk cId="864403187" sldId="281"/>
        </pc:sldMkLst>
        <pc:spChg chg="del">
          <ac:chgData name="Claudia Coñuecar" userId="40a48c7a74c5fee3" providerId="LiveId" clId="{57FD03AA-E88C-42F9-AF46-B5C613F1576C}" dt="2020-11-19T18:21:50.063" v="16" actId="700"/>
          <ac:spMkLst>
            <pc:docMk/>
            <pc:sldMk cId="864403187" sldId="281"/>
            <ac:spMk id="2" creationId="{71239FAE-3155-4CFB-BDA7-78F59D541A06}"/>
          </ac:spMkLst>
        </pc:spChg>
        <pc:spChg chg="del">
          <ac:chgData name="Claudia Coñuecar" userId="40a48c7a74c5fee3" providerId="LiveId" clId="{57FD03AA-E88C-42F9-AF46-B5C613F1576C}" dt="2020-11-19T18:21:50.063" v="16" actId="700"/>
          <ac:spMkLst>
            <pc:docMk/>
            <pc:sldMk cId="864403187" sldId="281"/>
            <ac:spMk id="3" creationId="{0600468E-3FD5-4398-85CC-CC3474D23870}"/>
          </ac:spMkLst>
        </pc:spChg>
        <pc:spChg chg="add">
          <ac:chgData name="Claudia Coñuecar" userId="40a48c7a74c5fee3" providerId="LiveId" clId="{57FD03AA-E88C-42F9-AF46-B5C613F1576C}" dt="2020-11-19T18:21:54.279" v="18" actId="26606"/>
          <ac:spMkLst>
            <pc:docMk/>
            <pc:sldMk cId="864403187" sldId="281"/>
            <ac:spMk id="9" creationId="{16B067B1-F4E5-4FDF-813D-C9E872E80075}"/>
          </ac:spMkLst>
        </pc:spChg>
        <pc:picChg chg="add mod">
          <ac:chgData name="Claudia Coñuecar" userId="40a48c7a74c5fee3" providerId="LiveId" clId="{57FD03AA-E88C-42F9-AF46-B5C613F1576C}" dt="2020-11-19T18:21:54.279" v="18" actId="26606"/>
          <ac:picMkLst>
            <pc:docMk/>
            <pc:sldMk cId="864403187" sldId="281"/>
            <ac:picMk id="4" creationId="{E9331EAA-61FF-4B54-A05F-260652C3C28E}"/>
          </ac:picMkLst>
        </pc:picChg>
      </pc:sldChg>
      <pc:sldChg chg="addSp delSp modSp new mod">
        <pc:chgData name="Claudia Coñuecar" userId="40a48c7a74c5fee3" providerId="LiveId" clId="{57FD03AA-E88C-42F9-AF46-B5C613F1576C}" dt="2020-11-19T18:34:08.645" v="144" actId="20577"/>
        <pc:sldMkLst>
          <pc:docMk/>
          <pc:sldMk cId="2186082480" sldId="282"/>
        </pc:sldMkLst>
        <pc:spChg chg="mod">
          <ac:chgData name="Claudia Coñuecar" userId="40a48c7a74c5fee3" providerId="LiveId" clId="{57FD03AA-E88C-42F9-AF46-B5C613F1576C}" dt="2020-11-19T18:24:36.149" v="46" actId="20577"/>
          <ac:spMkLst>
            <pc:docMk/>
            <pc:sldMk cId="2186082480" sldId="282"/>
            <ac:spMk id="2" creationId="{C3627328-5312-428A-A94C-128FA5B6E828}"/>
          </ac:spMkLst>
        </pc:spChg>
        <pc:spChg chg="mod">
          <ac:chgData name="Claudia Coñuecar" userId="40a48c7a74c5fee3" providerId="LiveId" clId="{57FD03AA-E88C-42F9-AF46-B5C613F1576C}" dt="2020-11-19T18:34:08.645" v="144" actId="20577"/>
          <ac:spMkLst>
            <pc:docMk/>
            <pc:sldMk cId="2186082480" sldId="282"/>
            <ac:spMk id="3" creationId="{73633F5D-7A16-4216-8F5D-8530B4AE3F1C}"/>
          </ac:spMkLst>
        </pc:spChg>
        <pc:spChg chg="add del">
          <ac:chgData name="Claudia Coñuecar" userId="40a48c7a74c5fee3" providerId="LiveId" clId="{57FD03AA-E88C-42F9-AF46-B5C613F1576C}" dt="2020-11-19T18:33:32.996" v="118"/>
          <ac:spMkLst>
            <pc:docMk/>
            <pc:sldMk cId="2186082480" sldId="282"/>
            <ac:spMk id="4" creationId="{D3A7AFD5-C979-4A8E-B597-367B5527DC3A}"/>
          </ac:spMkLst>
        </pc:spChg>
        <pc:spChg chg="add del mod">
          <ac:chgData name="Claudia Coñuecar" userId="40a48c7a74c5fee3" providerId="LiveId" clId="{57FD03AA-E88C-42F9-AF46-B5C613F1576C}" dt="2020-11-19T18:33:26.455" v="115"/>
          <ac:spMkLst>
            <pc:docMk/>
            <pc:sldMk cId="2186082480" sldId="282"/>
            <ac:spMk id="5" creationId="{D50A0487-01FC-4421-9562-00C9B7B26B79}"/>
          </ac:spMkLst>
        </pc:spChg>
        <pc:spChg chg="add del mod">
          <ac:chgData name="Claudia Coñuecar" userId="40a48c7a74c5fee3" providerId="LiveId" clId="{57FD03AA-E88C-42F9-AF46-B5C613F1576C}" dt="2020-11-19T18:33:32.575" v="117"/>
          <ac:spMkLst>
            <pc:docMk/>
            <pc:sldMk cId="2186082480" sldId="282"/>
            <ac:spMk id="6" creationId="{B7166D18-AC93-4F39-A2CE-F73F30AC9413}"/>
          </ac:spMkLst>
        </pc:spChg>
        <pc:spChg chg="add del">
          <ac:chgData name="Claudia Coñuecar" userId="40a48c7a74c5fee3" providerId="LiveId" clId="{57FD03AA-E88C-42F9-AF46-B5C613F1576C}" dt="2020-11-19T18:33:38.424" v="120"/>
          <ac:spMkLst>
            <pc:docMk/>
            <pc:sldMk cId="2186082480" sldId="282"/>
            <ac:spMk id="7" creationId="{A3CF7CBD-77FD-4DAE-B70D-9DBD935F63FA}"/>
          </ac:spMkLst>
        </pc:spChg>
      </pc:sldChg>
      <pc:sldChg chg="modSp new mod">
        <pc:chgData name="Claudia Coñuecar" userId="40a48c7a74c5fee3" providerId="LiveId" clId="{57FD03AA-E88C-42F9-AF46-B5C613F1576C}" dt="2020-11-20T18:21:41.907" v="777" actId="20577"/>
        <pc:sldMkLst>
          <pc:docMk/>
          <pc:sldMk cId="952904013" sldId="283"/>
        </pc:sldMkLst>
        <pc:spChg chg="mod">
          <ac:chgData name="Claudia Coñuecar" userId="40a48c7a74c5fee3" providerId="LiveId" clId="{57FD03AA-E88C-42F9-AF46-B5C613F1576C}" dt="2020-11-19T18:34:19.986" v="162" actId="20577"/>
          <ac:spMkLst>
            <pc:docMk/>
            <pc:sldMk cId="952904013" sldId="283"/>
            <ac:spMk id="2" creationId="{5B700AE9-8172-4691-93CB-716DA0C3FF59}"/>
          </ac:spMkLst>
        </pc:spChg>
        <pc:spChg chg="mod">
          <ac:chgData name="Claudia Coñuecar" userId="40a48c7a74c5fee3" providerId="LiveId" clId="{57FD03AA-E88C-42F9-AF46-B5C613F1576C}" dt="2020-11-20T18:21:41.907" v="777" actId="20577"/>
          <ac:spMkLst>
            <pc:docMk/>
            <pc:sldMk cId="952904013" sldId="283"/>
            <ac:spMk id="3" creationId="{551FF33C-7485-4409-A2BE-8E7E1C670B60}"/>
          </ac:spMkLst>
        </pc:spChg>
      </pc:sldChg>
      <pc:sldChg chg="delSp modSp new mod">
        <pc:chgData name="Claudia Coñuecar" userId="40a48c7a74c5fee3" providerId="LiveId" clId="{57FD03AA-E88C-42F9-AF46-B5C613F1576C}" dt="2020-11-19T18:43:27.054" v="763" actId="20577"/>
        <pc:sldMkLst>
          <pc:docMk/>
          <pc:sldMk cId="494083890" sldId="284"/>
        </pc:sldMkLst>
        <pc:spChg chg="del">
          <ac:chgData name="Claudia Coñuecar" userId="40a48c7a74c5fee3" providerId="LiveId" clId="{57FD03AA-E88C-42F9-AF46-B5C613F1576C}" dt="2020-11-19T18:43:18.398" v="760" actId="21"/>
          <ac:spMkLst>
            <pc:docMk/>
            <pc:sldMk cId="494083890" sldId="284"/>
            <ac:spMk id="2" creationId="{F8B7A834-C435-4376-A965-47E74D256D88}"/>
          </ac:spMkLst>
        </pc:spChg>
        <pc:spChg chg="mod">
          <ac:chgData name="Claudia Coñuecar" userId="40a48c7a74c5fee3" providerId="LiveId" clId="{57FD03AA-E88C-42F9-AF46-B5C613F1576C}" dt="2020-11-19T18:43:27.054" v="763" actId="20577"/>
          <ac:spMkLst>
            <pc:docMk/>
            <pc:sldMk cId="494083890" sldId="284"/>
            <ac:spMk id="3" creationId="{77A6B35F-C7E7-44C0-943A-FD72EE06C51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3026922" y="-26863"/>
          <a:ext cx="4242681" cy="4242681"/>
        </a:xfrm>
        <a:prstGeom prst="circularArrow">
          <a:avLst>
            <a:gd name="adj1" fmla="val 5544"/>
            <a:gd name="adj2" fmla="val 330680"/>
            <a:gd name="adj3" fmla="val 13738603"/>
            <a:gd name="adj4" fmla="val 17408720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138972" y="1810"/>
          <a:ext cx="2018581" cy="10092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Cualidades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Del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Sonido</a:t>
          </a:r>
        </a:p>
      </dsp:txBody>
      <dsp:txXfrm>
        <a:off x="4188241" y="51079"/>
        <a:ext cx="1920043" cy="910752"/>
      </dsp:txXfrm>
    </dsp:sp>
    <dsp:sp modelId="{9F2ED76C-3B3C-418A-B0B2-C9CEC36C67B6}">
      <dsp:nvSpPr>
        <dsp:cNvPr id="0" name=""/>
        <dsp:cNvSpPr/>
      </dsp:nvSpPr>
      <dsp:spPr>
        <a:xfrm>
          <a:off x="5859667" y="1251968"/>
          <a:ext cx="2018581" cy="1009290"/>
        </a:xfrm>
        <a:prstGeom prst="roundRect">
          <a:avLst/>
        </a:prstGeom>
        <a:solidFill>
          <a:schemeClr val="accent5">
            <a:hueOff val="-3486394"/>
            <a:satOff val="3153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Figuras Rítmicas</a:t>
          </a:r>
        </a:p>
      </dsp:txBody>
      <dsp:txXfrm>
        <a:off x="5908936" y="1301237"/>
        <a:ext cx="1920043" cy="910752"/>
      </dsp:txXfrm>
    </dsp:sp>
    <dsp:sp modelId="{4F5C6906-A244-448A-B962-CD7CF5350C14}">
      <dsp:nvSpPr>
        <dsp:cNvPr id="0" name=""/>
        <dsp:cNvSpPr/>
      </dsp:nvSpPr>
      <dsp:spPr>
        <a:xfrm>
          <a:off x="5202420" y="3274767"/>
          <a:ext cx="2018581" cy="1009290"/>
        </a:xfrm>
        <a:prstGeom prst="roundRect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Instrumentos</a:t>
          </a:r>
        </a:p>
      </dsp:txBody>
      <dsp:txXfrm>
        <a:off x="5251689" y="3324036"/>
        <a:ext cx="1920043" cy="910752"/>
      </dsp:txXfrm>
    </dsp:sp>
    <dsp:sp modelId="{362E7E73-F5E4-4914-8E83-0E774718138D}">
      <dsp:nvSpPr>
        <dsp:cNvPr id="0" name=""/>
        <dsp:cNvSpPr/>
      </dsp:nvSpPr>
      <dsp:spPr>
        <a:xfrm>
          <a:off x="3075524" y="3274767"/>
          <a:ext cx="2018581" cy="1009290"/>
        </a:xfrm>
        <a:prstGeom prst="roundRect">
          <a:avLst/>
        </a:prstGeom>
        <a:solidFill>
          <a:schemeClr val="accent5">
            <a:hueOff val="-10459180"/>
            <a:satOff val="9459"/>
            <a:lumOff val="-18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Notas Musicales</a:t>
          </a:r>
        </a:p>
      </dsp:txBody>
      <dsp:txXfrm>
        <a:off x="3124793" y="3324036"/>
        <a:ext cx="1920043" cy="910752"/>
      </dsp:txXfrm>
    </dsp:sp>
    <dsp:sp modelId="{774A84B4-5081-41FE-B49B-9422A21B28AF}">
      <dsp:nvSpPr>
        <dsp:cNvPr id="0" name=""/>
        <dsp:cNvSpPr/>
      </dsp:nvSpPr>
      <dsp:spPr>
        <a:xfrm>
          <a:off x="2418277" y="1251968"/>
          <a:ext cx="2018581" cy="100929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/>
            <a:t>Volumen</a:t>
          </a:r>
        </a:p>
      </dsp:txBody>
      <dsp:txXfrm>
        <a:off x="2467546" y="1301237"/>
        <a:ext cx="1920043" cy="910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939DE-08F7-40A4-A9FA-0DE8955AA9D1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E5F18-A489-48F7-8759-6ADC35A796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45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2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7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53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1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76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4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00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7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2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FGI5vW-WwY" TargetMode="External"/><Relationship Id="rId2" Type="http://schemas.openxmlformats.org/officeDocument/2006/relationships/hyperlink" Target="https://youtu.be/fHTby3az71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QpLWi9qTbX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7799F3-1CC1-4F66-AA5A-168C991BE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3" y="3736429"/>
            <a:ext cx="6347918" cy="2397488"/>
          </a:xfrm>
        </p:spPr>
        <p:txBody>
          <a:bodyPr anchor="ctr">
            <a:normAutofit fontScale="90000"/>
          </a:bodyPr>
          <a:lstStyle/>
          <a:p>
            <a:r>
              <a:rPr lang="es-CL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Clases de Música </a:t>
            </a:r>
            <a:br>
              <a:rPr lang="es-CL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CL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15</a:t>
            </a:r>
            <a:endParaRPr lang="es-CL" sz="66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6BF08A-D542-49F3-8515-BB19DA3B4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98" y="3736429"/>
            <a:ext cx="3633923" cy="2397488"/>
          </a:xfrm>
        </p:spPr>
        <p:txBody>
          <a:bodyPr anchor="ctr">
            <a:normAutofit/>
          </a:bodyPr>
          <a:lstStyle/>
          <a:p>
            <a:r>
              <a:rPr lang="es-CL" sz="2000" dirty="0">
                <a:solidFill>
                  <a:schemeClr val="bg1"/>
                </a:solidFill>
              </a:rPr>
              <a:t>Prof. Claudia Coñuecar V.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5A28E-89D6-4CB2-84B0-5BCBF403E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t="49097" b="13999"/>
          <a:stretch/>
        </p:blipFill>
        <p:spPr>
          <a:xfrm>
            <a:off x="20" y="808139"/>
            <a:ext cx="12191979" cy="25420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8F5CA8-CBFD-4677-B3AC-8A08535A2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644" y="4650356"/>
            <a:ext cx="1560711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1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D6543C-049F-4092-9826-2FB64AA02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B8F41-0505-4C11-AE25-21B205B7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Instrumentos de la Orquesta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2F135D-C24D-467C-9088-4E7BFCC42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CUERDAS: 18 violines primeros. 15 violines segundos. 12 violas. 12 violonchelos. 9 contrabajos. ...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VIENTOS O MADERAS: 3 flautas, 1 </a:t>
            </a:r>
            <a:r>
              <a:rPr lang="es-C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piccolo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3 oboes. 3 clarinetes. 1 clarinete bajo.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METALES: 4 cornos. 4 trompetas. 3 trombones. 1 tuba.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PERCUSIÓN: Timbales. Platillos. Campanas. Tambor.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980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331EAA-61FF-4B54-A05F-260652C3C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89" b="2947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0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5CDFC-E497-4A6A-A3B1-3195102D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7760" y="1258223"/>
            <a:ext cx="3917540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Instrumentos de la </a:t>
            </a:r>
            <a:r>
              <a:rPr lang="en-US" sz="4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Orquesta</a:t>
            </a:r>
            <a:endParaRPr lang="en-US" sz="4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lasificación de los instrumentos en familias. Falta añadir dos ...">
            <a:extLst>
              <a:ext uri="{FF2B5EF4-FFF2-40B4-BE49-F238E27FC236}">
                <a16:creationId xmlns:a16="http://schemas.microsoft.com/office/drawing/2014/main" id="{671382FB-7330-4157-81CA-8D1B3C74C5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599" y="826737"/>
            <a:ext cx="6912217" cy="489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0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27328-5312-428A-A94C-128FA5B6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Audiciones de la Orquesta: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633F5D-7A16-4216-8F5D-8530B4AE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0" i="0" dirty="0">
                <a:effectLst/>
                <a:latin typeface="Roboto"/>
              </a:rPr>
              <a:t>Orquesta Sinfónica - 5ª Sinfonía - </a:t>
            </a:r>
            <a:r>
              <a:rPr lang="es-ES" b="0" i="0" dirty="0" err="1">
                <a:effectLst/>
                <a:latin typeface="Roboto"/>
              </a:rPr>
              <a:t>Ludwing</a:t>
            </a:r>
            <a:r>
              <a:rPr lang="es-ES" b="0" i="0" dirty="0">
                <a:effectLst/>
                <a:latin typeface="Roboto"/>
              </a:rPr>
              <a:t> Van Beethoven (Fragmentos</a:t>
            </a:r>
            <a:r>
              <a:rPr lang="es-ES" sz="3200" b="0" i="0" dirty="0">
                <a:effectLst/>
                <a:latin typeface="Roboto"/>
              </a:rPr>
              <a:t>) </a:t>
            </a:r>
            <a:r>
              <a:rPr lang="es-ES" sz="3200" b="0" i="0" dirty="0">
                <a:effectLst/>
                <a:latin typeface="Roboto"/>
                <a:hlinkClick r:id="rId2"/>
              </a:rPr>
              <a:t>https://youtu.be/fHTby3az71s</a:t>
            </a:r>
            <a:endParaRPr lang="es-ES" sz="3200" b="0" i="0" dirty="0">
              <a:effectLst/>
              <a:latin typeface="Roboto"/>
            </a:endParaRPr>
          </a:p>
          <a:p>
            <a:endParaRPr lang="es-ES" sz="3200" dirty="0">
              <a:latin typeface="Roboto"/>
            </a:endParaRPr>
          </a:p>
          <a:p>
            <a:r>
              <a:rPr lang="es-CL" b="0" i="0" dirty="0">
                <a:effectLst/>
                <a:latin typeface="Roboto"/>
              </a:rPr>
              <a:t>El Cascanueces de P. I Tchaikovsky - Orquesta Sinfónica </a:t>
            </a:r>
            <a:r>
              <a:rPr lang="es-CL" b="0" i="0" dirty="0">
                <a:effectLst/>
                <a:latin typeface="Roboto"/>
                <a:hlinkClick r:id="rId3"/>
              </a:rPr>
              <a:t>https://youtu.be/cFGI5vW-WwY</a:t>
            </a:r>
            <a:endParaRPr lang="es-CL" b="0" i="0" dirty="0">
              <a:effectLst/>
              <a:latin typeface="Roboto"/>
            </a:endParaRPr>
          </a:p>
          <a:p>
            <a:endParaRPr lang="es-CL" sz="2000" b="0" i="0" dirty="0">
              <a:effectLst/>
              <a:latin typeface="Roboto"/>
            </a:endParaRPr>
          </a:p>
          <a:p>
            <a:endParaRPr lang="es-ES" sz="3200" b="0" i="0" dirty="0">
              <a:effectLst/>
              <a:latin typeface="Roboto"/>
            </a:endParaRPr>
          </a:p>
          <a:p>
            <a:r>
              <a:rPr lang="es-CL" dirty="0"/>
              <a:t>Pavana para una infanta </a:t>
            </a:r>
            <a:r>
              <a:rPr lang="es-CL" dirty="0" err="1"/>
              <a:t>difuntade</a:t>
            </a:r>
            <a:r>
              <a:rPr lang="es-CL" dirty="0"/>
              <a:t> Maurice Ravel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>
                <a:hlinkClick r:id="rId4"/>
              </a:rPr>
              <a:t>https://youtu.be/QpLWi9qTbXY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608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0AE9-8172-4691-93CB-716DA0C3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1FF33C-7485-4409-A2BE-8E7E1C670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Contesta las siguientes preguntas:</a:t>
            </a:r>
          </a:p>
          <a:p>
            <a:endParaRPr lang="es-CL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s-CL" dirty="0"/>
              <a:t>1.- Nombra los 4 pilares (Cualidades o parámetros) de la música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CL" dirty="0"/>
              <a:t>2.- ¿Qué es el timbre?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CL" dirty="0"/>
              <a:t>3.-¿Existen diferencias entre el sonido que producen los instrumentos de la familia de las cuerdas? Explica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290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A6B35F-C7E7-44C0-943A-FD72EE06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CL" dirty="0"/>
              <a:t>4.- Nombra 2 instrumentos de metal y 2 de percusión de la orquesta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/>
              <a:t>5.- ¿Pertenece la “batería” como instrumento de la orquesta?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/>
              <a:t>6.- ¿Cuántas familias de instrumentos de la orquesta hay?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/>
              <a:t>7.- Observando con atención la diapositiva 12, ¿Cuál es el instrumento más grande de la familia de las cuerdas?</a:t>
            </a:r>
          </a:p>
        </p:txBody>
      </p:sp>
    </p:spTree>
    <p:extLst>
      <p:ext uri="{BB962C8B-B14F-4D97-AF65-F5344CB8AC3E}">
        <p14:creationId xmlns:p14="http://schemas.microsoft.com/office/powerpoint/2010/main" val="49408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EC256-FE34-472E-9E5D-1E14E9EA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129A6-6270-4653-9FF3-432EEF53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CL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b="1" dirty="0"/>
              <a:t>Lunes 30 de Noviembre</a:t>
            </a:r>
          </a:p>
          <a:p>
            <a:pPr>
              <a:lnSpc>
                <a:spcPct val="150000"/>
              </a:lnSpc>
            </a:pPr>
            <a:r>
              <a:rPr lang="es-CL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pPr>
              <a:lnSpc>
                <a:spcPct val="150000"/>
              </a:lnSpc>
            </a:pPr>
            <a:r>
              <a:rPr lang="es-CL" dirty="0" err="1"/>
              <a:t>Whatsapp</a:t>
            </a:r>
            <a:r>
              <a:rPr lang="es-CL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dirty="0"/>
              <a:t>Buzón de tareas en página web 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312A91-46CB-42A0-AD10-B512593AB2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845" y="2638044"/>
            <a:ext cx="472480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06420" y="454418"/>
            <a:ext cx="10116625" cy="173956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</p:nvPr>
        </p:nvGraphicFramePr>
        <p:xfrm>
          <a:off x="838200" y="2295525"/>
          <a:ext cx="10296526" cy="428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A9744-95FF-49D2-8975-B98AA83A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50" y="504825"/>
            <a:ext cx="5411050" cy="1055360"/>
          </a:xfrm>
        </p:spPr>
        <p:txBody>
          <a:bodyPr anchor="b">
            <a:normAutofit/>
          </a:bodyPr>
          <a:lstStyle/>
          <a:p>
            <a:r>
              <a:rPr lang="es-CL" dirty="0"/>
              <a:t>Timbre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5441CB-3C8E-4B0D-B05C-851E5B364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124075"/>
            <a:ext cx="4286250" cy="4076699"/>
          </a:xfrm>
        </p:spPr>
        <p:txBody>
          <a:bodyPr anchor="t"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ES" b="0" i="0" dirty="0">
                <a:effectLst/>
                <a:latin typeface="Raleway"/>
              </a:rPr>
              <a:t>Es la cualidad que nos permite diferenciar qué o quién emite cada sonido: </a:t>
            </a:r>
            <a:r>
              <a:rPr lang="es-ES" b="0" i="1" dirty="0">
                <a:effectLst/>
                <a:latin typeface="Raleway"/>
              </a:rPr>
              <a:t>Caracteriza</a:t>
            </a:r>
            <a:r>
              <a:rPr lang="es-ES" b="0" i="0" dirty="0">
                <a:effectLst/>
                <a:latin typeface="Raleway"/>
              </a:rPr>
              <a:t> cada sonido según la fuente sonora de procedencia, igual que la voz de cada persona. El timbre de la voz de una persona es tan único como sus huellas dactilares.</a:t>
            </a: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FB9CDA-4EE3-4F1E-8A41-0FFCB818D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540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C704B-315A-4157-A913-A51294B79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56" y="1249680"/>
            <a:ext cx="4897520" cy="4684078"/>
          </a:xfrm>
        </p:spPr>
        <p:txBody>
          <a:bodyPr anchor="t">
            <a:normAutofit fontScale="77500" lnSpcReduction="20000"/>
          </a:bodyPr>
          <a:lstStyle/>
          <a:p>
            <a:pPr algn="just">
              <a:lnSpc>
                <a:spcPct val="130000"/>
              </a:lnSpc>
            </a:pPr>
            <a:r>
              <a:rPr lang="es-ES" b="0" i="0" dirty="0">
                <a:effectLst/>
                <a:latin typeface="Raleway"/>
              </a:rPr>
              <a:t>A través del timbre somos capaces a través de nuestros oídos de diferenciar, dos sonidos producidos por distintas fuentes emisoras.</a:t>
            </a:r>
          </a:p>
          <a:p>
            <a:pPr algn="just">
              <a:lnSpc>
                <a:spcPct val="130000"/>
              </a:lnSpc>
            </a:pPr>
            <a:r>
              <a:rPr lang="es-ES" b="0" i="0" dirty="0">
                <a:effectLst/>
                <a:latin typeface="Raleway"/>
              </a:rPr>
              <a:t>Por ejemplo, una nota emitida por una </a:t>
            </a:r>
            <a:r>
              <a:rPr lang="es-ES" b="1" i="0" dirty="0">
                <a:effectLst/>
                <a:latin typeface="Raleway"/>
              </a:rPr>
              <a:t>flauta</a:t>
            </a:r>
            <a:r>
              <a:rPr lang="es-ES" b="0" i="0" dirty="0">
                <a:effectLst/>
                <a:latin typeface="Raleway"/>
              </a:rPr>
              <a:t> suena distinto del que emite una </a:t>
            </a:r>
            <a:r>
              <a:rPr lang="es-ES" b="1" i="0" dirty="0">
                <a:effectLst/>
                <a:latin typeface="Raleway"/>
              </a:rPr>
              <a:t>trompeta</a:t>
            </a:r>
            <a:r>
              <a:rPr lang="es-ES" b="0" i="0" dirty="0">
                <a:effectLst/>
                <a:latin typeface="Raleway"/>
              </a:rPr>
              <a:t> aunque estén tocando la misma nota.</a:t>
            </a:r>
          </a:p>
          <a:p>
            <a:pPr algn="just">
              <a:lnSpc>
                <a:spcPct val="130000"/>
              </a:lnSpc>
            </a:pPr>
            <a:r>
              <a:rPr lang="es-ES" dirty="0">
                <a:latin typeface="Raleway"/>
              </a:rPr>
              <a:t>Todos los sonidos al igual que los instrumentos tienen un timbre que los identifica.</a:t>
            </a:r>
            <a:endParaRPr lang="es-ES" b="0" i="0" dirty="0">
              <a:effectLst/>
              <a:latin typeface="Raleway"/>
            </a:endParaRPr>
          </a:p>
          <a:p>
            <a:pPr>
              <a:lnSpc>
                <a:spcPct val="130000"/>
              </a:lnSpc>
            </a:pPr>
            <a:endParaRPr lang="es-CL" sz="15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F68C92-E389-412D-B8ED-4A195224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360" y="2032000"/>
            <a:ext cx="4931084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50DF67-83FB-48FC-A700-3ADF6F5C4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052924-77DE-46D1-B00F-4D590C55C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00"/>
          <a:stretch/>
        </p:blipFill>
        <p:spPr>
          <a:xfrm>
            <a:off x="240168" y="200025"/>
            <a:ext cx="11618457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F9A9E3-9AF6-43A2-B49F-BDA69DC26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2" t="6240" r="6307" b="3643"/>
          <a:stretch/>
        </p:blipFill>
        <p:spPr>
          <a:xfrm>
            <a:off x="1727200" y="142241"/>
            <a:ext cx="9032239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1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A34EB5-F5B3-4C63-94EA-B8C56E6B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57" y="399687"/>
            <a:ext cx="10233917" cy="57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4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16831-886E-416F-8CBA-0F299E76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s-CL" sz="5400" dirty="0"/>
              <a:t>Instrumentos Musicales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B2B912-C7E4-4E57-BFD3-1CDAA366E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3"/>
          <a:stretch/>
        </p:blipFill>
        <p:spPr>
          <a:xfrm>
            <a:off x="746961" y="501652"/>
            <a:ext cx="4428229" cy="605684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6007DF-3F4B-4A74-BA38-0A4B2D93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L" sz="4000" dirty="0"/>
              <a:t>Familias: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/>
              <a:t>Cuerdas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/>
              <a:t>Percusión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/>
              <a:t>Viento</a:t>
            </a:r>
          </a:p>
          <a:p>
            <a:pPr marL="0" indent="0">
              <a:buNone/>
            </a:pPr>
            <a:endParaRPr lang="es-CL" sz="1800" dirty="0"/>
          </a:p>
          <a:p>
            <a:endParaRPr lang="es-CL" sz="1800" dirty="0"/>
          </a:p>
          <a:p>
            <a:pPr marL="0" indent="0">
              <a:buNone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90300101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442</Words>
  <Application>Microsoft Office PowerPoint</Application>
  <PresentationFormat>Panorámica</PresentationFormat>
  <Paragraphs>60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</vt:lpstr>
      <vt:lpstr>Calibri</vt:lpstr>
      <vt:lpstr>Raleway</vt:lpstr>
      <vt:lpstr>Roboto</vt:lpstr>
      <vt:lpstr>Univers</vt:lpstr>
      <vt:lpstr>Wingdings</vt:lpstr>
      <vt:lpstr>GradientVTI</vt:lpstr>
      <vt:lpstr>Clases de Música  PPT 15</vt:lpstr>
      <vt:lpstr>Pilares de la Música</vt:lpstr>
      <vt:lpstr>Cualidades del Sonido: Otros nombres…</vt:lpstr>
      <vt:lpstr>Timbre</vt:lpstr>
      <vt:lpstr>Presentación de PowerPoint</vt:lpstr>
      <vt:lpstr>Presentación de PowerPoint</vt:lpstr>
      <vt:lpstr>Presentación de PowerPoint</vt:lpstr>
      <vt:lpstr>Presentación de PowerPoint</vt:lpstr>
      <vt:lpstr>Instrumentos Musicales</vt:lpstr>
      <vt:lpstr>Presentación de PowerPoint</vt:lpstr>
      <vt:lpstr>Instrumentos de la Orquesta</vt:lpstr>
      <vt:lpstr>Presentación de PowerPoint</vt:lpstr>
      <vt:lpstr>Instrumentos de la Orquesta</vt:lpstr>
      <vt:lpstr>Audiciones de la Orquesta:</vt:lpstr>
      <vt:lpstr>Actividad Musical</vt:lpstr>
      <vt:lpstr>Presentación de PowerPoint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 PPT 15</dc:title>
  <dc:creator>Claudia Coñuecar</dc:creator>
  <cp:lastModifiedBy>Claudia Coñuecar</cp:lastModifiedBy>
  <cp:revision>1</cp:revision>
  <dcterms:created xsi:type="dcterms:W3CDTF">2020-11-19T18:21:54Z</dcterms:created>
  <dcterms:modified xsi:type="dcterms:W3CDTF">2020-11-20T18:22:00Z</dcterms:modified>
</cp:coreProperties>
</file>