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269" r:id="rId3"/>
    <p:sldId id="270" r:id="rId4"/>
    <p:sldId id="272" r:id="rId5"/>
    <p:sldId id="257" r:id="rId6"/>
    <p:sldId id="274" r:id="rId7"/>
    <p:sldId id="275" r:id="rId8"/>
    <p:sldId id="276" r:id="rId9"/>
    <p:sldId id="273" r:id="rId10"/>
    <p:sldId id="277" r:id="rId11"/>
    <p:sldId id="278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1C87A-82C8-47D2-A622-B822D5D012C2}" v="1" dt="2020-11-19T13:41:35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9CB1C87A-82C8-47D2-A622-B822D5D012C2}"/>
    <pc:docChg chg="custSel mod addSld modSld">
      <pc:chgData name="Claudia Coñuecar" userId="40a48c7a74c5fee3" providerId="LiveId" clId="{9CB1C87A-82C8-47D2-A622-B822D5D012C2}" dt="2020-11-19T13:55:34.688" v="300" actId="1076"/>
      <pc:docMkLst>
        <pc:docMk/>
      </pc:docMkLst>
      <pc:sldChg chg="modSp mod">
        <pc:chgData name="Claudia Coñuecar" userId="40a48c7a74c5fee3" providerId="LiveId" clId="{9CB1C87A-82C8-47D2-A622-B822D5D012C2}" dt="2020-11-19T13:55:34.688" v="300" actId="1076"/>
        <pc:sldMkLst>
          <pc:docMk/>
          <pc:sldMk cId="3805403926" sldId="257"/>
        </pc:sldMkLst>
        <pc:spChg chg="mod">
          <ac:chgData name="Claudia Coñuecar" userId="40a48c7a74c5fee3" providerId="LiveId" clId="{9CB1C87A-82C8-47D2-A622-B822D5D012C2}" dt="2020-11-19T13:55:34.688" v="300" actId="1076"/>
          <ac:spMkLst>
            <pc:docMk/>
            <pc:sldMk cId="3805403926" sldId="257"/>
            <ac:spMk id="2" creationId="{E97A9744-95FF-49D2-8975-B98AA83A5D72}"/>
          </ac:spMkLst>
        </pc:spChg>
        <pc:spChg chg="mod">
          <ac:chgData name="Claudia Coñuecar" userId="40a48c7a74c5fee3" providerId="LiveId" clId="{9CB1C87A-82C8-47D2-A622-B822D5D012C2}" dt="2020-11-19T13:55:30.727" v="299" actId="1076"/>
          <ac:spMkLst>
            <pc:docMk/>
            <pc:sldMk cId="3805403926" sldId="257"/>
            <ac:spMk id="3" creationId="{275441CB-3C8E-4B0D-B05C-851E5B364C8A}"/>
          </ac:spMkLst>
        </pc:spChg>
      </pc:sldChg>
      <pc:sldChg chg="addSp modSp mod setBg modClrScheme chgLayout">
        <pc:chgData name="Claudia Coñuecar" userId="40a48c7a74c5fee3" providerId="LiveId" clId="{9CB1C87A-82C8-47D2-A622-B822D5D012C2}" dt="2020-11-19T13:42:14.507" v="14" actId="26606"/>
        <pc:sldMkLst>
          <pc:docMk/>
          <pc:sldMk cId="2480509286" sldId="267"/>
        </pc:sldMkLst>
        <pc:spChg chg="mod or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" creationId="{E5AEC256-FE34-472E-9E5D-1E14E9EA80FA}"/>
          </ac:spMkLst>
        </pc:spChg>
        <pc:spChg chg="mod or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3" creationId="{3B8129A6-6270-4653-9FF3-432EEF53A03B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9" creationId="{0786F82F-1B47-46ED-8EAE-53EF71E59E9A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1" creationId="{EF1BAF6F-6275-4646-9C59-331B29B9550F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3" creationId="{099405E2-1A96-4DBA-A9DC-4C2A1B421CA9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5" creationId="{932FF329-3A87-4F66-BA01-91CD63C8119F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7" creationId="{BCF4857D-F003-4CA1-82AB-00900B1008BA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9" creationId="{79855050-A75B-4DD0-9B56-8B1C7722D884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1" creationId="{5E6738EB-6FF0-4AF9-8462-57F4494B88B2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3" creationId="{DB791336-FCAA-4174-9303-B3F374861110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5" creationId="{CA212158-300D-44D0-9CCE-472C3F669EE1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7" creationId="{988521F4-D44A-42C5-9BDB-5CA25554098B}"/>
          </ac:spMkLst>
        </pc:spChg>
        <pc:picChg chg="mod ord">
          <ac:chgData name="Claudia Coñuecar" userId="40a48c7a74c5fee3" providerId="LiveId" clId="{9CB1C87A-82C8-47D2-A622-B822D5D012C2}" dt="2020-11-19T13:42:14.507" v="14" actId="26606"/>
          <ac:picMkLst>
            <pc:docMk/>
            <pc:sldMk cId="2480509286" sldId="267"/>
            <ac:picMk id="4" creationId="{89312A91-46CB-42A0-AD10-B512593AB2AC}"/>
          </ac:picMkLst>
        </pc:picChg>
      </pc:sldChg>
      <pc:sldChg chg="addSp modSp mod modClrScheme chgLayout">
        <pc:chgData name="Claudia Coñuecar" userId="40a48c7a74c5fee3" providerId="LiveId" clId="{9CB1C87A-82C8-47D2-A622-B822D5D012C2}" dt="2020-11-19T13:54:58.168" v="294" actId="6549"/>
        <pc:sldMkLst>
          <pc:docMk/>
          <pc:sldMk cId="2156833313" sldId="273"/>
        </pc:sldMkLst>
        <pc:spChg chg="add mod">
          <ac:chgData name="Claudia Coñuecar" userId="40a48c7a74c5fee3" providerId="LiveId" clId="{9CB1C87A-82C8-47D2-A622-B822D5D012C2}" dt="2020-11-19T13:47:38.284" v="136" actId="1076"/>
          <ac:spMkLst>
            <pc:docMk/>
            <pc:sldMk cId="2156833313" sldId="273"/>
            <ac:spMk id="5" creationId="{86C9C317-3281-4D05-A296-ACA34FBA8AF5}"/>
          </ac:spMkLst>
        </pc:spChg>
        <pc:spChg chg="add mod">
          <ac:chgData name="Claudia Coñuecar" userId="40a48c7a74c5fee3" providerId="LiveId" clId="{9CB1C87A-82C8-47D2-A622-B822D5D012C2}" dt="2020-11-19T13:54:58.168" v="294" actId="6549"/>
          <ac:spMkLst>
            <pc:docMk/>
            <pc:sldMk cId="2156833313" sldId="273"/>
            <ac:spMk id="6" creationId="{DD221460-C0FB-4B6A-9725-AC8AC9737071}"/>
          </ac:spMkLst>
        </pc:spChg>
      </pc:sldChg>
      <pc:sldChg chg="modSp mod">
        <pc:chgData name="Claudia Coñuecar" userId="40a48c7a74c5fee3" providerId="LiveId" clId="{9CB1C87A-82C8-47D2-A622-B822D5D012C2}" dt="2020-11-19T13:55:26.020" v="298" actId="14100"/>
        <pc:sldMkLst>
          <pc:docMk/>
          <pc:sldMk cId="3328187421" sldId="274"/>
        </pc:sldMkLst>
        <pc:spChg chg="mod">
          <ac:chgData name="Claudia Coñuecar" userId="40a48c7a74c5fee3" providerId="LiveId" clId="{9CB1C87A-82C8-47D2-A622-B822D5D012C2}" dt="2020-11-19T13:55:19.650" v="295" actId="1076"/>
          <ac:spMkLst>
            <pc:docMk/>
            <pc:sldMk cId="3328187421" sldId="274"/>
            <ac:spMk id="3" creationId="{224C704B-315A-4157-A913-A51294B7985A}"/>
          </ac:spMkLst>
        </pc:spChg>
        <pc:picChg chg="mod">
          <ac:chgData name="Claudia Coñuecar" userId="40a48c7a74c5fee3" providerId="LiveId" clId="{9CB1C87A-82C8-47D2-A622-B822D5D012C2}" dt="2020-11-19T13:55:26.020" v="298" actId="14100"/>
          <ac:picMkLst>
            <pc:docMk/>
            <pc:sldMk cId="3328187421" sldId="274"/>
            <ac:picMk id="6" creationId="{51F68C92-E389-412D-B8ED-4A1952247164}"/>
          </ac:picMkLst>
        </pc:picChg>
      </pc:sldChg>
      <pc:sldChg chg="modSp new mod">
        <pc:chgData name="Claudia Coñuecar" userId="40a48c7a74c5fee3" providerId="LiveId" clId="{9CB1C87A-82C8-47D2-A622-B822D5D012C2}" dt="2020-11-19T13:49:59.990" v="204" actId="20577"/>
        <pc:sldMkLst>
          <pc:docMk/>
          <pc:sldMk cId="533573930" sldId="277"/>
        </pc:sldMkLst>
        <pc:spChg chg="mod">
          <ac:chgData name="Claudia Coñuecar" userId="40a48c7a74c5fee3" providerId="LiveId" clId="{9CB1C87A-82C8-47D2-A622-B822D5D012C2}" dt="2020-11-19T13:47:53.056" v="138"/>
          <ac:spMkLst>
            <pc:docMk/>
            <pc:sldMk cId="533573930" sldId="277"/>
            <ac:spMk id="2" creationId="{F14265B2-C8E1-407F-8DD5-D008652BB366}"/>
          </ac:spMkLst>
        </pc:spChg>
        <pc:spChg chg="mod">
          <ac:chgData name="Claudia Coñuecar" userId="40a48c7a74c5fee3" providerId="LiveId" clId="{9CB1C87A-82C8-47D2-A622-B822D5D012C2}" dt="2020-11-19T13:49:59.990" v="204" actId="20577"/>
          <ac:spMkLst>
            <pc:docMk/>
            <pc:sldMk cId="533573930" sldId="277"/>
            <ac:spMk id="3" creationId="{607F1739-0296-477A-926C-A08E869FED9F}"/>
          </ac:spMkLst>
        </pc:spChg>
      </pc:sldChg>
      <pc:sldChg chg="modSp new mod">
        <pc:chgData name="Claudia Coñuecar" userId="40a48c7a74c5fee3" providerId="LiveId" clId="{9CB1C87A-82C8-47D2-A622-B822D5D012C2}" dt="2020-11-19T13:54:24.548" v="283" actId="1076"/>
        <pc:sldMkLst>
          <pc:docMk/>
          <pc:sldMk cId="3820773789" sldId="278"/>
        </pc:sldMkLst>
        <pc:spChg chg="mod">
          <ac:chgData name="Claudia Coñuecar" userId="40a48c7a74c5fee3" providerId="LiveId" clId="{9CB1C87A-82C8-47D2-A622-B822D5D012C2}" dt="2020-11-19T13:53:29.982" v="275"/>
          <ac:spMkLst>
            <pc:docMk/>
            <pc:sldMk cId="3820773789" sldId="278"/>
            <ac:spMk id="2" creationId="{7DCC7CF4-0005-4B20-81F3-12B26D7B1709}"/>
          </ac:spMkLst>
        </pc:spChg>
        <pc:spChg chg="mod">
          <ac:chgData name="Claudia Coñuecar" userId="40a48c7a74c5fee3" providerId="LiveId" clId="{9CB1C87A-82C8-47D2-A622-B822D5D012C2}" dt="2020-11-19T13:54:24.548" v="283" actId="1076"/>
          <ac:spMkLst>
            <pc:docMk/>
            <pc:sldMk cId="3820773789" sldId="278"/>
            <ac:spMk id="3" creationId="{FB789966-C9D3-4975-A091-AD25400900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3143927" y="-27730"/>
          <a:ext cx="4446819" cy="4446819"/>
        </a:xfrm>
        <a:prstGeom prst="circularArrow">
          <a:avLst>
            <a:gd name="adj1" fmla="val 5544"/>
            <a:gd name="adj2" fmla="val 330680"/>
            <a:gd name="adj3" fmla="val 13733566"/>
            <a:gd name="adj4" fmla="val 17411798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307235" y="2631"/>
          <a:ext cx="2120203" cy="10601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Cualidades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Del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Sonido</a:t>
          </a:r>
        </a:p>
      </dsp:txBody>
      <dsp:txXfrm>
        <a:off x="4358985" y="54381"/>
        <a:ext cx="2016703" cy="956601"/>
      </dsp:txXfrm>
    </dsp:sp>
    <dsp:sp modelId="{9F2ED76C-3B3C-418A-B0B2-C9CEC36C67B6}">
      <dsp:nvSpPr>
        <dsp:cNvPr id="0" name=""/>
        <dsp:cNvSpPr/>
      </dsp:nvSpPr>
      <dsp:spPr>
        <a:xfrm>
          <a:off x="6110722" y="1312941"/>
          <a:ext cx="2120203" cy="1060101"/>
        </a:xfrm>
        <a:prstGeom prst="roundRect">
          <a:avLst/>
        </a:prstGeom>
        <a:solidFill>
          <a:schemeClr val="accent5">
            <a:hueOff val="-373722"/>
            <a:satOff val="105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Figuras Rítmicas</a:t>
          </a:r>
        </a:p>
      </dsp:txBody>
      <dsp:txXfrm>
        <a:off x="6162472" y="1364691"/>
        <a:ext cx="2016703" cy="956601"/>
      </dsp:txXfrm>
    </dsp:sp>
    <dsp:sp modelId="{4F5C6906-A244-448A-B962-CD7CF5350C14}">
      <dsp:nvSpPr>
        <dsp:cNvPr id="0" name=""/>
        <dsp:cNvSpPr/>
      </dsp:nvSpPr>
      <dsp:spPr>
        <a:xfrm>
          <a:off x="5421852" y="3433067"/>
          <a:ext cx="2120203" cy="1060101"/>
        </a:xfrm>
        <a:prstGeom prst="roundRect">
          <a:avLst/>
        </a:prstGeom>
        <a:solidFill>
          <a:schemeClr val="accent5">
            <a:hueOff val="-747444"/>
            <a:satOff val="209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Instrumentos</a:t>
          </a:r>
        </a:p>
      </dsp:txBody>
      <dsp:txXfrm>
        <a:off x="5473602" y="3484817"/>
        <a:ext cx="2016703" cy="956601"/>
      </dsp:txXfrm>
    </dsp:sp>
    <dsp:sp modelId="{362E7E73-F5E4-4914-8E83-0E774718138D}">
      <dsp:nvSpPr>
        <dsp:cNvPr id="0" name=""/>
        <dsp:cNvSpPr/>
      </dsp:nvSpPr>
      <dsp:spPr>
        <a:xfrm>
          <a:off x="3192619" y="3433067"/>
          <a:ext cx="2120203" cy="1060101"/>
        </a:xfrm>
        <a:prstGeom prst="roundRect">
          <a:avLst/>
        </a:prstGeom>
        <a:solidFill>
          <a:schemeClr val="accent5">
            <a:hueOff val="-1121166"/>
            <a:satOff val="314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Notas Musicales</a:t>
          </a:r>
        </a:p>
      </dsp:txBody>
      <dsp:txXfrm>
        <a:off x="3244369" y="3484817"/>
        <a:ext cx="2016703" cy="956601"/>
      </dsp:txXfrm>
    </dsp:sp>
    <dsp:sp modelId="{774A84B4-5081-41FE-B49B-9422A21B28AF}">
      <dsp:nvSpPr>
        <dsp:cNvPr id="0" name=""/>
        <dsp:cNvSpPr/>
      </dsp:nvSpPr>
      <dsp:spPr>
        <a:xfrm>
          <a:off x="2503748" y="1312941"/>
          <a:ext cx="2120203" cy="1060101"/>
        </a:xfrm>
        <a:prstGeom prst="roundRect">
          <a:avLst/>
        </a:prstGeom>
        <a:solidFill>
          <a:schemeClr val="accent5">
            <a:hueOff val="-1494888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Volumen</a:t>
          </a:r>
        </a:p>
      </dsp:txBody>
      <dsp:txXfrm>
        <a:off x="2555498" y="1364691"/>
        <a:ext cx="2016703" cy="956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5D13-BF1B-4F84-A7FB-8B2880C3A18E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E960A-3369-484D-8A5A-F4377CD8E5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97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4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0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0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3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conuecar@emmanuel.c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80B03-F8D4-492C-97DD-F797C612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6" r="22988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10BDD4-88E0-460C-B62E-86F347F90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01" y="2146851"/>
            <a:ext cx="6666980" cy="2658269"/>
          </a:xfrm>
        </p:spPr>
        <p:txBody>
          <a:bodyPr anchor="b">
            <a:normAutofit fontScale="90000"/>
          </a:bodyPr>
          <a:lstStyle/>
          <a:p>
            <a:r>
              <a:rPr lang="es-CL" sz="6000" dirty="0"/>
              <a:t>Clase de Música </a:t>
            </a:r>
            <a:br>
              <a:rPr lang="es-CL" sz="6000" dirty="0"/>
            </a:br>
            <a:r>
              <a:rPr lang="es-CL" sz="6000" dirty="0"/>
              <a:t>PPT 8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31ABB-3E0F-4D72-B547-0BD7AFB7E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102" y="4810937"/>
            <a:ext cx="6666980" cy="1172200"/>
          </a:xfrm>
        </p:spPr>
        <p:txBody>
          <a:bodyPr anchor="t">
            <a:normAutofit/>
          </a:bodyPr>
          <a:lstStyle/>
          <a:p>
            <a:r>
              <a:rPr lang="es-CL" dirty="0"/>
              <a:t>Prof. Claudia Coñuecar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BC2409-8F07-4454-8295-C5E9EBF0D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452" y="2873251"/>
            <a:ext cx="1475360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4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265B2-C8E1-407F-8DD5-D008652B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https://youtu.be/SWeOHX8Nsys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7F1739-0296-477A-926C-A08E869FE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7262" y="4775506"/>
            <a:ext cx="6559018" cy="1570245"/>
          </a:xfrm>
        </p:spPr>
        <p:txBody>
          <a:bodyPr>
            <a:normAutofit lnSpcReduction="10000"/>
          </a:bodyPr>
          <a:lstStyle/>
          <a:p>
            <a:r>
              <a:rPr lang="es-CL" dirty="0"/>
              <a:t>1.-            4.- </a:t>
            </a:r>
          </a:p>
          <a:p>
            <a:r>
              <a:rPr lang="es-CL" dirty="0"/>
              <a:t>2.-            5.-</a:t>
            </a:r>
          </a:p>
          <a:p>
            <a:r>
              <a:rPr lang="es-CL" dirty="0"/>
              <a:t>3.-            6.- </a:t>
            </a:r>
          </a:p>
        </p:txBody>
      </p:sp>
    </p:spTree>
    <p:extLst>
      <p:ext uri="{BB962C8B-B14F-4D97-AF65-F5344CB8AC3E}">
        <p14:creationId xmlns:p14="http://schemas.microsoft.com/office/powerpoint/2010/main" val="53357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C7CF4-0005-4B20-81F3-12B26D7B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https://youtu.be/XFNr01Wx94o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789966-C9D3-4975-A091-AD254009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020" y="4966006"/>
            <a:ext cx="10922285" cy="1570245"/>
          </a:xfrm>
        </p:spPr>
        <p:txBody>
          <a:bodyPr/>
          <a:lstStyle/>
          <a:p>
            <a:r>
              <a:rPr lang="es-CL" dirty="0"/>
              <a:t>1.- 2.- 3.- 4.- 5.- 6.- 7.- 8.- 9.- 10.- 11.- 12.- 13.- 14.- 15.- </a:t>
            </a:r>
          </a:p>
        </p:txBody>
      </p:sp>
    </p:spTree>
    <p:extLst>
      <p:ext uri="{BB962C8B-B14F-4D97-AF65-F5344CB8AC3E}">
        <p14:creationId xmlns:p14="http://schemas.microsoft.com/office/powerpoint/2010/main" val="382077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6" y="2461720"/>
            <a:ext cx="3328786" cy="1905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9472" y="1056362"/>
            <a:ext cx="6627226" cy="115410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Información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21857" y="2268656"/>
            <a:ext cx="6627226" cy="3505938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/>
              <a:t>PLAZO DE ENTREGA: </a:t>
            </a:r>
          </a:p>
          <a:p>
            <a:r>
              <a:rPr lang="en-US" b="1"/>
              <a:t>Lunes 30 de Noviembre</a:t>
            </a:r>
          </a:p>
          <a:p>
            <a:r>
              <a:rPr lang="en-US"/>
              <a:t>Indicar Nombre y curso</a:t>
            </a:r>
          </a:p>
          <a:p>
            <a:r>
              <a:rPr lang="en-US"/>
              <a:t>CORREO: </a:t>
            </a:r>
            <a:r>
              <a:rPr lang="en-US">
                <a:hlinkClick r:id="rId3"/>
              </a:rPr>
              <a:t>cconuecar@emmanuel.cl</a:t>
            </a:r>
            <a:endParaRPr lang="en-US"/>
          </a:p>
          <a:p>
            <a:r>
              <a:rPr lang="en-US"/>
              <a:t>Whatsapp: +56978961502</a:t>
            </a:r>
          </a:p>
          <a:p>
            <a:r>
              <a:rPr lang="en-US"/>
              <a:t>Buzón de tareas en página web del colegio</a:t>
            </a:r>
          </a:p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contenido 2"/>
          <p:cNvSpPr>
            <a:spLocks noGrp="1"/>
          </p:cNvSpPr>
          <p:nvPr>
            <p:ph idx="4294967295"/>
          </p:nvPr>
        </p:nvSpPr>
        <p:spPr>
          <a:xfrm>
            <a:off x="233362" y="0"/>
            <a:ext cx="11725275" cy="17399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36" y="2434561"/>
            <a:ext cx="2521448" cy="268354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0515600" cy="11334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97979747"/>
              </p:ext>
            </p:extLst>
          </p:nvPr>
        </p:nvGraphicFramePr>
        <p:xfrm>
          <a:off x="-1" y="2085975"/>
          <a:ext cx="1073467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A9744-95FF-49D2-8975-B98AA83A5D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00" y="519113"/>
            <a:ext cx="5411788" cy="1822450"/>
          </a:xfrm>
        </p:spPr>
        <p:txBody>
          <a:bodyPr anchor="b">
            <a:normAutofit/>
          </a:bodyPr>
          <a:lstStyle/>
          <a:p>
            <a:r>
              <a:rPr lang="es-CL" dirty="0"/>
              <a:t>Timbre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441CB-3C8E-4B0D-B05C-851E5B364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538" y="2554288"/>
            <a:ext cx="4286250" cy="3703637"/>
          </a:xfrm>
        </p:spPr>
        <p:txBody>
          <a:bodyPr anchor="t">
            <a:normAutofit/>
          </a:bodyPr>
          <a:lstStyle/>
          <a:p>
            <a:pPr algn="just"/>
            <a:r>
              <a:rPr lang="es-ES" b="0" i="0" dirty="0">
                <a:effectLst/>
                <a:latin typeface="Raleway"/>
              </a:rPr>
              <a:t>Es la cualidad que nos permite diferenciar qué o quién emite cada sonido: </a:t>
            </a:r>
            <a:r>
              <a:rPr lang="es-ES" b="0" i="1" dirty="0">
                <a:effectLst/>
                <a:latin typeface="Raleway"/>
              </a:rPr>
              <a:t>Caracteriza</a:t>
            </a:r>
            <a:r>
              <a:rPr lang="es-ES" b="0" i="0" dirty="0">
                <a:effectLst/>
                <a:latin typeface="Raleway"/>
              </a:rPr>
              <a:t> cada sonido según la fuente sonora de procedencia, igual que la voz de cada persona. El timbre de la voz de una persona es tan único como sus huellas dactilares.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FB9CDA-4EE3-4F1E-8A41-0FFCB818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40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C704B-315A-4157-A913-A51294B798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8225" y="1086644"/>
            <a:ext cx="4897438" cy="4684712"/>
          </a:xfrm>
        </p:spPr>
        <p:txBody>
          <a:bodyPr anchor="t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A través del timbre somos capaces a través de nuestros oídos de diferenciar, dos sonidos producidos por distintas fuentes emisoras.</a:t>
            </a:r>
          </a:p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Por ejemplo, una nota emitida por una </a:t>
            </a:r>
            <a:r>
              <a:rPr lang="es-ES" b="1" i="0" dirty="0">
                <a:effectLst/>
                <a:latin typeface="Raleway"/>
              </a:rPr>
              <a:t>flauta</a:t>
            </a:r>
            <a:r>
              <a:rPr lang="es-ES" b="0" i="0" dirty="0">
                <a:effectLst/>
                <a:latin typeface="Raleway"/>
              </a:rPr>
              <a:t> suena distinto del que emite una </a:t>
            </a:r>
            <a:r>
              <a:rPr lang="es-ES" b="1" i="0" dirty="0">
                <a:effectLst/>
                <a:latin typeface="Raleway"/>
              </a:rPr>
              <a:t>trompeta</a:t>
            </a:r>
            <a:r>
              <a:rPr lang="es-ES" b="0" i="0" dirty="0">
                <a:effectLst/>
                <a:latin typeface="Raleway"/>
              </a:rPr>
              <a:t> aunque estén tocando la misma nota.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latin typeface="Raleway"/>
              </a:rPr>
              <a:t>Todos los sonidos al igual que los instrumentos tienen un timbre que los identifica.</a:t>
            </a:r>
            <a:endParaRPr lang="es-ES" b="0" i="0" dirty="0">
              <a:effectLst/>
              <a:latin typeface="Raleway"/>
            </a:endParaRPr>
          </a:p>
          <a:p>
            <a:pPr>
              <a:lnSpc>
                <a:spcPct val="130000"/>
              </a:lnSpc>
            </a:pPr>
            <a:endParaRPr lang="es-CL" sz="15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68C92-E389-412D-B8ED-4A195224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98" y="2095499"/>
            <a:ext cx="5280162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052924-77DE-46D1-B00F-4D590C55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00"/>
          <a:stretch/>
        </p:blipFill>
        <p:spPr>
          <a:xfrm>
            <a:off x="240168" y="200025"/>
            <a:ext cx="11618457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F9A9E3-9AF6-43A2-B49F-BDA69DC2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2" t="6240" r="6307" b="3643"/>
          <a:stretch/>
        </p:blipFill>
        <p:spPr>
          <a:xfrm>
            <a:off x="1727200" y="142241"/>
            <a:ext cx="9032239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6C9C317-3281-4D05-A296-ACA34FBA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52" y="471336"/>
            <a:ext cx="10593694" cy="2597841"/>
          </a:xfrm>
        </p:spPr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D221460-C0FB-4B6A-9725-AC8AC9737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Escucha atentamente los 2 siguientes videos y escribe el instrumento que escuchas:</a:t>
            </a:r>
          </a:p>
        </p:txBody>
      </p:sp>
    </p:spTree>
    <p:extLst>
      <p:ext uri="{BB962C8B-B14F-4D97-AF65-F5344CB8AC3E}">
        <p14:creationId xmlns:p14="http://schemas.microsoft.com/office/powerpoint/2010/main" val="215683331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311C22"/>
      </a:dk2>
      <a:lt2>
        <a:srgbClr val="F0F0F3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665FC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262</Words>
  <Application>Microsoft Office PowerPoint</Application>
  <PresentationFormat>Panorámica</PresentationFormat>
  <Paragraphs>38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Meiryo</vt:lpstr>
      <vt:lpstr>Arial</vt:lpstr>
      <vt:lpstr>Calibri</vt:lpstr>
      <vt:lpstr>Corbel</vt:lpstr>
      <vt:lpstr>Raleway</vt:lpstr>
      <vt:lpstr>ShojiVTI</vt:lpstr>
      <vt:lpstr>Clase de Música  PPT 8</vt:lpstr>
      <vt:lpstr>Presentación de PowerPoint</vt:lpstr>
      <vt:lpstr>Presentación de PowerPoint</vt:lpstr>
      <vt:lpstr>Cualidades del Sonido: Otros nombres…</vt:lpstr>
      <vt:lpstr>Timbre</vt:lpstr>
      <vt:lpstr>Presentación de PowerPoint</vt:lpstr>
      <vt:lpstr>Presentación de PowerPoint</vt:lpstr>
      <vt:lpstr>Presentación de PowerPoint</vt:lpstr>
      <vt:lpstr>Actividad Musical</vt:lpstr>
      <vt:lpstr>https://youtu.be/SWeOHX8Nsys</vt:lpstr>
      <vt:lpstr>https://youtu.be/XFNr01Wx94o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 PPT 8</dc:title>
  <dc:creator>Claudia Coñuecar</dc:creator>
  <cp:lastModifiedBy>Claudia Coñuecar</cp:lastModifiedBy>
  <cp:revision>1</cp:revision>
  <dcterms:created xsi:type="dcterms:W3CDTF">2020-11-19T13:42:14Z</dcterms:created>
  <dcterms:modified xsi:type="dcterms:W3CDTF">2020-11-19T13:55:43Z</dcterms:modified>
</cp:coreProperties>
</file>