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sldIdLst>
    <p:sldId id="256" r:id="rId2"/>
    <p:sldId id="258" r:id="rId3"/>
    <p:sldId id="269" r:id="rId4"/>
    <p:sldId id="270" r:id="rId5"/>
    <p:sldId id="271" r:id="rId6"/>
    <p:sldId id="264" r:id="rId7"/>
    <p:sldId id="260" r:id="rId8"/>
    <p:sldId id="261" r:id="rId9"/>
    <p:sldId id="275" r:id="rId10"/>
    <p:sldId id="277" r:id="rId11"/>
    <p:sldId id="272" r:id="rId12"/>
    <p:sldId id="273" r:id="rId13"/>
    <p:sldId id="274" r:id="rId14"/>
    <p:sldId id="278" r:id="rId15"/>
    <p:sldId id="276" r:id="rId16"/>
    <p:sldId id="279" r:id="rId17"/>
    <p:sldId id="280" r:id="rId18"/>
    <p:sldId id="281" r:id="rId19"/>
    <p:sldId id="267"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0CF91-AA46-4164-BBF0-43594049FFF4}" v="1" dt="2020-11-20T18:18:00.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9DE0CF91-AA46-4164-BBF0-43594049FFF4}"/>
    <pc:docChg chg="custSel mod modSld">
      <pc:chgData name="Claudia Coñuecar" userId="40a48c7a74c5fee3" providerId="LiveId" clId="{9DE0CF91-AA46-4164-BBF0-43594049FFF4}" dt="2020-11-20T18:23:40.892" v="85" actId="27636"/>
      <pc:docMkLst>
        <pc:docMk/>
      </pc:docMkLst>
      <pc:sldChg chg="addSp delSp modSp mod">
        <pc:chgData name="Claudia Coñuecar" userId="40a48c7a74c5fee3" providerId="LiveId" clId="{9DE0CF91-AA46-4164-BBF0-43594049FFF4}" dt="2020-11-20T18:18:04.236" v="3" actId="26606"/>
        <pc:sldMkLst>
          <pc:docMk/>
          <pc:sldMk cId="518543616" sldId="270"/>
        </pc:sldMkLst>
        <pc:spChg chg="mod ord">
          <ac:chgData name="Claudia Coñuecar" userId="40a48c7a74c5fee3" providerId="LiveId" clId="{9DE0CF91-AA46-4164-BBF0-43594049FFF4}" dt="2020-11-20T18:18:04.236" v="3" actId="26606"/>
          <ac:spMkLst>
            <pc:docMk/>
            <pc:sldMk cId="518543616" sldId="270"/>
            <ac:spMk id="2" creationId="{930576D4-8430-4AA5-ACC1-0A3BFED0296E}"/>
          </ac:spMkLst>
        </pc:spChg>
        <pc:spChg chg="add del mod">
          <ac:chgData name="Claudia Coñuecar" userId="40a48c7a74c5fee3" providerId="LiveId" clId="{9DE0CF91-AA46-4164-BBF0-43594049FFF4}" dt="2020-11-20T18:18:04.236" v="3" actId="26606"/>
          <ac:spMkLst>
            <pc:docMk/>
            <pc:sldMk cId="518543616" sldId="270"/>
            <ac:spMk id="5" creationId="{41FB8EA1-C38A-46CF-B47E-5C971CAF3CE1}"/>
          </ac:spMkLst>
        </pc:spChg>
        <pc:spChg chg="del">
          <ac:chgData name="Claudia Coñuecar" userId="40a48c7a74c5fee3" providerId="LiveId" clId="{9DE0CF91-AA46-4164-BBF0-43594049FFF4}" dt="2020-11-20T18:18:04.236" v="3" actId="26606"/>
          <ac:spMkLst>
            <pc:docMk/>
            <pc:sldMk cId="518543616" sldId="270"/>
            <ac:spMk id="9" creationId="{BF642132-805A-497E-9C84-8D6774339CB3}"/>
          </ac:spMkLst>
        </pc:spChg>
        <pc:spChg chg="del">
          <ac:chgData name="Claudia Coñuecar" userId="40a48c7a74c5fee3" providerId="LiveId" clId="{9DE0CF91-AA46-4164-BBF0-43594049FFF4}" dt="2020-11-20T18:18:04.236" v="3" actId="26606"/>
          <ac:spMkLst>
            <pc:docMk/>
            <pc:sldMk cId="518543616" sldId="270"/>
            <ac:spMk id="11" creationId="{F1E7F1DA-407F-41FD-AC0F-D9CAD118768B}"/>
          </ac:spMkLst>
        </pc:spChg>
        <pc:spChg chg="add">
          <ac:chgData name="Claudia Coñuecar" userId="40a48c7a74c5fee3" providerId="LiveId" clId="{9DE0CF91-AA46-4164-BBF0-43594049FFF4}" dt="2020-11-20T18:18:04.236" v="3" actId="26606"/>
          <ac:spMkLst>
            <pc:docMk/>
            <pc:sldMk cId="518543616" sldId="270"/>
            <ac:spMk id="16" creationId="{D707E932-45D3-46F0-8B2D-99A98DB87AE6}"/>
          </ac:spMkLst>
        </pc:spChg>
        <pc:spChg chg="add">
          <ac:chgData name="Claudia Coñuecar" userId="40a48c7a74c5fee3" providerId="LiveId" clId="{9DE0CF91-AA46-4164-BBF0-43594049FFF4}" dt="2020-11-20T18:18:04.236" v="3" actId="26606"/>
          <ac:spMkLst>
            <pc:docMk/>
            <pc:sldMk cId="518543616" sldId="270"/>
            <ac:spMk id="18" creationId="{79EA45C1-5D9B-4851-BC36-CF2BBE008368}"/>
          </ac:spMkLst>
        </pc:spChg>
        <pc:picChg chg="del">
          <ac:chgData name="Claudia Coñuecar" userId="40a48c7a74c5fee3" providerId="LiveId" clId="{9DE0CF91-AA46-4164-BBF0-43594049FFF4}" dt="2020-11-20T18:17:25.912" v="0" actId="21"/>
          <ac:picMkLst>
            <pc:docMk/>
            <pc:sldMk cId="518543616" sldId="270"/>
            <ac:picMk id="4" creationId="{2DE6ED37-1C4D-40E7-AD9A-354D5B38E3B2}"/>
          </ac:picMkLst>
        </pc:picChg>
        <pc:picChg chg="add mod">
          <ac:chgData name="Claudia Coñuecar" userId="40a48c7a74c5fee3" providerId="LiveId" clId="{9DE0CF91-AA46-4164-BBF0-43594049FFF4}" dt="2020-11-20T18:18:04.236" v="3" actId="26606"/>
          <ac:picMkLst>
            <pc:docMk/>
            <pc:sldMk cId="518543616" sldId="270"/>
            <ac:picMk id="6" creationId="{B985A3A9-8180-4318-92AC-9C2C3FE3AAEE}"/>
          </ac:picMkLst>
        </pc:picChg>
      </pc:sldChg>
      <pc:sldChg chg="modSp mod">
        <pc:chgData name="Claudia Coñuecar" userId="40a48c7a74c5fee3" providerId="LiveId" clId="{9DE0CF91-AA46-4164-BBF0-43594049FFF4}" dt="2020-11-20T18:23:40.892" v="85" actId="27636"/>
        <pc:sldMkLst>
          <pc:docMk/>
          <pc:sldMk cId="313565252" sldId="281"/>
        </pc:sldMkLst>
        <pc:spChg chg="mod">
          <ac:chgData name="Claudia Coñuecar" userId="40a48c7a74c5fee3" providerId="LiveId" clId="{9DE0CF91-AA46-4164-BBF0-43594049FFF4}" dt="2020-11-20T18:23:40.892" v="85" actId="27636"/>
          <ac:spMkLst>
            <pc:docMk/>
            <pc:sldMk cId="313565252" sldId="281"/>
            <ac:spMk id="3" creationId="{C86FCBCE-31D2-41C4-BCAD-1C97E231AC24}"/>
          </ac:spMkLst>
        </pc:spChg>
        <pc:picChg chg="mod">
          <ac:chgData name="Claudia Coñuecar" userId="40a48c7a74c5fee3" providerId="LiveId" clId="{9DE0CF91-AA46-4164-BBF0-43594049FFF4}" dt="2020-11-20T18:23:15.277" v="36" actId="1076"/>
          <ac:picMkLst>
            <pc:docMk/>
            <pc:sldMk cId="313565252" sldId="281"/>
            <ac:picMk id="4" creationId="{E86EB847-99BA-4A01-89D0-E8A9A1E62019}"/>
          </ac:picMkLst>
        </pc:picChg>
      </pc:sldChg>
    </pc:docChg>
  </pc:docChgLst>
  <pc:docChgLst>
    <pc:chgData name="Claudia Coñuecar" userId="40a48c7a74c5fee3" providerId="LiveId" clId="{CB6F12CB-4C3A-4695-9007-539BC7A30101}"/>
    <pc:docChg chg="undo custSel mod addSld delSld modSld">
      <pc:chgData name="Claudia Coñuecar" userId="40a48c7a74c5fee3" providerId="LiveId" clId="{CB6F12CB-4C3A-4695-9007-539BC7A30101}" dt="2020-11-19T13:29:12.551" v="853" actId="14100"/>
      <pc:docMkLst>
        <pc:docMk/>
      </pc:docMkLst>
      <pc:sldChg chg="del">
        <pc:chgData name="Claudia Coñuecar" userId="40a48c7a74c5fee3" providerId="LiveId" clId="{CB6F12CB-4C3A-4695-9007-539BC7A30101}" dt="2020-11-19T12:40:31.248" v="1" actId="2696"/>
        <pc:sldMkLst>
          <pc:docMk/>
          <pc:sldMk cId="2983859198" sldId="259"/>
        </pc:sldMkLst>
      </pc:sldChg>
      <pc:sldChg chg="modSp mod">
        <pc:chgData name="Claudia Coñuecar" userId="40a48c7a74c5fee3" providerId="LiveId" clId="{CB6F12CB-4C3A-4695-9007-539BC7A30101}" dt="2020-11-19T12:40:56.980" v="11" actId="1076"/>
        <pc:sldMkLst>
          <pc:docMk/>
          <pc:sldMk cId="42448645" sldId="260"/>
        </pc:sldMkLst>
        <pc:spChg chg="mod">
          <ac:chgData name="Claudia Coñuecar" userId="40a48c7a74c5fee3" providerId="LiveId" clId="{CB6F12CB-4C3A-4695-9007-539BC7A30101}" dt="2020-11-19T12:40:49.637" v="6" actId="1076"/>
          <ac:spMkLst>
            <pc:docMk/>
            <pc:sldMk cId="42448645" sldId="260"/>
            <ac:spMk id="2" creationId="{00000000-0000-0000-0000-000000000000}"/>
          </ac:spMkLst>
        </pc:spChg>
        <pc:spChg chg="mod">
          <ac:chgData name="Claudia Coñuecar" userId="40a48c7a74c5fee3" providerId="LiveId" clId="{CB6F12CB-4C3A-4695-9007-539BC7A30101}" dt="2020-11-19T12:40:45.667" v="4" actId="1076"/>
          <ac:spMkLst>
            <pc:docMk/>
            <pc:sldMk cId="42448645" sldId="260"/>
            <ac:spMk id="3" creationId="{00000000-0000-0000-0000-000000000000}"/>
          </ac:spMkLst>
        </pc:spChg>
        <pc:picChg chg="mod">
          <ac:chgData name="Claudia Coñuecar" userId="40a48c7a74c5fee3" providerId="LiveId" clId="{CB6F12CB-4C3A-4695-9007-539BC7A30101}" dt="2020-11-19T12:40:56.980" v="11" actId="1076"/>
          <ac:picMkLst>
            <pc:docMk/>
            <pc:sldMk cId="42448645" sldId="260"/>
            <ac:picMk id="1026" creationId="{00000000-0000-0000-0000-000000000000}"/>
          </ac:picMkLst>
        </pc:picChg>
      </pc:sldChg>
      <pc:sldChg chg="addSp modSp mod setBg">
        <pc:chgData name="Claudia Coñuecar" userId="40a48c7a74c5fee3" providerId="LiveId" clId="{CB6F12CB-4C3A-4695-9007-539BC7A30101}" dt="2020-11-19T12:47:42.308" v="21" actId="13900"/>
        <pc:sldMkLst>
          <pc:docMk/>
          <pc:sldMk cId="1802540657" sldId="261"/>
        </pc:sldMkLst>
        <pc:spChg chg="mod ord">
          <ac:chgData name="Claudia Coñuecar" userId="40a48c7a74c5fee3" providerId="LiveId" clId="{CB6F12CB-4C3A-4695-9007-539BC7A30101}" dt="2020-11-19T12:47:42.308" v="21" actId="13900"/>
          <ac:spMkLst>
            <pc:docMk/>
            <pc:sldMk cId="1802540657" sldId="261"/>
            <ac:spMk id="3" creationId="{00000000-0000-0000-0000-000000000000}"/>
          </ac:spMkLst>
        </pc:spChg>
        <pc:spChg chg="add">
          <ac:chgData name="Claudia Coñuecar" userId="40a48c7a74c5fee3" providerId="LiveId" clId="{CB6F12CB-4C3A-4695-9007-539BC7A30101}" dt="2020-11-19T12:43:33.780" v="19" actId="26606"/>
          <ac:spMkLst>
            <pc:docMk/>
            <pc:sldMk cId="1802540657" sldId="261"/>
            <ac:spMk id="8" creationId="{3DC553A7-713D-4133-B393-5017EA4F2251}"/>
          </ac:spMkLst>
        </pc:spChg>
        <pc:spChg chg="add">
          <ac:chgData name="Claudia Coñuecar" userId="40a48c7a74c5fee3" providerId="LiveId" clId="{CB6F12CB-4C3A-4695-9007-539BC7A30101}" dt="2020-11-19T12:43:33.780" v="19" actId="26606"/>
          <ac:spMkLst>
            <pc:docMk/>
            <pc:sldMk cId="1802540657" sldId="261"/>
            <ac:spMk id="10" creationId="{8A7C3535-4FB5-4E5B-BDFE-FA61877AF1A9}"/>
          </ac:spMkLst>
        </pc:spChg>
        <pc:picChg chg="add mod">
          <ac:chgData name="Claudia Coñuecar" userId="40a48c7a74c5fee3" providerId="LiveId" clId="{CB6F12CB-4C3A-4695-9007-539BC7A30101}" dt="2020-11-19T12:43:33.780" v="19" actId="26606"/>
          <ac:picMkLst>
            <pc:docMk/>
            <pc:sldMk cId="1802540657" sldId="261"/>
            <ac:picMk id="2" creationId="{70C19329-5B25-4457-97BF-D16FC1A9514D}"/>
          </ac:picMkLst>
        </pc:picChg>
      </pc:sldChg>
      <pc:sldChg chg="addSp modSp mod setBg">
        <pc:chgData name="Claudia Coñuecar" userId="40a48c7a74c5fee3" providerId="LiveId" clId="{CB6F12CB-4C3A-4695-9007-539BC7A30101}" dt="2020-11-19T12:41:40.824" v="14" actId="20577"/>
        <pc:sldMkLst>
          <pc:docMk/>
          <pc:sldMk cId="1908142014" sldId="264"/>
        </pc:sldMkLst>
        <pc:spChg chg="mod">
          <ac:chgData name="Claudia Coñuecar" userId="40a48c7a74c5fee3" providerId="LiveId" clId="{CB6F12CB-4C3A-4695-9007-539BC7A30101}" dt="2020-11-19T12:41:37.854" v="13" actId="26606"/>
          <ac:spMkLst>
            <pc:docMk/>
            <pc:sldMk cId="1908142014" sldId="264"/>
            <ac:spMk id="2" creationId="{00000000-0000-0000-0000-000000000000}"/>
          </ac:spMkLst>
        </pc:spChg>
        <pc:spChg chg="mod ord">
          <ac:chgData name="Claudia Coñuecar" userId="40a48c7a74c5fee3" providerId="LiveId" clId="{CB6F12CB-4C3A-4695-9007-539BC7A30101}" dt="2020-11-19T12:41:40.824" v="14" actId="20577"/>
          <ac:spMkLst>
            <pc:docMk/>
            <pc:sldMk cId="1908142014" sldId="264"/>
            <ac:spMk id="3" creationId="{00000000-0000-0000-0000-000000000000}"/>
          </ac:spMkLst>
        </pc:spChg>
        <pc:spChg chg="add">
          <ac:chgData name="Claudia Coñuecar" userId="40a48c7a74c5fee3" providerId="LiveId" clId="{CB6F12CB-4C3A-4695-9007-539BC7A30101}" dt="2020-11-19T12:41:37.854" v="13" actId="26606"/>
          <ac:spMkLst>
            <pc:docMk/>
            <pc:sldMk cId="1908142014" sldId="264"/>
            <ac:spMk id="9" creationId="{8EBD63AD-33A9-4D22-9A5B-438B663EC924}"/>
          </ac:spMkLst>
        </pc:spChg>
        <pc:spChg chg="add">
          <ac:chgData name="Claudia Coñuecar" userId="40a48c7a74c5fee3" providerId="LiveId" clId="{CB6F12CB-4C3A-4695-9007-539BC7A30101}" dt="2020-11-19T12:41:37.854" v="13" actId="26606"/>
          <ac:spMkLst>
            <pc:docMk/>
            <pc:sldMk cId="1908142014" sldId="264"/>
            <ac:spMk id="11" creationId="{2BAD9CC4-644A-42E5-A6A6-082517FA63B7}"/>
          </ac:spMkLst>
        </pc:spChg>
        <pc:picChg chg="add mod">
          <ac:chgData name="Claudia Coñuecar" userId="40a48c7a74c5fee3" providerId="LiveId" clId="{CB6F12CB-4C3A-4695-9007-539BC7A30101}" dt="2020-11-19T12:41:37.854" v="13" actId="26606"/>
          <ac:picMkLst>
            <pc:docMk/>
            <pc:sldMk cId="1908142014" sldId="264"/>
            <ac:picMk id="4" creationId="{3FB44492-6C29-4A38-A8EF-22EF5BD8270F}"/>
          </ac:picMkLst>
        </pc:picChg>
      </pc:sldChg>
      <pc:sldChg chg="modSp mod">
        <pc:chgData name="Claudia Coñuecar" userId="40a48c7a74c5fee3" providerId="LiveId" clId="{CB6F12CB-4C3A-4695-9007-539BC7A30101}" dt="2020-11-19T12:53:55.109" v="101" actId="20577"/>
        <pc:sldMkLst>
          <pc:docMk/>
          <pc:sldMk cId="518543616" sldId="270"/>
        </pc:sldMkLst>
        <pc:spChg chg="mod">
          <ac:chgData name="Claudia Coñuecar" userId="40a48c7a74c5fee3" providerId="LiveId" clId="{CB6F12CB-4C3A-4695-9007-539BC7A30101}" dt="2020-11-19T12:53:55.109" v="101" actId="20577"/>
          <ac:spMkLst>
            <pc:docMk/>
            <pc:sldMk cId="518543616" sldId="270"/>
            <ac:spMk id="2" creationId="{930576D4-8430-4AA5-ACC1-0A3BFED0296E}"/>
          </ac:spMkLst>
        </pc:spChg>
      </pc:sldChg>
      <pc:sldChg chg="addSp modSp mod setBg">
        <pc:chgData name="Claudia Coñuecar" userId="40a48c7a74c5fee3" providerId="LiveId" clId="{CB6F12CB-4C3A-4695-9007-539BC7A30101}" dt="2020-11-19T12:42:42.231" v="17" actId="26606"/>
        <pc:sldMkLst>
          <pc:docMk/>
          <pc:sldMk cId="1577927634" sldId="271"/>
        </pc:sldMkLst>
        <pc:spChg chg="mod">
          <ac:chgData name="Claudia Coñuecar" userId="40a48c7a74c5fee3" providerId="LiveId" clId="{CB6F12CB-4C3A-4695-9007-539BC7A30101}" dt="2020-11-19T12:42:42.231" v="17" actId="26606"/>
          <ac:spMkLst>
            <pc:docMk/>
            <pc:sldMk cId="1577927634" sldId="271"/>
            <ac:spMk id="2" creationId="{00000000-0000-0000-0000-000000000000}"/>
          </ac:spMkLst>
        </pc:spChg>
        <pc:spChg chg="mod ord">
          <ac:chgData name="Claudia Coñuecar" userId="40a48c7a74c5fee3" providerId="LiveId" clId="{CB6F12CB-4C3A-4695-9007-539BC7A30101}" dt="2020-11-19T12:42:42.231" v="17" actId="26606"/>
          <ac:spMkLst>
            <pc:docMk/>
            <pc:sldMk cId="1577927634" sldId="271"/>
            <ac:spMk id="3" creationId="{00000000-0000-0000-0000-000000000000}"/>
          </ac:spMkLst>
        </pc:spChg>
        <pc:spChg chg="add">
          <ac:chgData name="Claudia Coñuecar" userId="40a48c7a74c5fee3" providerId="LiveId" clId="{CB6F12CB-4C3A-4695-9007-539BC7A30101}" dt="2020-11-19T12:42:42.231" v="17" actId="26606"/>
          <ac:spMkLst>
            <pc:docMk/>
            <pc:sldMk cId="1577927634" sldId="271"/>
            <ac:spMk id="9" creationId="{8EBD63AD-33A9-4D22-9A5B-438B663EC924}"/>
          </ac:spMkLst>
        </pc:spChg>
        <pc:spChg chg="add">
          <ac:chgData name="Claudia Coñuecar" userId="40a48c7a74c5fee3" providerId="LiveId" clId="{CB6F12CB-4C3A-4695-9007-539BC7A30101}" dt="2020-11-19T12:42:42.231" v="17" actId="26606"/>
          <ac:spMkLst>
            <pc:docMk/>
            <pc:sldMk cId="1577927634" sldId="271"/>
            <ac:spMk id="11" creationId="{2BAD9CC4-644A-42E5-A6A6-082517FA63B7}"/>
          </ac:spMkLst>
        </pc:spChg>
        <pc:picChg chg="add mod">
          <ac:chgData name="Claudia Coñuecar" userId="40a48c7a74c5fee3" providerId="LiveId" clId="{CB6F12CB-4C3A-4695-9007-539BC7A30101}" dt="2020-11-19T12:42:42.231" v="17" actId="26606"/>
          <ac:picMkLst>
            <pc:docMk/>
            <pc:sldMk cId="1577927634" sldId="271"/>
            <ac:picMk id="4" creationId="{61BA84FC-6906-4890-A167-C778350DEB0F}"/>
          </ac:picMkLst>
        </pc:picChg>
      </pc:sldChg>
      <pc:sldChg chg="modSp new mod">
        <pc:chgData name="Claudia Coñuecar" userId="40a48c7a74c5fee3" providerId="LiveId" clId="{CB6F12CB-4C3A-4695-9007-539BC7A30101}" dt="2020-11-19T12:49:51.179" v="46" actId="1076"/>
        <pc:sldMkLst>
          <pc:docMk/>
          <pc:sldMk cId="2142780669" sldId="272"/>
        </pc:sldMkLst>
        <pc:spChg chg="mod">
          <ac:chgData name="Claudia Coñuecar" userId="40a48c7a74c5fee3" providerId="LiveId" clId="{CB6F12CB-4C3A-4695-9007-539BC7A30101}" dt="2020-11-19T12:48:52.194" v="40" actId="1076"/>
          <ac:spMkLst>
            <pc:docMk/>
            <pc:sldMk cId="2142780669" sldId="272"/>
            <ac:spMk id="2" creationId="{9D5A587A-33D1-445D-863C-7D020A6C26B5}"/>
          </ac:spMkLst>
        </pc:spChg>
        <pc:spChg chg="mod">
          <ac:chgData name="Claudia Coñuecar" userId="40a48c7a74c5fee3" providerId="LiveId" clId="{CB6F12CB-4C3A-4695-9007-539BC7A30101}" dt="2020-11-19T12:49:51.179" v="46" actId="1076"/>
          <ac:spMkLst>
            <pc:docMk/>
            <pc:sldMk cId="2142780669" sldId="272"/>
            <ac:spMk id="3" creationId="{57115B9C-5A33-40A1-ACC9-9F449062FEB6}"/>
          </ac:spMkLst>
        </pc:spChg>
      </pc:sldChg>
      <pc:sldChg chg="addSp delSp modSp new mod setBg">
        <pc:chgData name="Claudia Coñuecar" userId="40a48c7a74c5fee3" providerId="LiveId" clId="{CB6F12CB-4C3A-4695-9007-539BC7A30101}" dt="2020-11-19T12:52:32.862" v="65" actId="20577"/>
        <pc:sldMkLst>
          <pc:docMk/>
          <pc:sldMk cId="3420890015" sldId="273"/>
        </pc:sldMkLst>
        <pc:spChg chg="mod ord">
          <ac:chgData name="Claudia Coñuecar" userId="40a48c7a74c5fee3" providerId="LiveId" clId="{CB6F12CB-4C3A-4695-9007-539BC7A30101}" dt="2020-11-19T12:52:32.862" v="65" actId="20577"/>
          <ac:spMkLst>
            <pc:docMk/>
            <pc:sldMk cId="3420890015" sldId="273"/>
            <ac:spMk id="2" creationId="{E6C6EC97-9AC1-47B8-96AE-B61CA4E9129B}"/>
          </ac:spMkLst>
        </pc:spChg>
        <pc:spChg chg="del">
          <ac:chgData name="Claudia Coñuecar" userId="40a48c7a74c5fee3" providerId="LiveId" clId="{CB6F12CB-4C3A-4695-9007-539BC7A30101}" dt="2020-11-19T12:52:26.149" v="49" actId="26606"/>
          <ac:spMkLst>
            <pc:docMk/>
            <pc:sldMk cId="3420890015" sldId="273"/>
            <ac:spMk id="3" creationId="{0DD35DD9-6EDF-4549-8A0C-6A21F99E8F1A}"/>
          </ac:spMkLst>
        </pc:spChg>
        <pc:spChg chg="add">
          <ac:chgData name="Claudia Coñuecar" userId="40a48c7a74c5fee3" providerId="LiveId" clId="{CB6F12CB-4C3A-4695-9007-539BC7A30101}" dt="2020-11-19T12:52:26.149" v="49" actId="26606"/>
          <ac:spMkLst>
            <pc:docMk/>
            <pc:sldMk cId="3420890015" sldId="273"/>
            <ac:spMk id="9" creationId="{9E433CB3-EAB2-4842-A1DD-7BC051B55670}"/>
          </ac:spMkLst>
        </pc:spChg>
        <pc:spChg chg="add">
          <ac:chgData name="Claudia Coñuecar" userId="40a48c7a74c5fee3" providerId="LiveId" clId="{CB6F12CB-4C3A-4695-9007-539BC7A30101}" dt="2020-11-19T12:52:26.149" v="49" actId="26606"/>
          <ac:spMkLst>
            <pc:docMk/>
            <pc:sldMk cId="3420890015" sldId="273"/>
            <ac:spMk id="11" creationId="{ADB75148-2791-4D20-8938-D7554D86B989}"/>
          </ac:spMkLst>
        </pc:spChg>
        <pc:picChg chg="add mod">
          <ac:chgData name="Claudia Coñuecar" userId="40a48c7a74c5fee3" providerId="LiveId" clId="{CB6F12CB-4C3A-4695-9007-539BC7A30101}" dt="2020-11-19T12:52:26.149" v="49" actId="26606"/>
          <ac:picMkLst>
            <pc:docMk/>
            <pc:sldMk cId="3420890015" sldId="273"/>
            <ac:picMk id="4" creationId="{39E97B05-72D5-4777-A631-276FFA3903BB}"/>
          </ac:picMkLst>
        </pc:picChg>
      </pc:sldChg>
      <pc:sldChg chg="addSp modSp new mod setBg">
        <pc:chgData name="Claudia Coñuecar" userId="40a48c7a74c5fee3" providerId="LiveId" clId="{CB6F12CB-4C3A-4695-9007-539BC7A30101}" dt="2020-11-19T12:59:34.224" v="237" actId="26606"/>
        <pc:sldMkLst>
          <pc:docMk/>
          <pc:sldMk cId="897905272" sldId="274"/>
        </pc:sldMkLst>
        <pc:spChg chg="mod">
          <ac:chgData name="Claudia Coñuecar" userId="40a48c7a74c5fee3" providerId="LiveId" clId="{CB6F12CB-4C3A-4695-9007-539BC7A30101}" dt="2020-11-19T12:59:34.224" v="237" actId="26606"/>
          <ac:spMkLst>
            <pc:docMk/>
            <pc:sldMk cId="897905272" sldId="274"/>
            <ac:spMk id="2" creationId="{5500CDE5-4380-4349-8FFA-C4C097307B90}"/>
          </ac:spMkLst>
        </pc:spChg>
        <pc:spChg chg="mod ord">
          <ac:chgData name="Claudia Coñuecar" userId="40a48c7a74c5fee3" providerId="LiveId" clId="{CB6F12CB-4C3A-4695-9007-539BC7A30101}" dt="2020-11-19T12:59:34.224" v="237" actId="26606"/>
          <ac:spMkLst>
            <pc:docMk/>
            <pc:sldMk cId="897905272" sldId="274"/>
            <ac:spMk id="3" creationId="{20310CF5-9983-48FA-B0E5-2F85906628CB}"/>
          </ac:spMkLst>
        </pc:spChg>
        <pc:spChg chg="add">
          <ac:chgData name="Claudia Coñuecar" userId="40a48c7a74c5fee3" providerId="LiveId" clId="{CB6F12CB-4C3A-4695-9007-539BC7A30101}" dt="2020-11-19T12:59:34.224" v="237" actId="26606"/>
          <ac:spMkLst>
            <pc:docMk/>
            <pc:sldMk cId="897905272" sldId="274"/>
            <ac:spMk id="9" creationId="{9D949742-730C-4F7B-88BE-E4E69F6D1C64}"/>
          </ac:spMkLst>
        </pc:spChg>
        <pc:spChg chg="add">
          <ac:chgData name="Claudia Coñuecar" userId="40a48c7a74c5fee3" providerId="LiveId" clId="{CB6F12CB-4C3A-4695-9007-539BC7A30101}" dt="2020-11-19T12:59:34.224" v="237" actId="26606"/>
          <ac:spMkLst>
            <pc:docMk/>
            <pc:sldMk cId="897905272" sldId="274"/>
            <ac:spMk id="11" creationId="{DC5C0732-01DA-4A7C-ABF5-56B3C5B039CD}"/>
          </ac:spMkLst>
        </pc:spChg>
        <pc:picChg chg="add mod">
          <ac:chgData name="Claudia Coñuecar" userId="40a48c7a74c5fee3" providerId="LiveId" clId="{CB6F12CB-4C3A-4695-9007-539BC7A30101}" dt="2020-11-19T12:59:34.224" v="237" actId="26606"/>
          <ac:picMkLst>
            <pc:docMk/>
            <pc:sldMk cId="897905272" sldId="274"/>
            <ac:picMk id="4" creationId="{ABFFAB06-3945-4D95-A123-55E4AFF8B908}"/>
          </ac:picMkLst>
        </pc:picChg>
      </pc:sldChg>
      <pc:sldChg chg="addSp new">
        <pc:chgData name="Claudia Coñuecar" userId="40a48c7a74c5fee3" providerId="LiveId" clId="{CB6F12CB-4C3A-4695-9007-539BC7A30101}" dt="2020-11-19T12:56:38.495" v="197"/>
        <pc:sldMkLst>
          <pc:docMk/>
          <pc:sldMk cId="2504435477" sldId="275"/>
        </pc:sldMkLst>
        <pc:picChg chg="add">
          <ac:chgData name="Claudia Coñuecar" userId="40a48c7a74c5fee3" providerId="LiveId" clId="{CB6F12CB-4C3A-4695-9007-539BC7A30101}" dt="2020-11-19T12:56:38.495" v="197"/>
          <ac:picMkLst>
            <pc:docMk/>
            <pc:sldMk cId="2504435477" sldId="275"/>
            <ac:picMk id="4" creationId="{28E45ECD-E604-4FD3-9A8E-8726B9992C8F}"/>
          </ac:picMkLst>
        </pc:picChg>
      </pc:sldChg>
      <pc:sldChg chg="addSp delSp modSp new mod setBg">
        <pc:chgData name="Claudia Coñuecar" userId="40a48c7a74c5fee3" providerId="LiveId" clId="{CB6F12CB-4C3A-4695-9007-539BC7A30101}" dt="2020-11-19T12:58:31.975" v="234" actId="14100"/>
        <pc:sldMkLst>
          <pc:docMk/>
          <pc:sldMk cId="918926947" sldId="276"/>
        </pc:sldMkLst>
        <pc:spChg chg="del mod ord">
          <ac:chgData name="Claudia Coñuecar" userId="40a48c7a74c5fee3" providerId="LiveId" clId="{CB6F12CB-4C3A-4695-9007-539BC7A30101}" dt="2020-11-19T12:58:05.096" v="229" actId="21"/>
          <ac:spMkLst>
            <pc:docMk/>
            <pc:sldMk cId="918926947" sldId="276"/>
            <ac:spMk id="2" creationId="{C40DDD1D-E3A8-4F9B-B204-7D51258D39E4}"/>
          </ac:spMkLst>
        </pc:spChg>
        <pc:spChg chg="del">
          <ac:chgData name="Claudia Coñuecar" userId="40a48c7a74c5fee3" providerId="LiveId" clId="{CB6F12CB-4C3A-4695-9007-539BC7A30101}" dt="2020-11-19T12:57:49.809" v="225" actId="26606"/>
          <ac:spMkLst>
            <pc:docMk/>
            <pc:sldMk cId="918926947" sldId="276"/>
            <ac:spMk id="3" creationId="{C0A933BC-3558-4CA7-B3EF-6C62376BBF88}"/>
          </ac:spMkLst>
        </pc:spChg>
        <pc:spChg chg="add del mod">
          <ac:chgData name="Claudia Coñuecar" userId="40a48c7a74c5fee3" providerId="LiveId" clId="{CB6F12CB-4C3A-4695-9007-539BC7A30101}" dt="2020-11-19T12:58:14.170" v="231" actId="21"/>
          <ac:spMkLst>
            <pc:docMk/>
            <pc:sldMk cId="918926947" sldId="276"/>
            <ac:spMk id="6" creationId="{80BFB152-88AD-4007-8CFD-2D29E636C2BF}"/>
          </ac:spMkLst>
        </pc:spChg>
        <pc:spChg chg="add">
          <ac:chgData name="Claudia Coñuecar" userId="40a48c7a74c5fee3" providerId="LiveId" clId="{CB6F12CB-4C3A-4695-9007-539BC7A30101}" dt="2020-11-19T12:57:49.809" v="225" actId="26606"/>
          <ac:spMkLst>
            <pc:docMk/>
            <pc:sldMk cId="918926947" sldId="276"/>
            <ac:spMk id="9" creationId="{9E433CB3-EAB2-4842-A1DD-7BC051B55670}"/>
          </ac:spMkLst>
        </pc:spChg>
        <pc:spChg chg="add">
          <ac:chgData name="Claudia Coñuecar" userId="40a48c7a74c5fee3" providerId="LiveId" clId="{CB6F12CB-4C3A-4695-9007-539BC7A30101}" dt="2020-11-19T12:57:49.809" v="225" actId="26606"/>
          <ac:spMkLst>
            <pc:docMk/>
            <pc:sldMk cId="918926947" sldId="276"/>
            <ac:spMk id="11" creationId="{ADB75148-2791-4D20-8938-D7554D86B989}"/>
          </ac:spMkLst>
        </pc:spChg>
        <pc:picChg chg="add mod">
          <ac:chgData name="Claudia Coñuecar" userId="40a48c7a74c5fee3" providerId="LiveId" clId="{CB6F12CB-4C3A-4695-9007-539BC7A30101}" dt="2020-11-19T12:58:31.975" v="234" actId="14100"/>
          <ac:picMkLst>
            <pc:docMk/>
            <pc:sldMk cId="918926947" sldId="276"/>
            <ac:picMk id="4" creationId="{704170D6-B603-4A55-BCFF-6BAFDDC8659E}"/>
          </ac:picMkLst>
        </pc:picChg>
      </pc:sldChg>
      <pc:sldChg chg="addSp modSp new mod setBg">
        <pc:chgData name="Claudia Coñuecar" userId="40a48c7a74c5fee3" providerId="LiveId" clId="{CB6F12CB-4C3A-4695-9007-539BC7A30101}" dt="2020-11-19T13:08:34.308" v="316" actId="26606"/>
        <pc:sldMkLst>
          <pc:docMk/>
          <pc:sldMk cId="1632996391" sldId="277"/>
        </pc:sldMkLst>
        <pc:spChg chg="mod">
          <ac:chgData name="Claudia Coñuecar" userId="40a48c7a74c5fee3" providerId="LiveId" clId="{CB6F12CB-4C3A-4695-9007-539BC7A30101}" dt="2020-11-19T13:08:34.308" v="316" actId="26606"/>
          <ac:spMkLst>
            <pc:docMk/>
            <pc:sldMk cId="1632996391" sldId="277"/>
            <ac:spMk id="2" creationId="{3F578D80-2AF1-4A38-9A34-3018EE38BC9B}"/>
          </ac:spMkLst>
        </pc:spChg>
        <pc:spChg chg="mod ord">
          <ac:chgData name="Claudia Coñuecar" userId="40a48c7a74c5fee3" providerId="LiveId" clId="{CB6F12CB-4C3A-4695-9007-539BC7A30101}" dt="2020-11-19T13:08:34.308" v="316" actId="26606"/>
          <ac:spMkLst>
            <pc:docMk/>
            <pc:sldMk cId="1632996391" sldId="277"/>
            <ac:spMk id="3" creationId="{732C26FA-93E4-4D3C-87BF-FE94D2C783F1}"/>
          </ac:spMkLst>
        </pc:spChg>
        <pc:spChg chg="add">
          <ac:chgData name="Claudia Coñuecar" userId="40a48c7a74c5fee3" providerId="LiveId" clId="{CB6F12CB-4C3A-4695-9007-539BC7A30101}" dt="2020-11-19T13:08:34.308" v="316" actId="26606"/>
          <ac:spMkLst>
            <pc:docMk/>
            <pc:sldMk cId="1632996391" sldId="277"/>
            <ac:spMk id="9" creationId="{9D949742-730C-4F7B-88BE-E4E69F6D1C64}"/>
          </ac:spMkLst>
        </pc:spChg>
        <pc:spChg chg="add">
          <ac:chgData name="Claudia Coñuecar" userId="40a48c7a74c5fee3" providerId="LiveId" clId="{CB6F12CB-4C3A-4695-9007-539BC7A30101}" dt="2020-11-19T13:08:34.308" v="316" actId="26606"/>
          <ac:spMkLst>
            <pc:docMk/>
            <pc:sldMk cId="1632996391" sldId="277"/>
            <ac:spMk id="11" creationId="{DC5C0732-01DA-4A7C-ABF5-56B3C5B039CD}"/>
          </ac:spMkLst>
        </pc:spChg>
        <pc:picChg chg="add mod">
          <ac:chgData name="Claudia Coñuecar" userId="40a48c7a74c5fee3" providerId="LiveId" clId="{CB6F12CB-4C3A-4695-9007-539BC7A30101}" dt="2020-11-19T13:08:34.308" v="316" actId="26606"/>
          <ac:picMkLst>
            <pc:docMk/>
            <pc:sldMk cId="1632996391" sldId="277"/>
            <ac:picMk id="4" creationId="{4EF1F23D-8AE1-4BB8-B840-2947ECE136F1}"/>
          </ac:picMkLst>
        </pc:picChg>
      </pc:sldChg>
      <pc:sldChg chg="addSp delSp modSp new mod setBg">
        <pc:chgData name="Claudia Coñuecar" userId="40a48c7a74c5fee3" providerId="LiveId" clId="{CB6F12CB-4C3A-4695-9007-539BC7A30101}" dt="2020-11-19T13:08:52.807" v="319" actId="26606"/>
        <pc:sldMkLst>
          <pc:docMk/>
          <pc:sldMk cId="60013601" sldId="278"/>
        </pc:sldMkLst>
        <pc:spChg chg="mod ord">
          <ac:chgData name="Claudia Coñuecar" userId="40a48c7a74c5fee3" providerId="LiveId" clId="{CB6F12CB-4C3A-4695-9007-539BC7A30101}" dt="2020-11-19T13:08:52.807" v="319" actId="26606"/>
          <ac:spMkLst>
            <pc:docMk/>
            <pc:sldMk cId="60013601" sldId="278"/>
            <ac:spMk id="2" creationId="{9D710A18-81CE-4787-BA26-435F8DFF261E}"/>
          </ac:spMkLst>
        </pc:spChg>
        <pc:spChg chg="del">
          <ac:chgData name="Claudia Coñuecar" userId="40a48c7a74c5fee3" providerId="LiveId" clId="{CB6F12CB-4C3A-4695-9007-539BC7A30101}" dt="2020-11-19T13:06:22.394" v="251" actId="26606"/>
          <ac:spMkLst>
            <pc:docMk/>
            <pc:sldMk cId="60013601" sldId="278"/>
            <ac:spMk id="3" creationId="{2F8F4B3E-D6D0-4DFD-A0BD-524137A501AC}"/>
          </ac:spMkLst>
        </pc:spChg>
        <pc:spChg chg="add del">
          <ac:chgData name="Claudia Coñuecar" userId="40a48c7a74c5fee3" providerId="LiveId" clId="{CB6F12CB-4C3A-4695-9007-539BC7A30101}" dt="2020-11-19T13:08:52.807" v="319" actId="26606"/>
          <ac:spMkLst>
            <pc:docMk/>
            <pc:sldMk cId="60013601" sldId="278"/>
            <ac:spMk id="9" creationId="{9E433CB3-EAB2-4842-A1DD-7BC051B55670}"/>
          </ac:spMkLst>
        </pc:spChg>
        <pc:spChg chg="add del">
          <ac:chgData name="Claudia Coñuecar" userId="40a48c7a74c5fee3" providerId="LiveId" clId="{CB6F12CB-4C3A-4695-9007-539BC7A30101}" dt="2020-11-19T13:08:52.807" v="319" actId="26606"/>
          <ac:spMkLst>
            <pc:docMk/>
            <pc:sldMk cId="60013601" sldId="278"/>
            <ac:spMk id="11" creationId="{ADB75148-2791-4D20-8938-D7554D86B989}"/>
          </ac:spMkLst>
        </pc:spChg>
        <pc:spChg chg="add del">
          <ac:chgData name="Claudia Coñuecar" userId="40a48c7a74c5fee3" providerId="LiveId" clId="{CB6F12CB-4C3A-4695-9007-539BC7A30101}" dt="2020-11-19T13:08:52.791" v="318" actId="26606"/>
          <ac:spMkLst>
            <pc:docMk/>
            <pc:sldMk cId="60013601" sldId="278"/>
            <ac:spMk id="16" creationId="{9E433CB3-EAB2-4842-A1DD-7BC051B55670}"/>
          </ac:spMkLst>
        </pc:spChg>
        <pc:spChg chg="add del">
          <ac:chgData name="Claudia Coñuecar" userId="40a48c7a74c5fee3" providerId="LiveId" clId="{CB6F12CB-4C3A-4695-9007-539BC7A30101}" dt="2020-11-19T13:08:52.791" v="318" actId="26606"/>
          <ac:spMkLst>
            <pc:docMk/>
            <pc:sldMk cId="60013601" sldId="278"/>
            <ac:spMk id="18" creationId="{ADB75148-2791-4D20-8938-D7554D86B989}"/>
          </ac:spMkLst>
        </pc:spChg>
        <pc:spChg chg="add">
          <ac:chgData name="Claudia Coñuecar" userId="40a48c7a74c5fee3" providerId="LiveId" clId="{CB6F12CB-4C3A-4695-9007-539BC7A30101}" dt="2020-11-19T13:08:52.807" v="319" actId="26606"/>
          <ac:spMkLst>
            <pc:docMk/>
            <pc:sldMk cId="60013601" sldId="278"/>
            <ac:spMk id="20" creationId="{D707E932-45D3-46F0-8B2D-99A98DB87AE6}"/>
          </ac:spMkLst>
        </pc:spChg>
        <pc:spChg chg="add">
          <ac:chgData name="Claudia Coñuecar" userId="40a48c7a74c5fee3" providerId="LiveId" clId="{CB6F12CB-4C3A-4695-9007-539BC7A30101}" dt="2020-11-19T13:08:52.807" v="319" actId="26606"/>
          <ac:spMkLst>
            <pc:docMk/>
            <pc:sldMk cId="60013601" sldId="278"/>
            <ac:spMk id="21" creationId="{79EA45C1-5D9B-4851-BC36-CF2BBE008368}"/>
          </ac:spMkLst>
        </pc:spChg>
        <pc:picChg chg="add mod">
          <ac:chgData name="Claudia Coñuecar" userId="40a48c7a74c5fee3" providerId="LiveId" clId="{CB6F12CB-4C3A-4695-9007-539BC7A30101}" dt="2020-11-19T13:06:22.394" v="251" actId="26606"/>
          <ac:picMkLst>
            <pc:docMk/>
            <pc:sldMk cId="60013601" sldId="278"/>
            <ac:picMk id="4" creationId="{A88BDC45-B00E-4934-A2F0-49772F91C880}"/>
          </ac:picMkLst>
        </pc:picChg>
      </pc:sldChg>
      <pc:sldChg chg="addSp modSp new mod setBg">
        <pc:chgData name="Claudia Coñuecar" userId="40a48c7a74c5fee3" providerId="LiveId" clId="{CB6F12CB-4C3A-4695-9007-539BC7A30101}" dt="2020-11-19T13:12:37.079" v="382" actId="27614"/>
        <pc:sldMkLst>
          <pc:docMk/>
          <pc:sldMk cId="821665812" sldId="279"/>
        </pc:sldMkLst>
        <pc:spChg chg="mod">
          <ac:chgData name="Claudia Coñuecar" userId="40a48c7a74c5fee3" providerId="LiveId" clId="{CB6F12CB-4C3A-4695-9007-539BC7A30101}" dt="2020-11-19T13:12:33.047" v="381" actId="26606"/>
          <ac:spMkLst>
            <pc:docMk/>
            <pc:sldMk cId="821665812" sldId="279"/>
            <ac:spMk id="2" creationId="{60F45EC0-B6CE-41DD-BA00-3588A55622C2}"/>
          </ac:spMkLst>
        </pc:spChg>
        <pc:spChg chg="mod ord">
          <ac:chgData name="Claudia Coñuecar" userId="40a48c7a74c5fee3" providerId="LiveId" clId="{CB6F12CB-4C3A-4695-9007-539BC7A30101}" dt="2020-11-19T13:12:33.047" v="381" actId="26606"/>
          <ac:spMkLst>
            <pc:docMk/>
            <pc:sldMk cId="821665812" sldId="279"/>
            <ac:spMk id="3" creationId="{D95437D6-9E19-40AD-BFFE-266BE12E676A}"/>
          </ac:spMkLst>
        </pc:spChg>
        <pc:spChg chg="add">
          <ac:chgData name="Claudia Coñuecar" userId="40a48c7a74c5fee3" providerId="LiveId" clId="{CB6F12CB-4C3A-4695-9007-539BC7A30101}" dt="2020-11-19T13:12:33.047" v="381" actId="26606"/>
          <ac:spMkLst>
            <pc:docMk/>
            <pc:sldMk cId="821665812" sldId="279"/>
            <ac:spMk id="9" creationId="{9D949742-730C-4F7B-88BE-E4E69F6D1C64}"/>
          </ac:spMkLst>
        </pc:spChg>
        <pc:spChg chg="add">
          <ac:chgData name="Claudia Coñuecar" userId="40a48c7a74c5fee3" providerId="LiveId" clId="{CB6F12CB-4C3A-4695-9007-539BC7A30101}" dt="2020-11-19T13:12:33.047" v="381" actId="26606"/>
          <ac:spMkLst>
            <pc:docMk/>
            <pc:sldMk cId="821665812" sldId="279"/>
            <ac:spMk id="11" creationId="{DC5C0732-01DA-4A7C-ABF5-56B3C5B039CD}"/>
          </ac:spMkLst>
        </pc:spChg>
        <pc:picChg chg="add mod">
          <ac:chgData name="Claudia Coñuecar" userId="40a48c7a74c5fee3" providerId="LiveId" clId="{CB6F12CB-4C3A-4695-9007-539BC7A30101}" dt="2020-11-19T13:12:37.079" v="382" actId="27614"/>
          <ac:picMkLst>
            <pc:docMk/>
            <pc:sldMk cId="821665812" sldId="279"/>
            <ac:picMk id="4" creationId="{9B251B64-3F0E-4FA5-A825-F02477C0BDBE}"/>
          </ac:picMkLst>
        </pc:picChg>
      </pc:sldChg>
      <pc:sldChg chg="addSp modSp new mod">
        <pc:chgData name="Claudia Coñuecar" userId="40a48c7a74c5fee3" providerId="LiveId" clId="{CB6F12CB-4C3A-4695-9007-539BC7A30101}" dt="2020-11-19T13:24:15.950" v="728" actId="1076"/>
        <pc:sldMkLst>
          <pc:docMk/>
          <pc:sldMk cId="516512615" sldId="280"/>
        </pc:sldMkLst>
        <pc:spChg chg="mod">
          <ac:chgData name="Claudia Coñuecar" userId="40a48c7a74c5fee3" providerId="LiveId" clId="{CB6F12CB-4C3A-4695-9007-539BC7A30101}" dt="2020-11-19T13:12:46.155" v="400" actId="20577"/>
          <ac:spMkLst>
            <pc:docMk/>
            <pc:sldMk cId="516512615" sldId="280"/>
            <ac:spMk id="2" creationId="{10809F4C-5471-4477-A903-028F0AB7B2D7}"/>
          </ac:spMkLst>
        </pc:spChg>
        <pc:spChg chg="mod">
          <ac:chgData name="Claudia Coñuecar" userId="40a48c7a74c5fee3" providerId="LiveId" clId="{CB6F12CB-4C3A-4695-9007-539BC7A30101}" dt="2020-11-19T13:24:11.223" v="727" actId="5793"/>
          <ac:spMkLst>
            <pc:docMk/>
            <pc:sldMk cId="516512615" sldId="280"/>
            <ac:spMk id="3" creationId="{04424459-D6A3-489A-A049-583D57BCFE53}"/>
          </ac:spMkLst>
        </pc:spChg>
        <pc:picChg chg="add mod modCrop">
          <ac:chgData name="Claudia Coñuecar" userId="40a48c7a74c5fee3" providerId="LiveId" clId="{CB6F12CB-4C3A-4695-9007-539BC7A30101}" dt="2020-11-19T13:24:15.950" v="728" actId="1076"/>
          <ac:picMkLst>
            <pc:docMk/>
            <pc:sldMk cId="516512615" sldId="280"/>
            <ac:picMk id="4" creationId="{1CD2D890-998C-4822-A212-C00DFB391EC0}"/>
          </ac:picMkLst>
        </pc:picChg>
      </pc:sldChg>
      <pc:sldChg chg="addSp delSp modSp new mod">
        <pc:chgData name="Claudia Coñuecar" userId="40a48c7a74c5fee3" providerId="LiveId" clId="{CB6F12CB-4C3A-4695-9007-539BC7A30101}" dt="2020-11-19T13:29:12.551" v="853" actId="14100"/>
        <pc:sldMkLst>
          <pc:docMk/>
          <pc:sldMk cId="313565252" sldId="281"/>
        </pc:sldMkLst>
        <pc:spChg chg="del mod">
          <ac:chgData name="Claudia Coñuecar" userId="40a48c7a74c5fee3" providerId="LiveId" clId="{CB6F12CB-4C3A-4695-9007-539BC7A30101}" dt="2020-11-19T13:24:43.753" v="732" actId="21"/>
          <ac:spMkLst>
            <pc:docMk/>
            <pc:sldMk cId="313565252" sldId="281"/>
            <ac:spMk id="2" creationId="{2176C858-CCD5-418D-82FA-2860EEF176A7}"/>
          </ac:spMkLst>
        </pc:spChg>
        <pc:spChg chg="mod">
          <ac:chgData name="Claudia Coñuecar" userId="40a48c7a74c5fee3" providerId="LiveId" clId="{CB6F12CB-4C3A-4695-9007-539BC7A30101}" dt="2020-11-19T13:26:05.874" v="845" actId="20577"/>
          <ac:spMkLst>
            <pc:docMk/>
            <pc:sldMk cId="313565252" sldId="281"/>
            <ac:spMk id="3" creationId="{C86FCBCE-31D2-41C4-BCAD-1C97E231AC24}"/>
          </ac:spMkLst>
        </pc:spChg>
        <pc:picChg chg="add mod">
          <ac:chgData name="Claudia Coñuecar" userId="40a48c7a74c5fee3" providerId="LiveId" clId="{CB6F12CB-4C3A-4695-9007-539BC7A30101}" dt="2020-11-19T13:26:42.865" v="850" actId="1076"/>
          <ac:picMkLst>
            <pc:docMk/>
            <pc:sldMk cId="313565252" sldId="281"/>
            <ac:picMk id="4" creationId="{E86EB847-99BA-4A01-89D0-E8A9A1E62019}"/>
          </ac:picMkLst>
        </pc:picChg>
        <pc:picChg chg="add mod">
          <ac:chgData name="Claudia Coñuecar" userId="40a48c7a74c5fee3" providerId="LiveId" clId="{CB6F12CB-4C3A-4695-9007-539BC7A30101}" dt="2020-11-19T13:29:12.551" v="853" actId="14100"/>
          <ac:picMkLst>
            <pc:docMk/>
            <pc:sldMk cId="313565252" sldId="281"/>
            <ac:picMk id="1026" creationId="{208FD0F7-A46B-4537-B5F1-CFBEB2AE2E7F}"/>
          </ac:picMkLst>
        </pc:picChg>
      </pc:sldChg>
      <pc:sldChg chg="new del">
        <pc:chgData name="Claudia Coñuecar" userId="40a48c7a74c5fee3" providerId="LiveId" clId="{CB6F12CB-4C3A-4695-9007-539BC7A30101}" dt="2020-11-19T13:29:05.534" v="852" actId="2696"/>
        <pc:sldMkLst>
          <pc:docMk/>
          <pc:sldMk cId="2348645054" sldId="28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5/layout/IconLeafLabelList" loCatId="icon" qsTypeId="urn:microsoft.com/office/officeart/2005/8/quickstyle/simple4" qsCatId="simple" csTypeId="urn:microsoft.com/office/officeart/2018/5/colors/Iconchunking_neutralicon_colorful5" csCatId="colorful" phldr="1"/>
      <dgm:spPr/>
    </dgm:pt>
    <dgm:pt modelId="{4AF52931-E4CA-4429-AACB-B8747CDB2409}">
      <dgm:prSet phldrT="[Text]" custT="1"/>
      <dgm:spPr/>
      <dgm:t>
        <a:bodyPr rtlCol="0"/>
        <a:lstStyle/>
        <a:p>
          <a:pPr rtl="0">
            <a:lnSpc>
              <a:spcPct val="100000"/>
            </a:lnSpc>
            <a:defRPr cap="all"/>
          </a:pPr>
          <a:r>
            <a:rPr lang="es-ES" sz="3200" noProof="0" dirty="0"/>
            <a:t>Norte</a:t>
          </a:r>
        </a:p>
      </dgm:t>
    </dgm:pt>
    <dgm:pt modelId="{67B2FC97-2FAE-4EFE-9DEE-E4216C657F35}" type="parTrans" cxnId="{F82329C8-C3B2-4E9B-9033-528488D72705}">
      <dgm:prSet/>
      <dgm:spPr/>
      <dgm:t>
        <a:bodyPr rtlCol="0"/>
        <a:lstStyle/>
        <a:p>
          <a:pPr rtl="0"/>
          <a:endParaRPr lang="es-ES" sz="1400" noProof="0" dirty="0"/>
        </a:p>
      </dgm:t>
    </dgm:pt>
    <dgm:pt modelId="{D86AF01C-9CBC-41F8-9354-48CD82BDFDC9}" type="sibTrans" cxnId="{F82329C8-C3B2-4E9B-9033-528488D72705}">
      <dgm:prSet/>
      <dgm:spPr/>
      <dgm:t>
        <a:bodyPr rtlCol="0"/>
        <a:lstStyle/>
        <a:p>
          <a:pPr rtl="0"/>
          <a:endParaRPr lang="es-ES" sz="1400" noProof="0" dirty="0"/>
        </a:p>
      </dgm:t>
    </dgm:pt>
    <dgm:pt modelId="{81BEB84D-9A77-49C6-9301-B3359FCAC75F}">
      <dgm:prSet phldrT="[Text]" custT="1"/>
      <dgm:spPr/>
      <dgm:t>
        <a:bodyPr rtlCol="0"/>
        <a:lstStyle/>
        <a:p>
          <a:pPr rtl="0">
            <a:lnSpc>
              <a:spcPct val="100000"/>
            </a:lnSpc>
            <a:defRPr cap="all"/>
          </a:pPr>
          <a:r>
            <a:rPr lang="es-ES" sz="3200" noProof="0" dirty="0"/>
            <a:t>Centro</a:t>
          </a:r>
        </a:p>
      </dgm:t>
    </dgm:pt>
    <dgm:pt modelId="{AE4D0D43-0332-4F79-8D35-BCD8C10758AE}" type="parTrans" cxnId="{420EF6C4-7321-43BE-A2FC-253606B1E06A}">
      <dgm:prSet/>
      <dgm:spPr/>
      <dgm:t>
        <a:bodyPr rtlCol="0"/>
        <a:lstStyle/>
        <a:p>
          <a:pPr rtl="0"/>
          <a:endParaRPr lang="es-ES" sz="1400" noProof="0" dirty="0"/>
        </a:p>
      </dgm:t>
    </dgm:pt>
    <dgm:pt modelId="{5D260F18-25D2-4074-87F1-7E78DDA61C58}" type="sibTrans" cxnId="{420EF6C4-7321-43BE-A2FC-253606B1E06A}">
      <dgm:prSet/>
      <dgm:spPr/>
      <dgm:t>
        <a:bodyPr rtlCol="0"/>
        <a:lstStyle/>
        <a:p>
          <a:pPr rtl="0"/>
          <a:endParaRPr lang="es-ES" sz="1400" noProof="0" dirty="0"/>
        </a:p>
      </dgm:t>
    </dgm:pt>
    <dgm:pt modelId="{BFF9359E-E9B1-4B73-BACC-2C7988765B16}">
      <dgm:prSet phldrT="[Text]" custT="1"/>
      <dgm:spPr/>
      <dgm:t>
        <a:bodyPr rtlCol="0"/>
        <a:lstStyle/>
        <a:p>
          <a:pPr rtl="0">
            <a:lnSpc>
              <a:spcPct val="100000"/>
            </a:lnSpc>
            <a:defRPr cap="all"/>
          </a:pPr>
          <a:r>
            <a:rPr lang="es-ES" sz="3200" noProof="0" dirty="0"/>
            <a:t>sur</a:t>
          </a:r>
        </a:p>
      </dgm:t>
    </dgm:pt>
    <dgm:pt modelId="{6E0A40FA-1B79-4089-8B9A-3BA22865FE4E}" type="parTrans" cxnId="{516EC545-1971-48B3-978C-4756FCDCCFD9}">
      <dgm:prSet/>
      <dgm:spPr/>
      <dgm:t>
        <a:bodyPr rtlCol="0"/>
        <a:lstStyle/>
        <a:p>
          <a:pPr rtl="0"/>
          <a:endParaRPr lang="es-ES" sz="1400" noProof="0" dirty="0"/>
        </a:p>
      </dgm:t>
    </dgm:pt>
    <dgm:pt modelId="{1CEF1965-C516-4C44-BAE3-2FA3F5116930}" type="sibTrans" cxnId="{516EC545-1971-48B3-978C-4756FCDCCFD9}">
      <dgm:prSet/>
      <dgm:spPr/>
      <dgm:t>
        <a:bodyPr rtlCol="0"/>
        <a:lstStyle/>
        <a:p>
          <a:pPr rtl="0"/>
          <a:endParaRPr lang="es-ES" sz="1400" noProof="0" dirty="0"/>
        </a:p>
      </dgm:t>
    </dgm:pt>
    <dgm:pt modelId="{29BB62C3-8DAE-49E7-A154-FB8CDD20BD56}" type="pres">
      <dgm:prSet presAssocID="{C7720856-93F0-4CC7-B7FD-2466914A11D4}" presName="root" presStyleCnt="0">
        <dgm:presLayoutVars>
          <dgm:dir/>
          <dgm:resizeHandles val="exact"/>
        </dgm:presLayoutVars>
      </dgm:prSet>
      <dgm:spPr/>
    </dgm:pt>
    <dgm:pt modelId="{FDCF1FF3-A522-43E2-ADBB-4D937E5D4C8B}" type="pres">
      <dgm:prSet presAssocID="{4AF52931-E4CA-4429-AACB-B8747CDB2409}" presName="compNode" presStyleCnt="0"/>
      <dgm:spPr/>
    </dgm:pt>
    <dgm:pt modelId="{4404E5A3-F3AE-4794-ABE8-672905731E8A}" type="pres">
      <dgm:prSet presAssocID="{4AF52931-E4CA-4429-AACB-B8747CDB2409}" presName="iconBgRect" presStyleLbl="bgShp" presStyleIdx="0" presStyleCnt="3" custAng="16200000"/>
      <dgm:spPr>
        <a:prstGeom prst="teardrop">
          <a:avLst/>
        </a:prstGeom>
        <a:solidFill>
          <a:schemeClr val="accent1"/>
        </a:solidFill>
      </dgm:spPr>
    </dgm:pt>
    <dgm:pt modelId="{66E983A8-4726-42A4-977A-7FF40FC16E6F}" type="pres">
      <dgm:prSet presAssocID="{4AF52931-E4CA-4429-AACB-B8747CDB2409}" presName="iconRect" presStyleLbl="node1" presStyleIdx="0" presStyleCnt="3" custLinFactNeighborX="-10041" custLinFactNeighborY="301"/>
      <dgm:spPr>
        <a:blipFill rotWithShape="1">
          <a:blip xmlns:r="http://schemas.openxmlformats.org/officeDocument/2006/relationships" r:embed="rId1"/>
          <a:srcRect/>
          <a:stretch>
            <a:fillRect l="-11000" r="-11000"/>
          </a:stretch>
        </a:blipFill>
        <a:ln>
          <a:noFill/>
        </a:ln>
      </dgm:spPr>
    </dgm:pt>
    <dgm:pt modelId="{816F14CD-531F-4A61-BE1E-1AB8218315CD}" type="pres">
      <dgm:prSet presAssocID="{4AF52931-E4CA-4429-AACB-B8747CDB2409}" presName="spaceRect" presStyleCnt="0"/>
      <dgm:spPr/>
    </dgm:pt>
    <dgm:pt modelId="{D004084F-AAF0-4394-A4B8-1C80AB3016EE}" type="pres">
      <dgm:prSet presAssocID="{4AF52931-E4CA-4429-AACB-B8747CDB2409}" presName="textRect" presStyleLbl="revTx" presStyleIdx="0" presStyleCnt="3">
        <dgm:presLayoutVars>
          <dgm:chMax val="1"/>
          <dgm:chPref val="1"/>
        </dgm:presLayoutVars>
      </dgm:prSet>
      <dgm:spPr/>
    </dgm:pt>
    <dgm:pt modelId="{F18176B8-4648-41E0-BE74-D3A38454740A}" type="pres">
      <dgm:prSet presAssocID="{D86AF01C-9CBC-41F8-9354-48CD82BDFDC9}" presName="sibTrans" presStyleCnt="0"/>
      <dgm:spPr/>
    </dgm:pt>
    <dgm:pt modelId="{852075D9-1865-4DCB-B7BC-419821E8D39E}" type="pres">
      <dgm:prSet presAssocID="{81BEB84D-9A77-49C6-9301-B3359FCAC75F}" presName="compNode" presStyleCnt="0"/>
      <dgm:spPr/>
    </dgm:pt>
    <dgm:pt modelId="{F7FA26C2-9A7D-456E-A3F1-57C85E3B8944}" type="pres">
      <dgm:prSet presAssocID="{81BEB84D-9A77-49C6-9301-B3359FCAC75F}" presName="iconBgRect" presStyleLbl="bgShp" presStyleIdx="1" presStyleCnt="3" custAng="16200000"/>
      <dgm:spPr>
        <a:prstGeom prst="teardrop">
          <a:avLst/>
        </a:prstGeom>
        <a:solidFill>
          <a:schemeClr val="accent1"/>
        </a:solidFill>
      </dgm:spPr>
    </dgm:pt>
    <dgm:pt modelId="{8D027E61-512C-4C5C-B861-C214EB2B7051}" type="pres">
      <dgm:prSet presAssocID="{81BEB84D-9A77-49C6-9301-B3359FCAC75F}" presName="iconRect" presStyleLbl="node1" presStyleIdx="1" presStyleCnt="3"/>
      <dgm:spPr>
        <a:blipFill rotWithShape="1">
          <a:blip xmlns:r="http://schemas.openxmlformats.org/officeDocument/2006/relationships" r:embed="rId2"/>
          <a:srcRect/>
          <a:stretch>
            <a:fillRect l="-11000" r="-11000"/>
          </a:stretch>
        </a:blipFill>
        <a:ln>
          <a:noFill/>
        </a:ln>
      </dgm:spPr>
      <dgm:extLst>
        <a:ext uri="{E40237B7-FDA0-4F09-8148-C483321AD2D9}">
          <dgm14:cNvPr xmlns:dgm14="http://schemas.microsoft.com/office/drawing/2010/diagram" id="0" name="" descr="Plant"/>
        </a:ext>
      </dgm:extLst>
    </dgm:pt>
    <dgm:pt modelId="{80D50278-A184-474B-BE1F-D445925966D1}" type="pres">
      <dgm:prSet presAssocID="{81BEB84D-9A77-49C6-9301-B3359FCAC75F}" presName="spaceRect" presStyleCnt="0"/>
      <dgm:spPr/>
    </dgm:pt>
    <dgm:pt modelId="{4A3CA5A9-4015-4F4C-A300-8CD9B37F28EC}" type="pres">
      <dgm:prSet presAssocID="{81BEB84D-9A77-49C6-9301-B3359FCAC75F}" presName="textRect" presStyleLbl="revTx" presStyleIdx="1" presStyleCnt="3">
        <dgm:presLayoutVars>
          <dgm:chMax val="1"/>
          <dgm:chPref val="1"/>
        </dgm:presLayoutVars>
      </dgm:prSet>
      <dgm:spPr/>
    </dgm:pt>
    <dgm:pt modelId="{1226883D-D094-4C40-8CCE-4CC35ABC012F}" type="pres">
      <dgm:prSet presAssocID="{5D260F18-25D2-4074-87F1-7E78DDA61C58}" presName="sibTrans" presStyleCnt="0"/>
      <dgm:spPr/>
    </dgm:pt>
    <dgm:pt modelId="{AB01B044-5881-4A3A-96FC-B42D55A09448}" type="pres">
      <dgm:prSet presAssocID="{BFF9359E-E9B1-4B73-BACC-2C7988765B16}" presName="compNode" presStyleCnt="0"/>
      <dgm:spPr/>
    </dgm:pt>
    <dgm:pt modelId="{6E502D37-0C18-4C1D-B5B6-1EE0F7480188}" type="pres">
      <dgm:prSet presAssocID="{BFF9359E-E9B1-4B73-BACC-2C7988765B16}" presName="iconBgRect" presStyleLbl="bgShp" presStyleIdx="2" presStyleCnt="3" custAng="16200000"/>
      <dgm:spPr>
        <a:prstGeom prst="teardrop">
          <a:avLst/>
        </a:prstGeom>
        <a:solidFill>
          <a:schemeClr val="accent1"/>
        </a:solidFill>
      </dgm:spPr>
    </dgm:pt>
    <dgm:pt modelId="{7291F4F3-1EE7-4DA5-9945-2BDB8BB6DF14}" type="pres">
      <dgm:prSet presAssocID="{BFF9359E-E9B1-4B73-BACC-2C7988765B16}" presName="iconRect" presStyleLbl="node1" presStyleIdx="2" presStyleCnt="3"/>
      <dgm:spPr>
        <a:blipFill rotWithShape="1">
          <a:blip xmlns:r="http://schemas.openxmlformats.org/officeDocument/2006/relationships" r:embed="rId3"/>
          <a:srcRect/>
          <a:stretch>
            <a:fillRect l="-11000" r="-11000"/>
          </a:stretch>
        </a:blipFill>
        <a:ln>
          <a:noFill/>
        </a:ln>
      </dgm:spPr>
      <dgm:extLst>
        <a:ext uri="{E40237B7-FDA0-4F09-8148-C483321AD2D9}">
          <dgm14:cNvPr xmlns:dgm14="http://schemas.microsoft.com/office/drawing/2010/diagram" id="0" name="" descr="Partial Sun"/>
        </a:ext>
      </dgm:extLst>
    </dgm:pt>
    <dgm:pt modelId="{D10C2546-83E9-4D63-9C0E-CEAB56718E16}" type="pres">
      <dgm:prSet presAssocID="{BFF9359E-E9B1-4B73-BACC-2C7988765B16}" presName="spaceRect" presStyleCnt="0"/>
      <dgm:spPr/>
    </dgm:pt>
    <dgm:pt modelId="{2D3AA4CD-88DE-4BAA-9BCF-1DE9D253FCAA}" type="pres">
      <dgm:prSet presAssocID="{BFF9359E-E9B1-4B73-BACC-2C7988765B16}" presName="textRect" presStyleLbl="revTx" presStyleIdx="2" presStyleCnt="3">
        <dgm:presLayoutVars>
          <dgm:chMax val="1"/>
          <dgm:chPref val="1"/>
        </dgm:presLayoutVars>
      </dgm:prSet>
      <dgm:spPr/>
    </dgm:pt>
  </dgm:ptLst>
  <dgm:cxnLst>
    <dgm:cxn modelId="{9DFFC12E-9EC7-415F-AF62-C13E19722337}" type="presOf" srcId="{4AF52931-E4CA-4429-AACB-B8747CDB2409}" destId="{D004084F-AAF0-4394-A4B8-1C80AB3016EE}" srcOrd="0" destOrd="0" presId="urn:microsoft.com/office/officeart/2018/5/layout/IconLeafLabelList"/>
    <dgm:cxn modelId="{7F6D8240-3F76-4B70-803C-C0023D804140}" type="presOf" srcId="{81BEB84D-9A77-49C6-9301-B3359FCAC75F}" destId="{4A3CA5A9-4015-4F4C-A300-8CD9B37F28EC}" srcOrd="0" destOrd="0" presId="urn:microsoft.com/office/officeart/2018/5/layout/IconLeafLabelList"/>
    <dgm:cxn modelId="{516EC545-1971-48B3-978C-4756FCDCCFD9}" srcId="{C7720856-93F0-4CC7-B7FD-2466914A11D4}" destId="{BFF9359E-E9B1-4B73-BACC-2C7988765B16}" srcOrd="2" destOrd="0" parTransId="{6E0A40FA-1B79-4089-8B9A-3BA22865FE4E}" sibTransId="{1CEF1965-C516-4C44-BAE3-2FA3F5116930}"/>
    <dgm:cxn modelId="{656B1851-13C8-4201-B702-5947529A0870}" type="presOf" srcId="{C7720856-93F0-4CC7-B7FD-2466914A11D4}" destId="{29BB62C3-8DAE-49E7-A154-FB8CDD20BD56}" srcOrd="0" destOrd="0" presId="urn:microsoft.com/office/officeart/2018/5/layout/IconLeafLabelList"/>
    <dgm:cxn modelId="{888B9FBC-F4A1-4A8B-B703-D87865A65BD0}" type="presOf" srcId="{BFF9359E-E9B1-4B73-BACC-2C7988765B16}" destId="{2D3AA4CD-88DE-4BAA-9BCF-1DE9D253FCAA}" srcOrd="0" destOrd="0" presId="urn:microsoft.com/office/officeart/2018/5/layout/IconLeafLabel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3F2044FB-E33A-4D48-99CA-0445F424817E}" type="presParOf" srcId="{29BB62C3-8DAE-49E7-A154-FB8CDD20BD56}" destId="{FDCF1FF3-A522-43E2-ADBB-4D937E5D4C8B}" srcOrd="0" destOrd="0" presId="urn:microsoft.com/office/officeart/2018/5/layout/IconLeafLabelList"/>
    <dgm:cxn modelId="{8EBEBDEA-C728-40C7-A500-45AAE044D48A}" type="presParOf" srcId="{FDCF1FF3-A522-43E2-ADBB-4D937E5D4C8B}" destId="{4404E5A3-F3AE-4794-ABE8-672905731E8A}" srcOrd="0" destOrd="0" presId="urn:microsoft.com/office/officeart/2018/5/layout/IconLeafLabelList"/>
    <dgm:cxn modelId="{210C2635-EFBE-4087-8A06-CBDDD1A40B20}" type="presParOf" srcId="{FDCF1FF3-A522-43E2-ADBB-4D937E5D4C8B}" destId="{66E983A8-4726-42A4-977A-7FF40FC16E6F}" srcOrd="1" destOrd="0" presId="urn:microsoft.com/office/officeart/2018/5/layout/IconLeafLabelList"/>
    <dgm:cxn modelId="{255544D8-259D-4D93-AADB-48214076CE87}" type="presParOf" srcId="{FDCF1FF3-A522-43E2-ADBB-4D937E5D4C8B}" destId="{816F14CD-531F-4A61-BE1E-1AB8218315CD}" srcOrd="2" destOrd="0" presId="urn:microsoft.com/office/officeart/2018/5/layout/IconLeafLabelList"/>
    <dgm:cxn modelId="{75E893F9-4E62-48F2-9C80-C2B211FD72A7}" type="presParOf" srcId="{FDCF1FF3-A522-43E2-ADBB-4D937E5D4C8B}" destId="{D004084F-AAF0-4394-A4B8-1C80AB3016EE}" srcOrd="3" destOrd="0" presId="urn:microsoft.com/office/officeart/2018/5/layout/IconLeafLabelList"/>
    <dgm:cxn modelId="{C861A5A0-34EA-4D31-8AB0-14505D90A258}" type="presParOf" srcId="{29BB62C3-8DAE-49E7-A154-FB8CDD20BD56}" destId="{F18176B8-4648-41E0-BE74-D3A38454740A}" srcOrd="1" destOrd="0" presId="urn:microsoft.com/office/officeart/2018/5/layout/IconLeafLabelList"/>
    <dgm:cxn modelId="{F1025440-F45A-49AD-8ACD-D6CBEFFD176A}" type="presParOf" srcId="{29BB62C3-8DAE-49E7-A154-FB8CDD20BD56}" destId="{852075D9-1865-4DCB-B7BC-419821E8D39E}" srcOrd="2" destOrd="0" presId="urn:microsoft.com/office/officeart/2018/5/layout/IconLeafLabelList"/>
    <dgm:cxn modelId="{4E0D6DED-5324-4EAB-A18D-B82CD8C0B661}" type="presParOf" srcId="{852075D9-1865-4DCB-B7BC-419821E8D39E}" destId="{F7FA26C2-9A7D-456E-A3F1-57C85E3B8944}" srcOrd="0" destOrd="0" presId="urn:microsoft.com/office/officeart/2018/5/layout/IconLeafLabelList"/>
    <dgm:cxn modelId="{C479A7F5-7C12-4315-B942-CBEA9BC48C5B}" type="presParOf" srcId="{852075D9-1865-4DCB-B7BC-419821E8D39E}" destId="{8D027E61-512C-4C5C-B861-C214EB2B7051}" srcOrd="1" destOrd="0" presId="urn:microsoft.com/office/officeart/2018/5/layout/IconLeafLabelList"/>
    <dgm:cxn modelId="{8A7B0371-E017-432F-84B1-A5868FC44181}" type="presParOf" srcId="{852075D9-1865-4DCB-B7BC-419821E8D39E}" destId="{80D50278-A184-474B-BE1F-D445925966D1}" srcOrd="2" destOrd="0" presId="urn:microsoft.com/office/officeart/2018/5/layout/IconLeafLabelList"/>
    <dgm:cxn modelId="{682FF9C3-C79A-4334-AAE6-6960E2F1CC3A}" type="presParOf" srcId="{852075D9-1865-4DCB-B7BC-419821E8D39E}" destId="{4A3CA5A9-4015-4F4C-A300-8CD9B37F28EC}" srcOrd="3" destOrd="0" presId="urn:microsoft.com/office/officeart/2018/5/layout/IconLeafLabelList"/>
    <dgm:cxn modelId="{D0FB4BF6-4142-4C49-9D81-EC1E04A003A7}" type="presParOf" srcId="{29BB62C3-8DAE-49E7-A154-FB8CDD20BD56}" destId="{1226883D-D094-4C40-8CCE-4CC35ABC012F}" srcOrd="3" destOrd="0" presId="urn:microsoft.com/office/officeart/2018/5/layout/IconLeafLabelList"/>
    <dgm:cxn modelId="{73C2163B-A42F-451B-A59A-AD037C1E51A0}" type="presParOf" srcId="{29BB62C3-8DAE-49E7-A154-FB8CDD20BD56}" destId="{AB01B044-5881-4A3A-96FC-B42D55A09448}" srcOrd="4" destOrd="0" presId="urn:microsoft.com/office/officeart/2018/5/layout/IconLeafLabelList"/>
    <dgm:cxn modelId="{1F109E53-B825-44B8-8CE6-F518A007B81B}" type="presParOf" srcId="{AB01B044-5881-4A3A-96FC-B42D55A09448}" destId="{6E502D37-0C18-4C1D-B5B6-1EE0F7480188}" srcOrd="0" destOrd="0" presId="urn:microsoft.com/office/officeart/2018/5/layout/IconLeafLabelList"/>
    <dgm:cxn modelId="{216E2022-AAA0-4710-9842-2FF0FCE38A9B}" type="presParOf" srcId="{AB01B044-5881-4A3A-96FC-B42D55A09448}" destId="{7291F4F3-1EE7-4DA5-9945-2BDB8BB6DF14}" srcOrd="1" destOrd="0" presId="urn:microsoft.com/office/officeart/2018/5/layout/IconLeafLabelList"/>
    <dgm:cxn modelId="{67F22EF7-F70F-4CD6-8168-8782AFA33100}" type="presParOf" srcId="{AB01B044-5881-4A3A-96FC-B42D55A09448}" destId="{D10C2546-83E9-4D63-9C0E-CEAB56718E16}" srcOrd="2" destOrd="0" presId="urn:microsoft.com/office/officeart/2018/5/layout/IconLeafLabelList"/>
    <dgm:cxn modelId="{C4F521B0-CF88-49A3-877D-1D085FB5FCB0}" type="presParOf" srcId="{AB01B044-5881-4A3A-96FC-B42D55A09448}" destId="{2D3AA4CD-88DE-4BAA-9BCF-1DE9D253FCA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4E5A3-F3AE-4794-ABE8-672905731E8A}">
      <dsp:nvSpPr>
        <dsp:cNvPr id="0" name=""/>
        <dsp:cNvSpPr/>
      </dsp:nvSpPr>
      <dsp:spPr>
        <a:xfrm rot="16200000">
          <a:off x="616949" y="413618"/>
          <a:ext cx="1818562" cy="1818562"/>
        </a:xfrm>
        <a:prstGeom prst="teardrop">
          <a:avLst/>
        </a:prstGeom>
        <a:solidFill>
          <a:schemeClr val="accent1"/>
        </a:solidFill>
        <a:ln>
          <a:noFill/>
        </a:ln>
        <a:effectLst/>
      </dsp:spPr>
      <dsp:style>
        <a:lnRef idx="0">
          <a:scrgbClr r="0" g="0" b="0"/>
        </a:lnRef>
        <a:fillRef idx="1">
          <a:scrgbClr r="0" g="0" b="0"/>
        </a:fillRef>
        <a:effectRef idx="2">
          <a:scrgbClr r="0" g="0" b="0"/>
        </a:effectRef>
        <a:fontRef idx="minor"/>
      </dsp:style>
    </dsp:sp>
    <dsp:sp modelId="{66E983A8-4726-42A4-977A-7FF40FC16E6F}">
      <dsp:nvSpPr>
        <dsp:cNvPr id="0" name=""/>
        <dsp:cNvSpPr/>
      </dsp:nvSpPr>
      <dsp:spPr>
        <a:xfrm>
          <a:off x="899740" y="804321"/>
          <a:ext cx="1043437" cy="1043437"/>
        </a:xfrm>
        <a:prstGeom prst="rect">
          <a:avLst/>
        </a:prstGeom>
        <a:blipFill rotWithShape="1">
          <a:blip xmlns:r="http://schemas.openxmlformats.org/officeDocument/2006/relationships" r:embed="rId1"/>
          <a:srcRect/>
          <a:stretch>
            <a:fillRect l="-11000" r="-11000"/>
          </a:stretch>
        </a:blipFill>
        <a:ln>
          <a:noFill/>
        </a:ln>
        <a:effectLst/>
      </dsp:spPr>
      <dsp:style>
        <a:lnRef idx="0">
          <a:scrgbClr r="0" g="0" b="0"/>
        </a:lnRef>
        <a:fillRef idx="3">
          <a:scrgbClr r="0" g="0" b="0"/>
        </a:fillRef>
        <a:effectRef idx="2">
          <a:scrgbClr r="0" g="0" b="0"/>
        </a:effectRef>
        <a:fontRef idx="minor">
          <a:schemeClr val="lt1"/>
        </a:fontRef>
      </dsp:style>
    </dsp:sp>
    <dsp:sp modelId="{D004084F-AAF0-4394-A4B8-1C80AB3016EE}">
      <dsp:nvSpPr>
        <dsp:cNvPr id="0" name=""/>
        <dsp:cNvSpPr/>
      </dsp:nvSpPr>
      <dsp:spPr>
        <a:xfrm>
          <a:off x="35606" y="279861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100000"/>
            </a:lnSpc>
            <a:spcBef>
              <a:spcPct val="0"/>
            </a:spcBef>
            <a:spcAft>
              <a:spcPct val="35000"/>
            </a:spcAft>
            <a:buNone/>
            <a:defRPr cap="all"/>
          </a:pPr>
          <a:r>
            <a:rPr lang="es-ES" sz="3200" kern="1200" noProof="0" dirty="0"/>
            <a:t>Norte</a:t>
          </a:r>
        </a:p>
      </dsp:txBody>
      <dsp:txXfrm>
        <a:off x="35606" y="2798618"/>
        <a:ext cx="2981250" cy="720000"/>
      </dsp:txXfrm>
    </dsp:sp>
    <dsp:sp modelId="{F7FA26C2-9A7D-456E-A3F1-57C85E3B8944}">
      <dsp:nvSpPr>
        <dsp:cNvPr id="0" name=""/>
        <dsp:cNvSpPr/>
      </dsp:nvSpPr>
      <dsp:spPr>
        <a:xfrm rot="16200000">
          <a:off x="4119918" y="413618"/>
          <a:ext cx="1818562" cy="1818562"/>
        </a:xfrm>
        <a:prstGeom prst="teardrop">
          <a:avLst/>
        </a:prstGeom>
        <a:solidFill>
          <a:schemeClr val="accent1"/>
        </a:solidFill>
        <a:ln>
          <a:noFill/>
        </a:ln>
        <a:effectLst/>
      </dsp:spPr>
      <dsp:style>
        <a:lnRef idx="0">
          <a:scrgbClr r="0" g="0" b="0"/>
        </a:lnRef>
        <a:fillRef idx="1">
          <a:scrgbClr r="0" g="0" b="0"/>
        </a:fillRef>
        <a:effectRef idx="2">
          <a:scrgbClr r="0" g="0" b="0"/>
        </a:effectRef>
        <a:fontRef idx="minor"/>
      </dsp:style>
    </dsp:sp>
    <dsp:sp modelId="{8D027E61-512C-4C5C-B861-C214EB2B7051}">
      <dsp:nvSpPr>
        <dsp:cNvPr id="0" name=""/>
        <dsp:cNvSpPr/>
      </dsp:nvSpPr>
      <dsp:spPr>
        <a:xfrm>
          <a:off x="4507481" y="801180"/>
          <a:ext cx="1043437" cy="1043437"/>
        </a:xfrm>
        <a:prstGeom prst="rect">
          <a:avLst/>
        </a:prstGeom>
        <a:blipFill rotWithShape="1">
          <a:blip xmlns:r="http://schemas.openxmlformats.org/officeDocument/2006/relationships" r:embed="rId2"/>
          <a:srcRect/>
          <a:stretch>
            <a:fillRect l="-11000" r="-11000"/>
          </a:stretch>
        </a:blipFill>
        <a:ln>
          <a:noFill/>
        </a:ln>
        <a:effectLst/>
      </dsp:spPr>
      <dsp:style>
        <a:lnRef idx="0">
          <a:scrgbClr r="0" g="0" b="0"/>
        </a:lnRef>
        <a:fillRef idx="3">
          <a:scrgbClr r="0" g="0" b="0"/>
        </a:fillRef>
        <a:effectRef idx="2">
          <a:scrgbClr r="0" g="0" b="0"/>
        </a:effectRef>
        <a:fontRef idx="minor">
          <a:schemeClr val="lt1"/>
        </a:fontRef>
      </dsp:style>
    </dsp:sp>
    <dsp:sp modelId="{4A3CA5A9-4015-4F4C-A300-8CD9B37F28EC}">
      <dsp:nvSpPr>
        <dsp:cNvPr id="0" name=""/>
        <dsp:cNvSpPr/>
      </dsp:nvSpPr>
      <dsp:spPr>
        <a:xfrm>
          <a:off x="3538574" y="279861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100000"/>
            </a:lnSpc>
            <a:spcBef>
              <a:spcPct val="0"/>
            </a:spcBef>
            <a:spcAft>
              <a:spcPct val="35000"/>
            </a:spcAft>
            <a:buNone/>
            <a:defRPr cap="all"/>
          </a:pPr>
          <a:r>
            <a:rPr lang="es-ES" sz="3200" kern="1200" noProof="0" dirty="0"/>
            <a:t>Centro</a:t>
          </a:r>
        </a:p>
      </dsp:txBody>
      <dsp:txXfrm>
        <a:off x="3538574" y="2798618"/>
        <a:ext cx="2981250" cy="720000"/>
      </dsp:txXfrm>
    </dsp:sp>
    <dsp:sp modelId="{6E502D37-0C18-4C1D-B5B6-1EE0F7480188}">
      <dsp:nvSpPr>
        <dsp:cNvPr id="0" name=""/>
        <dsp:cNvSpPr/>
      </dsp:nvSpPr>
      <dsp:spPr>
        <a:xfrm rot="16200000">
          <a:off x="7622887" y="413618"/>
          <a:ext cx="1818562" cy="1818562"/>
        </a:xfrm>
        <a:prstGeom prst="teardrop">
          <a:avLst/>
        </a:prstGeom>
        <a:solidFill>
          <a:schemeClr val="accent1"/>
        </a:solidFill>
        <a:ln>
          <a:noFill/>
        </a:ln>
        <a:effectLst/>
      </dsp:spPr>
      <dsp:style>
        <a:lnRef idx="0">
          <a:scrgbClr r="0" g="0" b="0"/>
        </a:lnRef>
        <a:fillRef idx="1">
          <a:scrgbClr r="0" g="0" b="0"/>
        </a:fillRef>
        <a:effectRef idx="2">
          <a:scrgbClr r="0" g="0" b="0"/>
        </a:effectRef>
        <a:fontRef idx="minor"/>
      </dsp:style>
    </dsp:sp>
    <dsp:sp modelId="{7291F4F3-1EE7-4DA5-9945-2BDB8BB6DF14}">
      <dsp:nvSpPr>
        <dsp:cNvPr id="0" name=""/>
        <dsp:cNvSpPr/>
      </dsp:nvSpPr>
      <dsp:spPr>
        <a:xfrm>
          <a:off x="8010450" y="801180"/>
          <a:ext cx="1043437" cy="1043437"/>
        </a:xfrm>
        <a:prstGeom prst="rect">
          <a:avLst/>
        </a:prstGeom>
        <a:blipFill rotWithShape="1">
          <a:blip xmlns:r="http://schemas.openxmlformats.org/officeDocument/2006/relationships" r:embed="rId3"/>
          <a:srcRect/>
          <a:stretch>
            <a:fillRect l="-11000" r="-11000"/>
          </a:stretch>
        </a:blipFill>
        <a:ln>
          <a:noFill/>
        </a:ln>
        <a:effectLst/>
      </dsp:spPr>
      <dsp:style>
        <a:lnRef idx="0">
          <a:scrgbClr r="0" g="0" b="0"/>
        </a:lnRef>
        <a:fillRef idx="3">
          <a:scrgbClr r="0" g="0" b="0"/>
        </a:fillRef>
        <a:effectRef idx="2">
          <a:scrgbClr r="0" g="0" b="0"/>
        </a:effectRef>
        <a:fontRef idx="minor">
          <a:schemeClr val="lt1"/>
        </a:fontRef>
      </dsp:style>
    </dsp:sp>
    <dsp:sp modelId="{2D3AA4CD-88DE-4BAA-9BCF-1DE9D253FCAA}">
      <dsp:nvSpPr>
        <dsp:cNvPr id="0" name=""/>
        <dsp:cNvSpPr/>
      </dsp:nvSpPr>
      <dsp:spPr>
        <a:xfrm>
          <a:off x="7041543" y="279861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100000"/>
            </a:lnSpc>
            <a:spcBef>
              <a:spcPct val="0"/>
            </a:spcBef>
            <a:spcAft>
              <a:spcPct val="35000"/>
            </a:spcAft>
            <a:buNone/>
            <a:defRPr cap="all"/>
          </a:pPr>
          <a:r>
            <a:rPr lang="es-ES" sz="3200" kern="1200" noProof="0" dirty="0"/>
            <a:t>sur</a:t>
          </a:r>
        </a:p>
      </dsp:txBody>
      <dsp:txXfrm>
        <a:off x="7041543" y="2798618"/>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F78A7-59A1-4638-A8C2-3DA4DB055FD9}" type="datetimeFigureOut">
              <a:rPr lang="es-CL" smtClean="0"/>
              <a:t>20-11-2020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8D986-FDEE-4017-8CA1-744598BB3211}" type="slidenum">
              <a:rPr lang="es-CL" smtClean="0"/>
              <a:t>‹Nº›</a:t>
            </a:fld>
            <a:endParaRPr lang="es-CL"/>
          </a:p>
        </p:txBody>
      </p:sp>
    </p:spTree>
    <p:extLst>
      <p:ext uri="{BB962C8B-B14F-4D97-AF65-F5344CB8AC3E}">
        <p14:creationId xmlns:p14="http://schemas.microsoft.com/office/powerpoint/2010/main" val="366465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48D66D-B8C4-4C71-AFDB-4F8602FE9580}" type="slidenum">
              <a:rPr lang="es-ES" smtClean="0"/>
              <a:t>2</a:t>
            </a:fld>
            <a:endParaRPr lang="es-ES"/>
          </a:p>
        </p:txBody>
      </p:sp>
    </p:spTree>
    <p:extLst>
      <p:ext uri="{BB962C8B-B14F-4D97-AF65-F5344CB8AC3E}">
        <p14:creationId xmlns:p14="http://schemas.microsoft.com/office/powerpoint/2010/main" val="40686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11/20/2020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‹Nº›</a:t>
            </a:fld>
            <a:endParaRPr lang="en-US" dirty="0"/>
          </a:p>
        </p:txBody>
      </p:sp>
    </p:spTree>
    <p:extLst>
      <p:ext uri="{BB962C8B-B14F-4D97-AF65-F5344CB8AC3E}">
        <p14:creationId xmlns:p14="http://schemas.microsoft.com/office/powerpoint/2010/main" val="245189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11/20/2020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268834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11/20/2020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357881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11/20/2020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3592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11/20/2020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75903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11/20/2020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24558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11/20/2020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18827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11/20/2020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364861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11/20/2020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417158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11/20/2020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65709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11/20/2020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65155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11/20/2020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‹Nº›</a:t>
            </a:fld>
            <a:endParaRPr lang="en-US"/>
          </a:p>
        </p:txBody>
      </p:sp>
    </p:spTree>
    <p:extLst>
      <p:ext uri="{BB962C8B-B14F-4D97-AF65-F5344CB8AC3E}">
        <p14:creationId xmlns:p14="http://schemas.microsoft.com/office/powerpoint/2010/main" val="5575009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ofZklIDi1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h7bTanxa1M"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youtu.be/cdcXg8NrGV0" TargetMode="External"/><Relationship Id="rId4" Type="http://schemas.openxmlformats.org/officeDocument/2006/relationships/hyperlink" Target="https://youtu.be/NDR63Rymhro"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21316-E4D0-41D7-9C79-9FF8F36D4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AC1750-ABB9-4F6F-A5EA-C922C5FDEA08}"/>
              </a:ext>
            </a:extLst>
          </p:cNvPr>
          <p:cNvPicPr>
            <a:picLocks noChangeAspect="1"/>
          </p:cNvPicPr>
          <p:nvPr/>
        </p:nvPicPr>
        <p:blipFill rotWithShape="1">
          <a:blip r:embed="rId2"/>
          <a:srcRect l="31437" r="9229" b="-1"/>
          <a:stretch/>
        </p:blipFill>
        <p:spPr>
          <a:xfrm>
            <a:off x="1" y="10"/>
            <a:ext cx="6096000" cy="6857990"/>
          </a:xfrm>
          <a:prstGeom prst="rect">
            <a:avLst/>
          </a:prstGeom>
        </p:spPr>
      </p:pic>
      <p:sp>
        <p:nvSpPr>
          <p:cNvPr id="11" name="Rectangle 10">
            <a:extLst>
              <a:ext uri="{FF2B5EF4-FFF2-40B4-BE49-F238E27FC236}">
                <a16:creationId xmlns:a16="http://schemas.microsoft.com/office/drawing/2014/main" id="{07EE0F9E-42CB-4AE4-971C-7BD191D5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AEB967B-31A3-42E3-8382-73443D264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371601"/>
            <a:ext cx="33909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CFFF30-2586-496D-89C6-92A5152FA22E}"/>
              </a:ext>
            </a:extLst>
          </p:cNvPr>
          <p:cNvSpPr>
            <a:spLocks noGrp="1"/>
          </p:cNvSpPr>
          <p:nvPr>
            <p:ph type="ctrTitle"/>
          </p:nvPr>
        </p:nvSpPr>
        <p:spPr>
          <a:xfrm>
            <a:off x="7952936" y="1674629"/>
            <a:ext cx="2550941" cy="2057400"/>
          </a:xfrm>
        </p:spPr>
        <p:txBody>
          <a:bodyPr>
            <a:normAutofit/>
          </a:bodyPr>
          <a:lstStyle/>
          <a:p>
            <a:r>
              <a:rPr lang="es-CL" sz="3200" dirty="0"/>
              <a:t>Clase de Música PPT 15</a:t>
            </a:r>
          </a:p>
        </p:txBody>
      </p:sp>
      <p:sp>
        <p:nvSpPr>
          <p:cNvPr id="3" name="Subtítulo 2">
            <a:extLst>
              <a:ext uri="{FF2B5EF4-FFF2-40B4-BE49-F238E27FC236}">
                <a16:creationId xmlns:a16="http://schemas.microsoft.com/office/drawing/2014/main" id="{DFD22706-1E27-4FF0-BFEC-C983C9ABCCE5}"/>
              </a:ext>
            </a:extLst>
          </p:cNvPr>
          <p:cNvSpPr>
            <a:spLocks noGrp="1"/>
          </p:cNvSpPr>
          <p:nvPr>
            <p:ph type="subTitle" idx="1"/>
          </p:nvPr>
        </p:nvSpPr>
        <p:spPr>
          <a:xfrm>
            <a:off x="7952936" y="4114800"/>
            <a:ext cx="2466535" cy="1029286"/>
          </a:xfrm>
        </p:spPr>
        <p:txBody>
          <a:bodyPr>
            <a:normAutofit/>
          </a:bodyPr>
          <a:lstStyle/>
          <a:p>
            <a:r>
              <a:rPr lang="es-CL" sz="2000" dirty="0"/>
              <a:t>Prof. Claudia Coñuecar</a:t>
            </a:r>
          </a:p>
        </p:txBody>
      </p:sp>
      <p:pic>
        <p:nvPicPr>
          <p:cNvPr id="5" name="Imagen 4">
            <a:extLst>
              <a:ext uri="{FF2B5EF4-FFF2-40B4-BE49-F238E27FC236}">
                <a16:creationId xmlns:a16="http://schemas.microsoft.com/office/drawing/2014/main" id="{65B7F942-1A3C-4268-95A5-E77F6A5BB84C}"/>
              </a:ext>
            </a:extLst>
          </p:cNvPr>
          <p:cNvPicPr>
            <a:picLocks noChangeAspect="1"/>
          </p:cNvPicPr>
          <p:nvPr/>
        </p:nvPicPr>
        <p:blipFill>
          <a:blip r:embed="rId3"/>
          <a:stretch>
            <a:fillRect/>
          </a:stretch>
        </p:blipFill>
        <p:spPr>
          <a:xfrm>
            <a:off x="8733034" y="5642449"/>
            <a:ext cx="995850" cy="1059078"/>
          </a:xfrm>
          <a:prstGeom prst="rect">
            <a:avLst/>
          </a:prstGeom>
        </p:spPr>
      </p:pic>
    </p:spTree>
    <p:extLst>
      <p:ext uri="{BB962C8B-B14F-4D97-AF65-F5344CB8AC3E}">
        <p14:creationId xmlns:p14="http://schemas.microsoft.com/office/powerpoint/2010/main" val="15263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F578D80-2AF1-4A38-9A34-3018EE38BC9B}"/>
              </a:ext>
            </a:extLst>
          </p:cNvPr>
          <p:cNvSpPr>
            <a:spLocks noGrp="1"/>
          </p:cNvSpPr>
          <p:nvPr>
            <p:ph type="title"/>
          </p:nvPr>
        </p:nvSpPr>
        <p:spPr>
          <a:xfrm>
            <a:off x="7285978" y="959278"/>
            <a:ext cx="3714872" cy="992512"/>
          </a:xfrm>
        </p:spPr>
        <p:txBody>
          <a:bodyPr>
            <a:normAutofit/>
          </a:bodyPr>
          <a:lstStyle/>
          <a:p>
            <a:pPr algn="ctr"/>
            <a:r>
              <a:rPr lang="es-CL" dirty="0"/>
              <a:t>Audiciones</a:t>
            </a:r>
            <a:endParaRPr lang="es-CL"/>
          </a:p>
        </p:txBody>
      </p:sp>
      <p:pic>
        <p:nvPicPr>
          <p:cNvPr id="4" name="Imagen 3">
            <a:extLst>
              <a:ext uri="{FF2B5EF4-FFF2-40B4-BE49-F238E27FC236}">
                <a16:creationId xmlns:a16="http://schemas.microsoft.com/office/drawing/2014/main" id="{4EF1F23D-8AE1-4BB8-B840-2947ECE136F1}"/>
              </a:ext>
            </a:extLst>
          </p:cNvPr>
          <p:cNvPicPr>
            <a:picLocks noChangeAspect="1"/>
          </p:cNvPicPr>
          <p:nvPr/>
        </p:nvPicPr>
        <p:blipFill rotWithShape="1">
          <a:blip r:embed="rId2"/>
          <a:srcRect l="15864" r="22358"/>
          <a:stretch/>
        </p:blipFill>
        <p:spPr>
          <a:xfrm>
            <a:off x="20" y="10"/>
            <a:ext cx="6095980" cy="6857990"/>
          </a:xfrm>
          <a:prstGeom prst="rect">
            <a:avLst/>
          </a:prstGeom>
        </p:spPr>
      </p:pic>
      <p:sp>
        <p:nvSpPr>
          <p:cNvPr id="3" name="Marcador de contenido 2">
            <a:extLst>
              <a:ext uri="{FF2B5EF4-FFF2-40B4-BE49-F238E27FC236}">
                <a16:creationId xmlns:a16="http://schemas.microsoft.com/office/drawing/2014/main" id="{732C26FA-93E4-4D3C-87BF-FE94D2C783F1}"/>
              </a:ext>
            </a:extLst>
          </p:cNvPr>
          <p:cNvSpPr>
            <a:spLocks noGrp="1"/>
          </p:cNvSpPr>
          <p:nvPr>
            <p:ph idx="1"/>
          </p:nvPr>
        </p:nvSpPr>
        <p:spPr>
          <a:xfrm>
            <a:off x="7378995" y="2135939"/>
            <a:ext cx="3572540" cy="3546806"/>
          </a:xfrm>
        </p:spPr>
        <p:txBody>
          <a:bodyPr>
            <a:normAutofit/>
          </a:bodyPr>
          <a:lstStyle/>
          <a:p>
            <a:r>
              <a:rPr lang="es-CL" dirty="0"/>
              <a:t>Música Mapuche: </a:t>
            </a:r>
            <a:r>
              <a:rPr lang="es-CL" dirty="0">
                <a:hlinkClick r:id="rId3"/>
              </a:rPr>
              <a:t>https://youtu.be/4ofZklIDi1w</a:t>
            </a:r>
            <a:endParaRPr lang="es-CL" dirty="0"/>
          </a:p>
          <a:p>
            <a:endParaRPr lang="es-CL" dirty="0"/>
          </a:p>
          <a:p>
            <a:r>
              <a:rPr lang="es-CL" dirty="0"/>
              <a:t>Música y Cantos mapuches: https://youtu.be/l883ipGGux4</a:t>
            </a:r>
          </a:p>
        </p:txBody>
      </p:sp>
    </p:spTree>
    <p:extLst>
      <p:ext uri="{BB962C8B-B14F-4D97-AF65-F5344CB8AC3E}">
        <p14:creationId xmlns:p14="http://schemas.microsoft.com/office/powerpoint/2010/main" val="163299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A587A-33D1-445D-863C-7D020A6C26B5}"/>
              </a:ext>
            </a:extLst>
          </p:cNvPr>
          <p:cNvSpPr>
            <a:spLocks noGrp="1"/>
          </p:cNvSpPr>
          <p:nvPr>
            <p:ph type="title"/>
          </p:nvPr>
        </p:nvSpPr>
        <p:spPr>
          <a:xfrm>
            <a:off x="1095375" y="247650"/>
            <a:ext cx="9486900" cy="1371600"/>
          </a:xfrm>
        </p:spPr>
        <p:txBody>
          <a:bodyPr/>
          <a:lstStyle/>
          <a:p>
            <a:r>
              <a:rPr lang="es-CL" dirty="0"/>
              <a:t>Zona Sur Chilota</a:t>
            </a:r>
          </a:p>
        </p:txBody>
      </p:sp>
      <p:sp>
        <p:nvSpPr>
          <p:cNvPr id="3" name="Marcador de contenido 2">
            <a:extLst>
              <a:ext uri="{FF2B5EF4-FFF2-40B4-BE49-F238E27FC236}">
                <a16:creationId xmlns:a16="http://schemas.microsoft.com/office/drawing/2014/main" id="{57115B9C-5A33-40A1-ACC9-9F449062FEB6}"/>
              </a:ext>
            </a:extLst>
          </p:cNvPr>
          <p:cNvSpPr>
            <a:spLocks noGrp="1"/>
          </p:cNvSpPr>
          <p:nvPr>
            <p:ph idx="1"/>
          </p:nvPr>
        </p:nvSpPr>
        <p:spPr>
          <a:xfrm>
            <a:off x="952499" y="2149328"/>
            <a:ext cx="9486901" cy="3918098"/>
          </a:xfrm>
        </p:spPr>
        <p:txBody>
          <a:bodyPr/>
          <a:lstStyle/>
          <a:p>
            <a:pPr algn="just">
              <a:lnSpc>
                <a:spcPct val="150000"/>
              </a:lnSpc>
            </a:pPr>
            <a:r>
              <a:rPr lang="es-ES" b="0" i="0" dirty="0">
                <a:solidFill>
                  <a:srgbClr val="000000"/>
                </a:solidFill>
                <a:effectLst/>
              </a:rPr>
              <a:t>Una rica diversidad folclórica se produce al sur de Chile, debido a las múltiples influencias culturales que han ejercido los distintos pueblos originarios chilenos, como la colonización extranjera, especialmente la española. La Isla de Chiloé se ha convertido, quizá en una de las zonas más representativas a nivel folclórico, caracterizándose de la música chilota, por su gran vitalidad, ritmo ágil y alegre que se manifiesta sobre todo en las danzas.</a:t>
            </a:r>
            <a:endParaRPr lang="es-CL" dirty="0"/>
          </a:p>
        </p:txBody>
      </p:sp>
    </p:spTree>
    <p:extLst>
      <p:ext uri="{BB962C8B-B14F-4D97-AF65-F5344CB8AC3E}">
        <p14:creationId xmlns:p14="http://schemas.microsoft.com/office/powerpoint/2010/main" val="214278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39E97B05-72D5-4777-A631-276FFA3903BB}"/>
              </a:ext>
            </a:extLst>
          </p:cNvPr>
          <p:cNvPicPr>
            <a:picLocks noGrp="1" noChangeAspect="1"/>
          </p:cNvPicPr>
          <p:nvPr>
            <p:ph idx="1"/>
          </p:nvPr>
        </p:nvPicPr>
        <p:blipFill rotWithShape="1">
          <a:blip r:embed="rId2"/>
          <a:srcRect t="3480" b="21520"/>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ADB75148-2791-4D20-8938-D7554D86B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0343"/>
            <a:ext cx="12192000" cy="1937657"/>
          </a:xfrm>
          <a:prstGeom prst="rect">
            <a:avLst/>
          </a:prstGeom>
          <a:gradFill>
            <a:gsLst>
              <a:gs pos="47000">
                <a:srgbClr val="000000">
                  <a:alpha val="18000"/>
                </a:srgbClr>
              </a:gs>
              <a:gs pos="0">
                <a:schemeClr val="tx1">
                  <a:alpha val="0"/>
                </a:schemeClr>
              </a:gs>
              <a:gs pos="100000">
                <a:srgbClr val="000000">
                  <a:alpha val="3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C6EC97-9AC1-47B8-96AE-B61CA4E9129B}"/>
              </a:ext>
            </a:extLst>
          </p:cNvPr>
          <p:cNvSpPr>
            <a:spLocks noGrp="1"/>
          </p:cNvSpPr>
          <p:nvPr>
            <p:ph type="title"/>
          </p:nvPr>
        </p:nvSpPr>
        <p:spPr>
          <a:xfrm>
            <a:off x="611841" y="5670550"/>
            <a:ext cx="7446131" cy="685800"/>
          </a:xfrm>
        </p:spPr>
        <p:txBody>
          <a:bodyPr vert="horz" lIns="91440" tIns="45720" rIns="91440" bIns="45720" rtlCol="0" anchor="ctr">
            <a:normAutofit/>
          </a:bodyPr>
          <a:lstStyle/>
          <a:p>
            <a:r>
              <a:rPr lang="en-US" kern="1200" cap="all" spc="300" baseline="0" dirty="0">
                <a:solidFill>
                  <a:srgbClr val="FFFFFF"/>
                </a:solidFill>
                <a:latin typeface="+mj-lt"/>
                <a:ea typeface="+mj-ea"/>
                <a:cs typeface="+mj-cs"/>
              </a:rPr>
              <a:t>Zona sur </a:t>
            </a:r>
            <a:r>
              <a:rPr lang="en-US" kern="1200" cap="all" spc="300" baseline="0" dirty="0" err="1">
                <a:solidFill>
                  <a:srgbClr val="FFFFFF"/>
                </a:solidFill>
                <a:latin typeface="+mj-lt"/>
                <a:ea typeface="+mj-ea"/>
                <a:cs typeface="+mj-cs"/>
              </a:rPr>
              <a:t>chilota</a:t>
            </a:r>
            <a:endParaRPr lang="en-US" kern="1200" cap="all" spc="300" baseline="0" dirty="0">
              <a:solidFill>
                <a:srgbClr val="FFFFFF"/>
              </a:solidFill>
              <a:latin typeface="+mj-lt"/>
              <a:ea typeface="+mj-ea"/>
              <a:cs typeface="+mj-cs"/>
            </a:endParaRPr>
          </a:p>
        </p:txBody>
      </p:sp>
    </p:spTree>
    <p:extLst>
      <p:ext uri="{BB962C8B-B14F-4D97-AF65-F5344CB8AC3E}">
        <p14:creationId xmlns:p14="http://schemas.microsoft.com/office/powerpoint/2010/main" val="342089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500CDE5-4380-4349-8FFA-C4C097307B90}"/>
              </a:ext>
            </a:extLst>
          </p:cNvPr>
          <p:cNvSpPr>
            <a:spLocks noGrp="1"/>
          </p:cNvSpPr>
          <p:nvPr>
            <p:ph type="title"/>
          </p:nvPr>
        </p:nvSpPr>
        <p:spPr>
          <a:xfrm>
            <a:off x="7285978" y="959278"/>
            <a:ext cx="3714872" cy="992512"/>
          </a:xfrm>
        </p:spPr>
        <p:txBody>
          <a:bodyPr>
            <a:normAutofit/>
          </a:bodyPr>
          <a:lstStyle/>
          <a:p>
            <a:pPr algn="ctr"/>
            <a:r>
              <a:rPr lang="es-CL" dirty="0"/>
              <a:t>Bailes de Chiloé</a:t>
            </a:r>
            <a:endParaRPr lang="es-CL"/>
          </a:p>
        </p:txBody>
      </p:sp>
      <p:pic>
        <p:nvPicPr>
          <p:cNvPr id="4" name="Imagen 3">
            <a:extLst>
              <a:ext uri="{FF2B5EF4-FFF2-40B4-BE49-F238E27FC236}">
                <a16:creationId xmlns:a16="http://schemas.microsoft.com/office/drawing/2014/main" id="{ABFFAB06-3945-4D95-A123-55E4AFF8B908}"/>
              </a:ext>
            </a:extLst>
          </p:cNvPr>
          <p:cNvPicPr>
            <a:picLocks noChangeAspect="1"/>
          </p:cNvPicPr>
          <p:nvPr/>
        </p:nvPicPr>
        <p:blipFill rotWithShape="1">
          <a:blip r:embed="rId2"/>
          <a:srcRect l="12594" r="14347"/>
          <a:stretch/>
        </p:blipFill>
        <p:spPr>
          <a:xfrm>
            <a:off x="20" y="10"/>
            <a:ext cx="6095980" cy="6857990"/>
          </a:xfrm>
          <a:prstGeom prst="rect">
            <a:avLst/>
          </a:prstGeom>
        </p:spPr>
      </p:pic>
      <p:sp>
        <p:nvSpPr>
          <p:cNvPr id="3" name="Marcador de contenido 2">
            <a:extLst>
              <a:ext uri="{FF2B5EF4-FFF2-40B4-BE49-F238E27FC236}">
                <a16:creationId xmlns:a16="http://schemas.microsoft.com/office/drawing/2014/main" id="{20310CF5-9983-48FA-B0E5-2F85906628CB}"/>
              </a:ext>
            </a:extLst>
          </p:cNvPr>
          <p:cNvSpPr>
            <a:spLocks noGrp="1"/>
          </p:cNvSpPr>
          <p:nvPr>
            <p:ph idx="1"/>
          </p:nvPr>
        </p:nvSpPr>
        <p:spPr>
          <a:xfrm>
            <a:off x="7378995" y="2135939"/>
            <a:ext cx="3572540" cy="3546806"/>
          </a:xfrm>
        </p:spPr>
        <p:txBody>
          <a:bodyPr>
            <a:normAutofit/>
          </a:bodyPr>
          <a:lstStyle/>
          <a:p>
            <a:r>
              <a:rPr lang="es-CL" dirty="0" err="1"/>
              <a:t>Trastasera</a:t>
            </a:r>
            <a:endParaRPr lang="es-CL" dirty="0"/>
          </a:p>
          <a:p>
            <a:r>
              <a:rPr lang="es-CL" dirty="0"/>
              <a:t>Pericona</a:t>
            </a:r>
          </a:p>
          <a:p>
            <a:r>
              <a:rPr lang="es-CL" dirty="0"/>
              <a:t>Cueca del </a:t>
            </a:r>
            <a:r>
              <a:rPr lang="es-CL" dirty="0" err="1"/>
              <a:t>Chapecao</a:t>
            </a:r>
            <a:endParaRPr lang="es-CL" dirty="0"/>
          </a:p>
          <a:p>
            <a:r>
              <a:rPr lang="es-CL" dirty="0"/>
              <a:t>Costillar</a:t>
            </a:r>
          </a:p>
          <a:p>
            <a:r>
              <a:rPr lang="es-CL" dirty="0"/>
              <a:t>Sirilla</a:t>
            </a:r>
          </a:p>
          <a:p>
            <a:r>
              <a:rPr lang="es-CL" dirty="0"/>
              <a:t>Cueca chilota</a:t>
            </a:r>
          </a:p>
          <a:p>
            <a:r>
              <a:rPr lang="es-CL" dirty="0"/>
              <a:t>Vals Chilote</a:t>
            </a:r>
          </a:p>
        </p:txBody>
      </p:sp>
    </p:spTree>
    <p:extLst>
      <p:ext uri="{BB962C8B-B14F-4D97-AF65-F5344CB8AC3E}">
        <p14:creationId xmlns:p14="http://schemas.microsoft.com/office/powerpoint/2010/main" val="89790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707E932-45D3-46F0-8B2D-99A98DB87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A88BDC45-B00E-4934-A2F0-49772F91C880}"/>
              </a:ext>
            </a:extLst>
          </p:cNvPr>
          <p:cNvPicPr>
            <a:picLocks noGrp="1" noChangeAspect="1"/>
          </p:cNvPicPr>
          <p:nvPr>
            <p:ph idx="1"/>
          </p:nvPr>
        </p:nvPicPr>
        <p:blipFill rotWithShape="1">
          <a:blip r:embed="rId2"/>
          <a:srcRect t="2174"/>
          <a:stretch/>
        </p:blipFill>
        <p:spPr>
          <a:xfrm>
            <a:off x="1" y="10"/>
            <a:ext cx="12192000" cy="6857990"/>
          </a:xfrm>
          <a:prstGeom prst="rect">
            <a:avLst/>
          </a:prstGeom>
        </p:spPr>
      </p:pic>
      <p:sp>
        <p:nvSpPr>
          <p:cNvPr id="21" name="Rectangle 17">
            <a:extLst>
              <a:ext uri="{FF2B5EF4-FFF2-40B4-BE49-F238E27FC236}">
                <a16:creationId xmlns:a16="http://schemas.microsoft.com/office/drawing/2014/main" id="{79EA45C1-5D9B-4851-BC36-CF2BBE008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D710A18-81CE-4787-BA26-435F8DFF261E}"/>
              </a:ext>
            </a:extLst>
          </p:cNvPr>
          <p:cNvSpPr>
            <a:spLocks noGrp="1"/>
          </p:cNvSpPr>
          <p:nvPr>
            <p:ph type="title"/>
          </p:nvPr>
        </p:nvSpPr>
        <p:spPr>
          <a:xfrm>
            <a:off x="1771267" y="2057399"/>
            <a:ext cx="2591567" cy="1734671"/>
          </a:xfrm>
        </p:spPr>
        <p:txBody>
          <a:bodyPr vert="horz" lIns="91440" tIns="45720" rIns="91440" bIns="45720" rtlCol="0" anchor="b">
            <a:normAutofit/>
          </a:bodyPr>
          <a:lstStyle/>
          <a:p>
            <a:pPr algn="ctr"/>
            <a:r>
              <a:rPr lang="en-US" kern="1200" cap="all" spc="300" baseline="0">
                <a:solidFill>
                  <a:schemeClr val="bg2"/>
                </a:solidFill>
                <a:latin typeface="+mj-lt"/>
                <a:ea typeface="+mj-ea"/>
                <a:cs typeface="+mj-cs"/>
              </a:rPr>
              <a:t>Curanto chilote</a:t>
            </a:r>
          </a:p>
        </p:txBody>
      </p:sp>
    </p:spTree>
    <p:extLst>
      <p:ext uri="{BB962C8B-B14F-4D97-AF65-F5344CB8AC3E}">
        <p14:creationId xmlns:p14="http://schemas.microsoft.com/office/powerpoint/2010/main" val="6001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Diagrama&#10;&#10;Descripción generada automáticamente">
            <a:extLst>
              <a:ext uri="{FF2B5EF4-FFF2-40B4-BE49-F238E27FC236}">
                <a16:creationId xmlns:a16="http://schemas.microsoft.com/office/drawing/2014/main" id="{704170D6-B603-4A55-BCFF-6BAFDDC8659E}"/>
              </a:ext>
            </a:extLst>
          </p:cNvPr>
          <p:cNvPicPr>
            <a:picLocks noGrp="1" noChangeAspect="1"/>
          </p:cNvPicPr>
          <p:nvPr>
            <p:ph idx="1"/>
          </p:nvPr>
        </p:nvPicPr>
        <p:blipFill rotWithShape="1">
          <a:blip r:embed="rId2"/>
          <a:srcRect t="8147" b="12348"/>
          <a:stretch/>
        </p:blipFill>
        <p:spPr>
          <a:xfrm>
            <a:off x="0" y="19319"/>
            <a:ext cx="12022208" cy="6762482"/>
          </a:xfrm>
          <a:prstGeom prst="rect">
            <a:avLst/>
          </a:prstGeom>
        </p:spPr>
      </p:pic>
      <p:sp>
        <p:nvSpPr>
          <p:cNvPr id="11" name="Rectangle 10">
            <a:extLst>
              <a:ext uri="{FF2B5EF4-FFF2-40B4-BE49-F238E27FC236}">
                <a16:creationId xmlns:a16="http://schemas.microsoft.com/office/drawing/2014/main" id="{ADB75148-2791-4D20-8938-D7554D86B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0343"/>
            <a:ext cx="12192000" cy="1937657"/>
          </a:xfrm>
          <a:prstGeom prst="rect">
            <a:avLst/>
          </a:prstGeom>
          <a:gradFill>
            <a:gsLst>
              <a:gs pos="47000">
                <a:srgbClr val="000000">
                  <a:alpha val="18000"/>
                </a:srgbClr>
              </a:gs>
              <a:gs pos="0">
                <a:schemeClr val="tx1">
                  <a:alpha val="0"/>
                </a:schemeClr>
              </a:gs>
              <a:gs pos="100000">
                <a:srgbClr val="000000">
                  <a:alpha val="3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2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0F45EC0-B6CE-41DD-BA00-3588A55622C2}"/>
              </a:ext>
            </a:extLst>
          </p:cNvPr>
          <p:cNvSpPr>
            <a:spLocks noGrp="1"/>
          </p:cNvSpPr>
          <p:nvPr>
            <p:ph type="title"/>
          </p:nvPr>
        </p:nvSpPr>
        <p:spPr>
          <a:xfrm>
            <a:off x="7285978" y="959278"/>
            <a:ext cx="3714872" cy="992512"/>
          </a:xfrm>
        </p:spPr>
        <p:txBody>
          <a:bodyPr>
            <a:normAutofit/>
          </a:bodyPr>
          <a:lstStyle/>
          <a:p>
            <a:pPr algn="ctr"/>
            <a:r>
              <a:rPr lang="es-CL" dirty="0"/>
              <a:t>Audiciones</a:t>
            </a:r>
            <a:endParaRPr lang="es-CL"/>
          </a:p>
        </p:txBody>
      </p:sp>
      <p:pic>
        <p:nvPicPr>
          <p:cNvPr id="4" name="Imagen 3" descr="Un barco en el agua cerca de unos edificios&#10;&#10;Descripción generada automáticamente">
            <a:extLst>
              <a:ext uri="{FF2B5EF4-FFF2-40B4-BE49-F238E27FC236}">
                <a16:creationId xmlns:a16="http://schemas.microsoft.com/office/drawing/2014/main" id="{9B251B64-3F0E-4FA5-A825-F02477C0BDBE}"/>
              </a:ext>
            </a:extLst>
          </p:cNvPr>
          <p:cNvPicPr>
            <a:picLocks noChangeAspect="1"/>
          </p:cNvPicPr>
          <p:nvPr/>
        </p:nvPicPr>
        <p:blipFill rotWithShape="1">
          <a:blip r:embed="rId2"/>
          <a:srcRect l="28822" r="24289" b="-1"/>
          <a:stretch/>
        </p:blipFill>
        <p:spPr>
          <a:xfrm>
            <a:off x="20" y="10"/>
            <a:ext cx="6095980" cy="6857990"/>
          </a:xfrm>
          <a:prstGeom prst="rect">
            <a:avLst/>
          </a:prstGeom>
        </p:spPr>
      </p:pic>
      <p:sp>
        <p:nvSpPr>
          <p:cNvPr id="3" name="Marcador de contenido 2">
            <a:extLst>
              <a:ext uri="{FF2B5EF4-FFF2-40B4-BE49-F238E27FC236}">
                <a16:creationId xmlns:a16="http://schemas.microsoft.com/office/drawing/2014/main" id="{D95437D6-9E19-40AD-BFFE-266BE12E676A}"/>
              </a:ext>
            </a:extLst>
          </p:cNvPr>
          <p:cNvSpPr>
            <a:spLocks noGrp="1"/>
          </p:cNvSpPr>
          <p:nvPr>
            <p:ph idx="1"/>
          </p:nvPr>
        </p:nvSpPr>
        <p:spPr>
          <a:xfrm>
            <a:off x="7378995" y="2135939"/>
            <a:ext cx="3572540" cy="3546806"/>
          </a:xfrm>
        </p:spPr>
        <p:txBody>
          <a:bodyPr>
            <a:normAutofit/>
          </a:bodyPr>
          <a:lstStyle/>
          <a:p>
            <a:pPr>
              <a:lnSpc>
                <a:spcPct val="90000"/>
              </a:lnSpc>
            </a:pPr>
            <a:r>
              <a:rPr lang="es-CL" sz="1900" err="1"/>
              <a:t>Trastasera</a:t>
            </a:r>
            <a:r>
              <a:rPr lang="es-CL" sz="1900"/>
              <a:t>: </a:t>
            </a:r>
            <a:r>
              <a:rPr lang="es-CL" sz="1900">
                <a:hlinkClick r:id="rId3"/>
              </a:rPr>
              <a:t>https://youtu.be/hh7bTanxa1M</a:t>
            </a:r>
            <a:endParaRPr lang="es-CL" sz="1900"/>
          </a:p>
          <a:p>
            <a:pPr>
              <a:lnSpc>
                <a:spcPct val="90000"/>
              </a:lnSpc>
            </a:pPr>
            <a:endParaRPr lang="es-CL" sz="1900"/>
          </a:p>
          <a:p>
            <a:pPr>
              <a:lnSpc>
                <a:spcPct val="90000"/>
              </a:lnSpc>
            </a:pPr>
            <a:r>
              <a:rPr lang="es-CL" sz="1900"/>
              <a:t>El Costillar: </a:t>
            </a:r>
            <a:r>
              <a:rPr lang="es-CL" sz="1900">
                <a:hlinkClick r:id="rId4"/>
              </a:rPr>
              <a:t>https://youtu.be/NDR63Rymhro</a:t>
            </a:r>
            <a:endParaRPr lang="es-CL" sz="1900"/>
          </a:p>
          <a:p>
            <a:pPr>
              <a:lnSpc>
                <a:spcPct val="90000"/>
              </a:lnSpc>
            </a:pPr>
            <a:endParaRPr lang="es-CL" sz="1900"/>
          </a:p>
          <a:p>
            <a:pPr>
              <a:lnSpc>
                <a:spcPct val="90000"/>
              </a:lnSpc>
            </a:pPr>
            <a:r>
              <a:rPr lang="es-CL" sz="1900"/>
              <a:t>Vals chilote. </a:t>
            </a:r>
            <a:r>
              <a:rPr lang="es-CL" sz="1900">
                <a:hlinkClick r:id="rId5"/>
              </a:rPr>
              <a:t>https://youtu.be/cdcXg8NrGV0</a:t>
            </a:r>
            <a:endParaRPr lang="es-CL" sz="1900"/>
          </a:p>
          <a:p>
            <a:pPr>
              <a:lnSpc>
                <a:spcPct val="90000"/>
              </a:lnSpc>
            </a:pPr>
            <a:endParaRPr lang="es-CL" sz="1900"/>
          </a:p>
          <a:p>
            <a:pPr>
              <a:lnSpc>
                <a:spcPct val="90000"/>
              </a:lnSpc>
            </a:pPr>
            <a:endParaRPr lang="es-CL" sz="1900"/>
          </a:p>
        </p:txBody>
      </p:sp>
    </p:spTree>
    <p:extLst>
      <p:ext uri="{BB962C8B-B14F-4D97-AF65-F5344CB8AC3E}">
        <p14:creationId xmlns:p14="http://schemas.microsoft.com/office/powerpoint/2010/main" val="82166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09F4C-5471-4477-A903-028F0AB7B2D7}"/>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04424459-D6A3-489A-A049-583D57BCFE53}"/>
              </a:ext>
            </a:extLst>
          </p:cNvPr>
          <p:cNvSpPr>
            <a:spLocks noGrp="1"/>
          </p:cNvSpPr>
          <p:nvPr>
            <p:ph idx="1"/>
          </p:nvPr>
        </p:nvSpPr>
        <p:spPr/>
        <p:txBody>
          <a:bodyPr/>
          <a:lstStyle/>
          <a:p>
            <a:r>
              <a:rPr lang="es-CL" dirty="0"/>
              <a:t>Contesta las preguntas relacionadas con la Zona sur Mapuche y Chilota:</a:t>
            </a:r>
          </a:p>
          <a:p>
            <a:pPr marL="0" indent="0">
              <a:buNone/>
            </a:pPr>
            <a:endParaRPr lang="es-CL" dirty="0"/>
          </a:p>
          <a:p>
            <a:pPr marL="0" indent="0">
              <a:buNone/>
            </a:pPr>
            <a:r>
              <a:rPr lang="es-CL" dirty="0"/>
              <a:t>1.- Nombra 3 instrumentos mapuches y 3 instrumentos chilotes</a:t>
            </a:r>
          </a:p>
          <a:p>
            <a:pPr marL="0" indent="0">
              <a:buNone/>
            </a:pPr>
            <a:r>
              <a:rPr lang="es-CL" dirty="0"/>
              <a:t>2.- ¿Cómo influye el clima en la música mapuche?</a:t>
            </a:r>
          </a:p>
          <a:p>
            <a:pPr marL="0" indent="0">
              <a:buNone/>
            </a:pPr>
            <a:r>
              <a:rPr lang="es-CL" dirty="0"/>
              <a:t>3.- ¿Qué influencias posee la música folclórica de Chiloé?</a:t>
            </a:r>
          </a:p>
          <a:p>
            <a:pPr marL="0" indent="0">
              <a:buNone/>
            </a:pPr>
            <a:r>
              <a:rPr lang="es-CL" dirty="0"/>
              <a:t>4.- ¿A qué instrumento de percusión se parece la </a:t>
            </a:r>
            <a:r>
              <a:rPr lang="es-CL" dirty="0" err="1"/>
              <a:t>waza</a:t>
            </a:r>
            <a:r>
              <a:rPr lang="es-CL" dirty="0"/>
              <a:t> mapuche? </a:t>
            </a:r>
          </a:p>
          <a:p>
            <a:pPr marL="0" indent="0">
              <a:buNone/>
            </a:pPr>
            <a:endParaRPr lang="es-CL" dirty="0"/>
          </a:p>
        </p:txBody>
      </p:sp>
      <p:pic>
        <p:nvPicPr>
          <p:cNvPr id="4" name="Imagen 3">
            <a:extLst>
              <a:ext uri="{FF2B5EF4-FFF2-40B4-BE49-F238E27FC236}">
                <a16:creationId xmlns:a16="http://schemas.microsoft.com/office/drawing/2014/main" id="{1CD2D890-998C-4822-A212-C00DFB391EC0}"/>
              </a:ext>
            </a:extLst>
          </p:cNvPr>
          <p:cNvPicPr>
            <a:picLocks noChangeAspect="1"/>
          </p:cNvPicPr>
          <p:nvPr/>
        </p:nvPicPr>
        <p:blipFill rotWithShape="1">
          <a:blip r:embed="rId2"/>
          <a:srcRect l="-5277" t="10599" r="-6765" b="-22642"/>
          <a:stretch/>
        </p:blipFill>
        <p:spPr>
          <a:xfrm>
            <a:off x="9080108" y="4293528"/>
            <a:ext cx="2659508" cy="2659508"/>
          </a:xfrm>
          <a:prstGeom prst="rect">
            <a:avLst/>
          </a:prstGeom>
        </p:spPr>
      </p:pic>
    </p:spTree>
    <p:extLst>
      <p:ext uri="{BB962C8B-B14F-4D97-AF65-F5344CB8AC3E}">
        <p14:creationId xmlns:p14="http://schemas.microsoft.com/office/powerpoint/2010/main" val="51651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6FCBCE-31D2-41C4-BCAD-1C97E231AC24}"/>
              </a:ext>
            </a:extLst>
          </p:cNvPr>
          <p:cNvSpPr>
            <a:spLocks noGrp="1"/>
          </p:cNvSpPr>
          <p:nvPr>
            <p:ph idx="1"/>
          </p:nvPr>
        </p:nvSpPr>
        <p:spPr>
          <a:xfrm>
            <a:off x="508570" y="802640"/>
            <a:ext cx="9486901" cy="5323840"/>
          </a:xfrm>
        </p:spPr>
        <p:txBody>
          <a:bodyPr>
            <a:normAutofit lnSpcReduction="10000"/>
          </a:bodyPr>
          <a:lstStyle/>
          <a:p>
            <a:pPr marL="0" indent="0">
              <a:buNone/>
            </a:pPr>
            <a:r>
              <a:rPr lang="es-CL" dirty="0"/>
              <a:t>5.-¿Cómo se llama el instrumentos de la imagen?</a:t>
            </a:r>
          </a:p>
          <a:p>
            <a:pPr marL="0" indent="0">
              <a:buNone/>
            </a:pPr>
            <a:endParaRPr lang="es-CL" dirty="0"/>
          </a:p>
          <a:p>
            <a:pPr marL="0" indent="0">
              <a:buNone/>
            </a:pPr>
            <a:r>
              <a:rPr lang="es-CL" dirty="0"/>
              <a:t>6.- ¿Cuál es el baile que representa la imagen?</a:t>
            </a:r>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r>
              <a:rPr lang="es-CL"/>
              <a:t>7</a:t>
            </a:r>
            <a:r>
              <a:rPr lang="es-CL" dirty="0"/>
              <a:t>.- ¿Cómo se usa la música en la cosmovisión mapuche?</a:t>
            </a:r>
          </a:p>
        </p:txBody>
      </p:sp>
      <p:pic>
        <p:nvPicPr>
          <p:cNvPr id="1026" name="Picture 2" descr="Rabel - WikiArtesanía">
            <a:extLst>
              <a:ext uri="{FF2B5EF4-FFF2-40B4-BE49-F238E27FC236}">
                <a16:creationId xmlns:a16="http://schemas.microsoft.com/office/drawing/2014/main" id="{208FD0F7-A46B-4537-B5F1-CFBEB2AE2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094" y="621932"/>
            <a:ext cx="3157377" cy="23680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86EB847-99BA-4A01-89D0-E8A9A1E62019}"/>
              </a:ext>
            </a:extLst>
          </p:cNvPr>
          <p:cNvPicPr>
            <a:picLocks noChangeAspect="1"/>
          </p:cNvPicPr>
          <p:nvPr/>
        </p:nvPicPr>
        <p:blipFill>
          <a:blip r:embed="rId3"/>
          <a:stretch>
            <a:fillRect/>
          </a:stretch>
        </p:blipFill>
        <p:spPr>
          <a:xfrm>
            <a:off x="721159" y="2253772"/>
            <a:ext cx="3870748" cy="2177296"/>
          </a:xfrm>
          <a:prstGeom prst="rect">
            <a:avLst/>
          </a:prstGeom>
        </p:spPr>
      </p:pic>
    </p:spTree>
    <p:extLst>
      <p:ext uri="{BB962C8B-B14F-4D97-AF65-F5344CB8AC3E}">
        <p14:creationId xmlns:p14="http://schemas.microsoft.com/office/powerpoint/2010/main" val="31356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0411" y="518964"/>
            <a:ext cx="7620000" cy="1143000"/>
          </a:xfrm>
        </p:spPr>
        <p:txBody>
          <a:bodyPr/>
          <a:lstStyle/>
          <a:p>
            <a:r>
              <a:rPr lang="es-CL" dirty="0"/>
              <a:t>      Información </a:t>
            </a:r>
          </a:p>
        </p:txBody>
      </p:sp>
      <p:sp>
        <p:nvSpPr>
          <p:cNvPr id="3" name="2 Marcador de contenido"/>
          <p:cNvSpPr>
            <a:spLocks noGrp="1"/>
          </p:cNvSpPr>
          <p:nvPr>
            <p:ph idx="1"/>
          </p:nvPr>
        </p:nvSpPr>
        <p:spPr>
          <a:xfrm>
            <a:off x="1919536" y="2048628"/>
            <a:ext cx="7620000" cy="4800600"/>
          </a:xfrm>
        </p:spPr>
        <p:txBody>
          <a:bodyPr/>
          <a:lstStyle/>
          <a:p>
            <a:r>
              <a:rPr lang="es-CL" sz="3200" dirty="0"/>
              <a:t>PLAZO DE ENTREGA: </a:t>
            </a:r>
          </a:p>
          <a:p>
            <a:r>
              <a:rPr lang="es-CL" sz="3200" b="1" dirty="0"/>
              <a:t>Lunes 30 de Noviembre</a:t>
            </a:r>
          </a:p>
          <a:p>
            <a:r>
              <a:rPr lang="es-CL" sz="3200" dirty="0"/>
              <a:t>CORREO: </a:t>
            </a:r>
            <a:r>
              <a:rPr lang="es-CL" sz="3200" dirty="0">
                <a:hlinkClick r:id="rId2"/>
              </a:rPr>
              <a:t>cconuecar@emmanuel.cl</a:t>
            </a:r>
            <a:endParaRPr lang="es-CL" sz="3200" dirty="0"/>
          </a:p>
          <a:p>
            <a:r>
              <a:rPr lang="es-CL" sz="3200" dirty="0" err="1"/>
              <a:t>Whatsapp</a:t>
            </a:r>
            <a:r>
              <a:rPr lang="es-CL" sz="3200" dirty="0"/>
              <a:t>: +56978961502</a:t>
            </a:r>
          </a:p>
          <a:p>
            <a:r>
              <a:rPr lang="es-CL" sz="3200" dirty="0"/>
              <a:t>Buzón de Tareas página web colegio</a:t>
            </a:r>
          </a:p>
          <a:p>
            <a:endParaRPr lang="es-CL" dirty="0"/>
          </a:p>
          <a:p>
            <a:endParaRPr lang="es-C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467" y="5157193"/>
            <a:ext cx="2874819" cy="153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36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Hojas en primer plano">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850B972-0B7A-40CD-9E79-07E8A87AB03C}"/>
              </a:ext>
            </a:extLst>
          </p:cNvPr>
          <p:cNvSpPr>
            <a:spLocks noGrp="1"/>
          </p:cNvSpPr>
          <p:nvPr>
            <p:ph type="title"/>
          </p:nvPr>
        </p:nvSpPr>
        <p:spPr/>
        <p:txBody>
          <a:bodyPr rtlCol="0">
            <a:normAutofit/>
          </a:bodyPr>
          <a:lstStyle/>
          <a:p>
            <a:pPr algn="ctr" rtl="0">
              <a:tabLst>
                <a:tab pos="4119563" algn="l"/>
              </a:tabLst>
            </a:pPr>
            <a:r>
              <a:rPr lang="es-ES" dirty="0"/>
              <a:t>Folclore</a:t>
            </a:r>
          </a:p>
        </p:txBody>
      </p:sp>
      <p:graphicFrame>
        <p:nvGraphicFramePr>
          <p:cNvPr id="9" name="Marcador de posición de contenido 8" descr="Iconos de SmartArt">
            <a:extLst>
              <a:ext uri="{FF2B5EF4-FFF2-40B4-BE49-F238E27FC236}">
                <a16:creationId xmlns:a16="http://schemas.microsoft.com/office/drawing/2014/main" id="{8FF6EDB8-0D3A-4193-BDFE-DD56CEA7DAB2}"/>
              </a:ext>
            </a:extLst>
          </p:cNvPr>
          <p:cNvGraphicFramePr>
            <a:graphicFrameLocks noGrp="1"/>
          </p:cNvGraphicFramePr>
          <p:nvPr>
            <p:ph idx="1"/>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679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58C9FAC-1615-47A5-9340-848C63CFF733}"/>
              </a:ext>
            </a:extLst>
          </p:cNvPr>
          <p:cNvSpPr>
            <a:spLocks noGrp="1"/>
          </p:cNvSpPr>
          <p:nvPr>
            <p:ph type="title"/>
          </p:nvPr>
        </p:nvSpPr>
        <p:spPr>
          <a:xfrm>
            <a:off x="6205257" y="1808252"/>
            <a:ext cx="4931930" cy="2137024"/>
          </a:xfrm>
          <a:noFill/>
        </p:spPr>
        <p:txBody>
          <a:bodyPr vert="horz" lIns="91440" tIns="45720" rIns="91440" bIns="45720" rtlCol="0" anchor="b">
            <a:normAutofit/>
          </a:bodyPr>
          <a:lstStyle/>
          <a:p>
            <a:r>
              <a:rPr lang="en-US" sz="6000" dirty="0"/>
              <a:t>Zonas del </a:t>
            </a:r>
            <a:r>
              <a:rPr lang="es-CL" sz="6000" dirty="0"/>
              <a:t>país</a:t>
            </a:r>
          </a:p>
        </p:txBody>
      </p:sp>
      <p:pic>
        <p:nvPicPr>
          <p:cNvPr id="1026" name="Picture 2" descr="Zonas de Chile - Tricila">
            <a:extLst>
              <a:ext uri="{FF2B5EF4-FFF2-40B4-BE49-F238E27FC236}">
                <a16:creationId xmlns:a16="http://schemas.microsoft.com/office/drawing/2014/main" id="{2C4C6CDE-04CC-43E3-BF76-A4C75814A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0" r="2" b="26546"/>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07E932-45D3-46F0-8B2D-99A98DB87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B985A3A9-8180-4318-92AC-9C2C3FE3AAEE}"/>
              </a:ext>
            </a:extLst>
          </p:cNvPr>
          <p:cNvPicPr>
            <a:picLocks noGrp="1" noChangeAspect="1"/>
          </p:cNvPicPr>
          <p:nvPr>
            <p:ph idx="1"/>
          </p:nvPr>
        </p:nvPicPr>
        <p:blipFill rotWithShape="1">
          <a:blip r:embed="rId2"/>
          <a:srcRect t="5818" b="1918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79EA45C1-5D9B-4851-BC36-CF2BBE008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0576D4-8430-4AA5-ACC1-0A3BFED0296E}"/>
              </a:ext>
            </a:extLst>
          </p:cNvPr>
          <p:cNvSpPr>
            <a:spLocks noGrp="1"/>
          </p:cNvSpPr>
          <p:nvPr>
            <p:ph type="title"/>
          </p:nvPr>
        </p:nvSpPr>
        <p:spPr>
          <a:xfrm>
            <a:off x="1771267" y="2057399"/>
            <a:ext cx="2591567" cy="1734671"/>
          </a:xfrm>
        </p:spPr>
        <p:txBody>
          <a:bodyPr vert="horz" lIns="91440" tIns="45720" rIns="91440" bIns="45720" rtlCol="0" anchor="b">
            <a:normAutofit/>
          </a:bodyPr>
          <a:lstStyle/>
          <a:p>
            <a:pPr algn="ctr"/>
            <a:r>
              <a:rPr lang="en-US" sz="2200" kern="1200" cap="all" spc="300" baseline="0">
                <a:solidFill>
                  <a:schemeClr val="bg2"/>
                </a:solidFill>
                <a:latin typeface="+mj-lt"/>
                <a:ea typeface="+mj-ea"/>
                <a:cs typeface="+mj-cs"/>
              </a:rPr>
              <a:t>Zona sur de chile:</a:t>
            </a:r>
            <a:br>
              <a:rPr lang="en-US" sz="2200" kern="1200" cap="all" spc="300" baseline="0">
                <a:solidFill>
                  <a:schemeClr val="bg2"/>
                </a:solidFill>
                <a:latin typeface="+mj-lt"/>
                <a:ea typeface="+mj-ea"/>
                <a:cs typeface="+mj-cs"/>
              </a:rPr>
            </a:br>
            <a:br>
              <a:rPr lang="en-US" sz="2200" kern="1200" cap="all" spc="300" baseline="0">
                <a:solidFill>
                  <a:schemeClr val="bg2"/>
                </a:solidFill>
                <a:latin typeface="+mj-lt"/>
                <a:ea typeface="+mj-ea"/>
                <a:cs typeface="+mj-cs"/>
              </a:rPr>
            </a:br>
            <a:r>
              <a:rPr lang="en-US" sz="2200" kern="1200" cap="all" spc="300" baseline="0">
                <a:solidFill>
                  <a:schemeClr val="bg2"/>
                </a:solidFill>
                <a:latin typeface="+mj-lt"/>
                <a:ea typeface="+mj-ea"/>
                <a:cs typeface="+mj-cs"/>
              </a:rPr>
              <a:t>mapuche</a:t>
            </a:r>
            <a:br>
              <a:rPr lang="en-US" sz="2200" kern="1200" cap="all" spc="300" baseline="0">
                <a:solidFill>
                  <a:schemeClr val="bg2"/>
                </a:solidFill>
                <a:latin typeface="+mj-lt"/>
                <a:ea typeface="+mj-ea"/>
                <a:cs typeface="+mj-cs"/>
              </a:rPr>
            </a:br>
            <a:r>
              <a:rPr lang="en-US" sz="2200" kern="1200" cap="all" spc="300" baseline="0">
                <a:solidFill>
                  <a:schemeClr val="bg2"/>
                </a:solidFill>
                <a:latin typeface="+mj-lt"/>
                <a:ea typeface="+mj-ea"/>
                <a:cs typeface="+mj-cs"/>
              </a:rPr>
              <a:t>chiloé</a:t>
            </a:r>
          </a:p>
        </p:txBody>
      </p:sp>
    </p:spTree>
    <p:extLst>
      <p:ext uri="{BB962C8B-B14F-4D97-AF65-F5344CB8AC3E}">
        <p14:creationId xmlns:p14="http://schemas.microsoft.com/office/powerpoint/2010/main" val="51854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781800" y="510494"/>
            <a:ext cx="4741045" cy="1022884"/>
          </a:xfrm>
        </p:spPr>
        <p:txBody>
          <a:bodyPr>
            <a:normAutofit/>
          </a:bodyPr>
          <a:lstStyle/>
          <a:p>
            <a:pPr algn="ctr"/>
            <a:r>
              <a:rPr lang="es-CL" dirty="0"/>
              <a:t>Zona Sur Mapuche</a:t>
            </a:r>
            <a:endParaRPr lang="es-CL"/>
          </a:p>
        </p:txBody>
      </p:sp>
      <p:pic>
        <p:nvPicPr>
          <p:cNvPr id="4" name="Imagen 3">
            <a:extLst>
              <a:ext uri="{FF2B5EF4-FFF2-40B4-BE49-F238E27FC236}">
                <a16:creationId xmlns:a16="http://schemas.microsoft.com/office/drawing/2014/main" id="{61BA84FC-6906-4890-A167-C778350DEB0F}"/>
              </a:ext>
            </a:extLst>
          </p:cNvPr>
          <p:cNvPicPr>
            <a:picLocks noChangeAspect="1"/>
          </p:cNvPicPr>
          <p:nvPr/>
        </p:nvPicPr>
        <p:blipFill rotWithShape="1">
          <a:blip r:embed="rId2"/>
          <a:srcRect l="29471" r="42543"/>
          <a:stretch/>
        </p:blipFill>
        <p:spPr>
          <a:xfrm>
            <a:off x="685801" y="685800"/>
            <a:ext cx="4724400" cy="5486400"/>
          </a:xfrm>
          <a:prstGeom prst="rect">
            <a:avLst/>
          </a:prstGeom>
        </p:spPr>
      </p:pic>
      <p:sp>
        <p:nvSpPr>
          <p:cNvPr id="3" name="2 Marcador de contenido"/>
          <p:cNvSpPr>
            <a:spLocks noGrp="1"/>
          </p:cNvSpPr>
          <p:nvPr>
            <p:ph idx="1"/>
          </p:nvPr>
        </p:nvSpPr>
        <p:spPr>
          <a:xfrm>
            <a:off x="6701170" y="1817153"/>
            <a:ext cx="4821675" cy="4471452"/>
          </a:xfrm>
        </p:spPr>
        <p:txBody>
          <a:bodyPr>
            <a:normAutofit/>
          </a:bodyPr>
          <a:lstStyle/>
          <a:p>
            <a:r>
              <a:rPr lang="es-ES" sz="2200"/>
              <a:t>El clima inhóspito, la lucha para sobrevivir en una tierra cubierta durante meses por la nieve en la cordillera, le dan a la música mapuche un carácter lastimero donde la pasión es cruel y desesperanzada. </a:t>
            </a:r>
          </a:p>
          <a:p>
            <a:r>
              <a:rPr lang="es-ES" sz="2200"/>
              <a:t>La pasión no puede expresarse ni siquiera a través del llanto o del amor. De allí la sencillez de sus instrumentos musicales y que la música araucana sea queja y angustia.</a:t>
            </a:r>
            <a:endParaRPr lang="es-CL" sz="2200"/>
          </a:p>
        </p:txBody>
      </p:sp>
    </p:spTree>
    <p:extLst>
      <p:ext uri="{BB962C8B-B14F-4D97-AF65-F5344CB8AC3E}">
        <p14:creationId xmlns:p14="http://schemas.microsoft.com/office/powerpoint/2010/main" val="157792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781800" y="510494"/>
            <a:ext cx="4741045" cy="1022884"/>
          </a:xfrm>
        </p:spPr>
        <p:txBody>
          <a:bodyPr>
            <a:normAutofit/>
          </a:bodyPr>
          <a:lstStyle/>
          <a:p>
            <a:pPr algn="ctr"/>
            <a:r>
              <a:rPr lang="es-CL" altLang="es-CL" dirty="0"/>
              <a:t>Cosmovisión Mapuche</a:t>
            </a:r>
            <a:endParaRPr lang="es-CL"/>
          </a:p>
        </p:txBody>
      </p:sp>
      <p:pic>
        <p:nvPicPr>
          <p:cNvPr id="4" name="Imagen 3">
            <a:extLst>
              <a:ext uri="{FF2B5EF4-FFF2-40B4-BE49-F238E27FC236}">
                <a16:creationId xmlns:a16="http://schemas.microsoft.com/office/drawing/2014/main" id="{3FB44492-6C29-4A38-A8EF-22EF5BD8270F}"/>
              </a:ext>
            </a:extLst>
          </p:cNvPr>
          <p:cNvPicPr>
            <a:picLocks noChangeAspect="1"/>
          </p:cNvPicPr>
          <p:nvPr/>
        </p:nvPicPr>
        <p:blipFill rotWithShape="1">
          <a:blip r:embed="rId2"/>
          <a:srcRect t="613" b="5903"/>
          <a:stretch/>
        </p:blipFill>
        <p:spPr>
          <a:xfrm>
            <a:off x="685801" y="685800"/>
            <a:ext cx="4724400" cy="5486400"/>
          </a:xfrm>
          <a:prstGeom prst="rect">
            <a:avLst/>
          </a:prstGeom>
        </p:spPr>
      </p:pic>
      <p:sp>
        <p:nvSpPr>
          <p:cNvPr id="3" name="2 Marcador de contenido"/>
          <p:cNvSpPr>
            <a:spLocks noGrp="1"/>
          </p:cNvSpPr>
          <p:nvPr>
            <p:ph idx="1"/>
          </p:nvPr>
        </p:nvSpPr>
        <p:spPr>
          <a:xfrm>
            <a:off x="6701170" y="1817153"/>
            <a:ext cx="4821675" cy="4471452"/>
          </a:xfrm>
        </p:spPr>
        <p:txBody>
          <a:bodyPr>
            <a:normAutofit/>
          </a:bodyPr>
          <a:lstStyle/>
          <a:p>
            <a:pPr>
              <a:lnSpc>
                <a:spcPct val="90000"/>
              </a:lnSpc>
            </a:pPr>
            <a:r>
              <a:rPr lang="es-CL" altLang="es-CL" dirty="0"/>
              <a:t>Para los pueblos originarios y particularmente el pueblo mapuche, la música es el arte de incidir con los sonidos en un plano cósmico. En las  ceremonias espirituales (</a:t>
            </a:r>
            <a:r>
              <a:rPr lang="es-CL" altLang="es-CL" dirty="0" err="1"/>
              <a:t>guillatun</a:t>
            </a:r>
            <a:r>
              <a:rPr lang="es-CL" altLang="es-CL" dirty="0"/>
              <a:t>, </a:t>
            </a:r>
            <a:r>
              <a:rPr lang="es-CL" altLang="es-CL" dirty="0" err="1"/>
              <a:t>kamarikun</a:t>
            </a:r>
            <a:r>
              <a:rPr lang="es-CL" altLang="es-CL" dirty="0"/>
              <a:t>, </a:t>
            </a:r>
            <a:r>
              <a:rPr lang="es-CL" altLang="es-CL" dirty="0" err="1"/>
              <a:t>ngllellipun</a:t>
            </a:r>
            <a:r>
              <a:rPr lang="es-CL" altLang="es-CL" dirty="0"/>
              <a:t>, </a:t>
            </a:r>
            <a:r>
              <a:rPr lang="es-CL" altLang="es-CL" dirty="0" err="1"/>
              <a:t>winoy</a:t>
            </a:r>
            <a:r>
              <a:rPr lang="es-CL" altLang="es-CL" dirty="0"/>
              <a:t> </a:t>
            </a:r>
            <a:r>
              <a:rPr lang="es-CL" altLang="es-CL" dirty="0" err="1"/>
              <a:t>tripantu</a:t>
            </a:r>
            <a:r>
              <a:rPr lang="es-CL" altLang="es-CL" dirty="0"/>
              <a:t>) desde los </a:t>
            </a:r>
            <a:r>
              <a:rPr lang="es-CL" altLang="es-CL" dirty="0" err="1"/>
              <a:t>tahiel</a:t>
            </a:r>
            <a:r>
              <a:rPr lang="es-CL" altLang="es-CL" dirty="0"/>
              <a:t> (canto sagrado) y el </a:t>
            </a:r>
            <a:r>
              <a:rPr lang="es-CL" altLang="es-CL" dirty="0" err="1"/>
              <a:t>purruntun</a:t>
            </a:r>
            <a:r>
              <a:rPr lang="es-CL" altLang="es-CL" dirty="0"/>
              <a:t> (danzas) se abre un portal que comunica con los </a:t>
            </a:r>
            <a:r>
              <a:rPr lang="es-CL" altLang="es-CL" dirty="0" err="1"/>
              <a:t>pu</a:t>
            </a:r>
            <a:r>
              <a:rPr lang="es-CL" altLang="es-CL" dirty="0"/>
              <a:t> </a:t>
            </a:r>
            <a:r>
              <a:rPr lang="es-CL" altLang="es-CL" dirty="0" err="1"/>
              <a:t>newen</a:t>
            </a:r>
            <a:r>
              <a:rPr lang="es-CL" altLang="es-CL" dirty="0"/>
              <a:t> </a:t>
            </a:r>
            <a:r>
              <a:rPr lang="es-CL" altLang="es-CL" dirty="0" err="1"/>
              <a:t>ka</a:t>
            </a:r>
            <a:r>
              <a:rPr lang="es-CL" altLang="es-CL" dirty="0"/>
              <a:t> </a:t>
            </a:r>
            <a:r>
              <a:rPr lang="es-CL" altLang="es-CL" dirty="0" err="1"/>
              <a:t>pilli</a:t>
            </a:r>
            <a:r>
              <a:rPr lang="es-CL" altLang="es-CL" dirty="0"/>
              <a:t> (fuerzas de la naturaleza y los espíritus.</a:t>
            </a:r>
            <a:endParaRPr lang="es-CL" dirty="0"/>
          </a:p>
        </p:txBody>
      </p:sp>
    </p:spTree>
    <p:extLst>
      <p:ext uri="{BB962C8B-B14F-4D97-AF65-F5344CB8AC3E}">
        <p14:creationId xmlns:p14="http://schemas.microsoft.com/office/powerpoint/2010/main" val="190814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08216"/>
            <a:ext cx="8971096" cy="1066800"/>
          </a:xfrm>
        </p:spPr>
        <p:txBody>
          <a:bodyPr/>
          <a:lstStyle/>
          <a:p>
            <a:r>
              <a:rPr lang="es-CL" dirty="0"/>
              <a:t>La música en el pueblo mapuche</a:t>
            </a:r>
          </a:p>
        </p:txBody>
      </p:sp>
      <p:sp>
        <p:nvSpPr>
          <p:cNvPr id="3" name="2 Marcador de contenido"/>
          <p:cNvSpPr>
            <a:spLocks noGrp="1"/>
          </p:cNvSpPr>
          <p:nvPr>
            <p:ph idx="1"/>
          </p:nvPr>
        </p:nvSpPr>
        <p:spPr>
          <a:xfrm>
            <a:off x="1219200" y="1761312"/>
            <a:ext cx="5039360" cy="4801720"/>
          </a:xfrm>
        </p:spPr>
        <p:txBody>
          <a:bodyPr>
            <a:normAutofit/>
          </a:bodyPr>
          <a:lstStyle/>
          <a:p>
            <a:pPr algn="just">
              <a:lnSpc>
                <a:spcPct val="150000"/>
              </a:lnSpc>
            </a:pPr>
            <a:r>
              <a:rPr lang="es-ES" sz="2000" dirty="0"/>
              <a:t>Para esta cultura la música es una forma de expresión, no es música de por sí (para ninguna tradición vernácula existe la palabra “música” tal como la conocemos). Es una forma de decir cosas, de hablar, de expresar emociones, de comunicar el yo interno, por eso no importa el ser “buen” o “mal “músico, importa decir lo que se debe decir encontrando el lenguaje propio. </a:t>
            </a:r>
            <a:endParaRPr lang="es-CL"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2025130"/>
            <a:ext cx="3252153" cy="432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70C19329-5B25-4457-97BF-D16FC1A9514D}"/>
              </a:ext>
            </a:extLst>
          </p:cNvPr>
          <p:cNvPicPr>
            <a:picLocks noChangeAspect="1"/>
          </p:cNvPicPr>
          <p:nvPr/>
        </p:nvPicPr>
        <p:blipFill>
          <a:blip r:embed="rId2"/>
          <a:stretch>
            <a:fillRect/>
          </a:stretch>
        </p:blipFill>
        <p:spPr>
          <a:xfrm>
            <a:off x="700487" y="1738715"/>
            <a:ext cx="4098941" cy="3380569"/>
          </a:xfrm>
          <a:prstGeom prst="rect">
            <a:avLst/>
          </a:prstGeom>
        </p:spPr>
      </p:pic>
      <p:sp>
        <p:nvSpPr>
          <p:cNvPr id="3" name="2 Marcador de contenido"/>
          <p:cNvSpPr>
            <a:spLocks noGrp="1"/>
          </p:cNvSpPr>
          <p:nvPr>
            <p:ph idx="1"/>
          </p:nvPr>
        </p:nvSpPr>
        <p:spPr>
          <a:xfrm>
            <a:off x="6096002" y="1814732"/>
            <a:ext cx="5426844" cy="4501662"/>
          </a:xfrm>
        </p:spPr>
        <p:txBody>
          <a:bodyPr>
            <a:normAutofit/>
          </a:bodyPr>
          <a:lstStyle/>
          <a:p>
            <a:pPr algn="just">
              <a:lnSpc>
                <a:spcPct val="150000"/>
              </a:lnSpc>
            </a:pPr>
            <a:r>
              <a:rPr lang="es-ES" dirty="0"/>
              <a:t>De este modo, todos los instrumentos mapuches, como las trompetas (</a:t>
            </a:r>
            <a:r>
              <a:rPr lang="es-ES" dirty="0" err="1"/>
              <a:t>trutruka</a:t>
            </a:r>
            <a:r>
              <a:rPr lang="es-ES" dirty="0"/>
              <a:t>, </a:t>
            </a:r>
            <a:r>
              <a:rPr lang="es-ES" dirty="0" err="1"/>
              <a:t>ñolkin</a:t>
            </a:r>
            <a:r>
              <a:rPr lang="es-ES" dirty="0"/>
              <a:t>, </a:t>
            </a:r>
            <a:r>
              <a:rPr lang="es-ES" dirty="0" err="1"/>
              <a:t>kullkull</a:t>
            </a:r>
            <a:r>
              <a:rPr lang="es-ES" dirty="0"/>
              <a:t>), las flautas (</a:t>
            </a:r>
            <a:r>
              <a:rPr lang="es-ES" dirty="0" err="1"/>
              <a:t>pifilcas</a:t>
            </a:r>
            <a:r>
              <a:rPr lang="es-ES" dirty="0"/>
              <a:t>), los tambores (</a:t>
            </a:r>
            <a:r>
              <a:rPr lang="es-ES" dirty="0" err="1"/>
              <a:t>kultrun</a:t>
            </a:r>
            <a:r>
              <a:rPr lang="es-ES" dirty="0"/>
              <a:t>, </a:t>
            </a:r>
            <a:r>
              <a:rPr lang="es-ES" dirty="0" err="1"/>
              <a:t>kakelkultrun</a:t>
            </a:r>
            <a:r>
              <a:rPr lang="es-ES" dirty="0"/>
              <a:t>), y otros instrumentos (trompe, </a:t>
            </a:r>
            <a:r>
              <a:rPr lang="es-ES" dirty="0" err="1"/>
              <a:t>kaskahuilla</a:t>
            </a:r>
            <a:r>
              <a:rPr lang="es-ES" dirty="0"/>
              <a:t>, </a:t>
            </a:r>
            <a:r>
              <a:rPr lang="es-ES" dirty="0" err="1"/>
              <a:t>wada</a:t>
            </a:r>
            <a:r>
              <a:rPr lang="es-ES" dirty="0"/>
              <a:t>), son distintas formas de decir lo que las palabras no alcanzan a expresar.</a:t>
            </a:r>
            <a:endParaRPr lang="es-CL" dirty="0"/>
          </a:p>
          <a:p>
            <a:endParaRPr lang="es-CL" dirty="0"/>
          </a:p>
        </p:txBody>
      </p:sp>
    </p:spTree>
    <p:extLst>
      <p:ext uri="{BB962C8B-B14F-4D97-AF65-F5344CB8AC3E}">
        <p14:creationId xmlns:p14="http://schemas.microsoft.com/office/powerpoint/2010/main" val="180254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112D4-F6B0-4829-A57A-B7D81023C56F}"/>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4B16CA4-EBAF-4F79-9BF6-10A476B7C653}"/>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28E45ECD-E604-4FD3-9A8E-8726B9992C8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4435477"/>
      </p:ext>
    </p:extLst>
  </p:cSld>
  <p:clrMapOvr>
    <a:masterClrMapping/>
  </p:clrMapOvr>
</p:sld>
</file>

<file path=ppt/theme/theme1.xml><?xml version="1.0" encoding="utf-8"?>
<a:theme xmlns:a="http://schemas.openxmlformats.org/drawingml/2006/main" name="ClassicFrameVTI">
  <a:themeElements>
    <a:clrScheme name="AnalogousFromDarkSeedRightStep">
      <a:dk1>
        <a:srgbClr val="000000"/>
      </a:dk1>
      <a:lt1>
        <a:srgbClr val="FFFFFF"/>
      </a:lt1>
      <a:dk2>
        <a:srgbClr val="31201C"/>
      </a:dk2>
      <a:lt2>
        <a:srgbClr val="F0F3F1"/>
      </a:lt2>
      <a:accent1>
        <a:srgbClr val="C34D97"/>
      </a:accent1>
      <a:accent2>
        <a:srgbClr val="B13B54"/>
      </a:accent2>
      <a:accent3>
        <a:srgbClr val="C3654D"/>
      </a:accent3>
      <a:accent4>
        <a:srgbClr val="B1853B"/>
      </a:accent4>
      <a:accent5>
        <a:srgbClr val="A4A842"/>
      </a:accent5>
      <a:accent6>
        <a:srgbClr val="7BB13B"/>
      </a:accent6>
      <a:hlink>
        <a:srgbClr val="5967C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596</Words>
  <Application>Microsoft Office PowerPoint</Application>
  <PresentationFormat>Panorámica</PresentationFormat>
  <Paragraphs>63</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Gill Sans MT</vt:lpstr>
      <vt:lpstr>Goudy Old Style</vt:lpstr>
      <vt:lpstr>ClassicFrameVTI</vt:lpstr>
      <vt:lpstr>Clase de Música PPT 15</vt:lpstr>
      <vt:lpstr>Folclore</vt:lpstr>
      <vt:lpstr>Zonas del país</vt:lpstr>
      <vt:lpstr>Zona sur de chile:  mapuche chiloé</vt:lpstr>
      <vt:lpstr>Zona Sur Mapuche</vt:lpstr>
      <vt:lpstr>Cosmovisión Mapuche</vt:lpstr>
      <vt:lpstr>La música en el pueblo mapuche</vt:lpstr>
      <vt:lpstr>Presentación de PowerPoint</vt:lpstr>
      <vt:lpstr>Presentación de PowerPoint</vt:lpstr>
      <vt:lpstr>Audiciones</vt:lpstr>
      <vt:lpstr>Zona Sur Chilota</vt:lpstr>
      <vt:lpstr>Zona sur chilota</vt:lpstr>
      <vt:lpstr>Bailes de Chiloé</vt:lpstr>
      <vt:lpstr>Curanto chilote</vt:lpstr>
      <vt:lpstr>Presentación de PowerPoint</vt:lpstr>
      <vt:lpstr>Audiciones</vt:lpstr>
      <vt:lpstr>Actividad musical</vt:lpstr>
      <vt:lpstr>Presentación de PowerPoint</vt:lpstr>
      <vt:lpstr>      Información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de Música PPT 15</dc:title>
  <dc:creator>Claudia Coñuecar</dc:creator>
  <cp:lastModifiedBy>Claudia Coñuecar</cp:lastModifiedBy>
  <cp:revision>1</cp:revision>
  <dcterms:created xsi:type="dcterms:W3CDTF">2020-11-20T18:18:04Z</dcterms:created>
  <dcterms:modified xsi:type="dcterms:W3CDTF">2020-11-20T18:23:42Z</dcterms:modified>
</cp:coreProperties>
</file>