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60" r:id="rId6"/>
    <p:sldId id="261" r:id="rId7"/>
    <p:sldId id="272" r:id="rId8"/>
    <p:sldId id="269" r:id="rId9"/>
    <p:sldId id="271" r:id="rId10"/>
    <p:sldId id="273" r:id="rId11"/>
    <p:sldId id="274" r:id="rId12"/>
    <p:sldId id="275" r:id="rId13"/>
    <p:sldId id="270"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44B6A-4F30-4AD9-B681-3EE0B55F1BC0}" v="12" dt="2020-11-19T00:23:30.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DC544B6A-4F30-4AD9-B681-3EE0B55F1BC0}"/>
    <pc:docChg chg="undo custSel mod addSld modSld sldOrd">
      <pc:chgData name="Claudia Coñuecar" userId="40a48c7a74c5fee3" providerId="LiveId" clId="{DC544B6A-4F30-4AD9-B681-3EE0B55F1BC0}" dt="2020-11-19T00:29:06.791" v="642" actId="313"/>
      <pc:docMkLst>
        <pc:docMk/>
      </pc:docMkLst>
      <pc:sldChg chg="modSp mod setBg">
        <pc:chgData name="Claudia Coñuecar" userId="40a48c7a74c5fee3" providerId="LiveId" clId="{DC544B6A-4F30-4AD9-B681-3EE0B55F1BC0}" dt="2020-11-19T00:08:43.050" v="1"/>
        <pc:sldMkLst>
          <pc:docMk/>
          <pc:sldMk cId="3175007681" sldId="260"/>
        </pc:sldMkLst>
        <pc:spChg chg="mod">
          <ac:chgData name="Claudia Coñuecar" userId="40a48c7a74c5fee3" providerId="LiveId" clId="{DC544B6A-4F30-4AD9-B681-3EE0B55F1BC0}" dt="2020-11-19T00:08:31.170" v="0" actId="1076"/>
          <ac:spMkLst>
            <pc:docMk/>
            <pc:sldMk cId="3175007681" sldId="260"/>
            <ac:spMk id="3" creationId="{5FEFECE2-4B91-42BB-8826-CD2AF549B863}"/>
          </ac:spMkLst>
        </pc:spChg>
      </pc:sldChg>
      <pc:sldChg chg="delSp modSp mod setBg">
        <pc:chgData name="Claudia Coñuecar" userId="40a48c7a74c5fee3" providerId="LiveId" clId="{DC544B6A-4F30-4AD9-B681-3EE0B55F1BC0}" dt="2020-11-19T00:11:49.330" v="19" actId="1076"/>
        <pc:sldMkLst>
          <pc:docMk/>
          <pc:sldMk cId="3810715819" sldId="261"/>
        </pc:sldMkLst>
        <pc:spChg chg="del mod">
          <ac:chgData name="Claudia Coñuecar" userId="40a48c7a74c5fee3" providerId="LiveId" clId="{DC544B6A-4F30-4AD9-B681-3EE0B55F1BC0}" dt="2020-11-19T00:11:46.466" v="18" actId="21"/>
          <ac:spMkLst>
            <pc:docMk/>
            <pc:sldMk cId="3810715819" sldId="261"/>
            <ac:spMk id="2" creationId="{C4E62ECF-4218-4FFB-A21E-09D2F03CBD92}"/>
          </ac:spMkLst>
        </pc:spChg>
        <pc:spChg chg="mod">
          <ac:chgData name="Claudia Coñuecar" userId="40a48c7a74c5fee3" providerId="LiveId" clId="{DC544B6A-4F30-4AD9-B681-3EE0B55F1BC0}" dt="2020-11-19T00:11:49.330" v="19" actId="1076"/>
          <ac:spMkLst>
            <pc:docMk/>
            <pc:sldMk cId="3810715819" sldId="261"/>
            <ac:spMk id="3" creationId="{30A7BA5F-8A7B-4E8B-8362-181EEF9DBE6A}"/>
          </ac:spMkLst>
        </pc:spChg>
      </pc:sldChg>
      <pc:sldChg chg="modSp mod setBg">
        <pc:chgData name="Claudia Coñuecar" userId="40a48c7a74c5fee3" providerId="LiveId" clId="{DC544B6A-4F30-4AD9-B681-3EE0B55F1BC0}" dt="2020-11-19T00:09:14.004" v="11"/>
        <pc:sldMkLst>
          <pc:docMk/>
          <pc:sldMk cId="1797522617" sldId="267"/>
        </pc:sldMkLst>
        <pc:spChg chg="mod">
          <ac:chgData name="Claudia Coñuecar" userId="40a48c7a74c5fee3" providerId="LiveId" clId="{DC544B6A-4F30-4AD9-B681-3EE0B55F1BC0}" dt="2020-11-19T00:09:05.857" v="10" actId="20577"/>
          <ac:spMkLst>
            <pc:docMk/>
            <pc:sldMk cId="1797522617" sldId="267"/>
            <ac:spMk id="3" creationId="{0A0A313D-52FF-4F37-8C3F-F880136D9A17}"/>
          </ac:spMkLst>
        </pc:spChg>
      </pc:sldChg>
      <pc:sldChg chg="addSp delSp modSp new mod">
        <pc:chgData name="Claudia Coñuecar" userId="40a48c7a74c5fee3" providerId="LiveId" clId="{DC544B6A-4F30-4AD9-B681-3EE0B55F1BC0}" dt="2020-11-19T00:12:10.215" v="26" actId="14100"/>
        <pc:sldMkLst>
          <pc:docMk/>
          <pc:sldMk cId="3123602821" sldId="269"/>
        </pc:sldMkLst>
        <pc:spChg chg="del">
          <ac:chgData name="Claudia Coñuecar" userId="40a48c7a74c5fee3" providerId="LiveId" clId="{DC544B6A-4F30-4AD9-B681-3EE0B55F1BC0}" dt="2020-11-19T00:11:55.807" v="20" actId="21"/>
          <ac:spMkLst>
            <pc:docMk/>
            <pc:sldMk cId="3123602821" sldId="269"/>
            <ac:spMk id="2" creationId="{DE40B32F-6F5B-471C-8950-436E1A386C06}"/>
          </ac:spMkLst>
        </pc:spChg>
        <pc:spChg chg="del">
          <ac:chgData name="Claudia Coñuecar" userId="40a48c7a74c5fee3" providerId="LiveId" clId="{DC544B6A-4F30-4AD9-B681-3EE0B55F1BC0}" dt="2020-11-19T00:11:59.501" v="21" actId="21"/>
          <ac:spMkLst>
            <pc:docMk/>
            <pc:sldMk cId="3123602821" sldId="269"/>
            <ac:spMk id="3" creationId="{FDA590DA-68F3-4531-990C-D64819A643F7}"/>
          </ac:spMkLst>
        </pc:spChg>
        <pc:picChg chg="add mod">
          <ac:chgData name="Claudia Coñuecar" userId="40a48c7a74c5fee3" providerId="LiveId" clId="{DC544B6A-4F30-4AD9-B681-3EE0B55F1BC0}" dt="2020-11-19T00:12:10.215" v="26" actId="14100"/>
          <ac:picMkLst>
            <pc:docMk/>
            <pc:sldMk cId="3123602821" sldId="269"/>
            <ac:picMk id="4" creationId="{B55E0955-028C-489D-A855-3AFA5D0C0008}"/>
          </ac:picMkLst>
        </pc:picChg>
      </pc:sldChg>
      <pc:sldChg chg="modSp mod">
        <pc:chgData name="Claudia Coñuecar" userId="40a48c7a74c5fee3" providerId="LiveId" clId="{DC544B6A-4F30-4AD9-B681-3EE0B55F1BC0}" dt="2020-11-19T00:09:43.013" v="14" actId="20577"/>
        <pc:sldMkLst>
          <pc:docMk/>
          <pc:sldMk cId="913427073" sldId="270"/>
        </pc:sldMkLst>
        <pc:spChg chg="mod">
          <ac:chgData name="Claudia Coñuecar" userId="40a48c7a74c5fee3" providerId="LiveId" clId="{DC544B6A-4F30-4AD9-B681-3EE0B55F1BC0}" dt="2020-11-19T00:09:43.013" v="14" actId="20577"/>
          <ac:spMkLst>
            <pc:docMk/>
            <pc:sldMk cId="913427073" sldId="270"/>
            <ac:spMk id="3" creationId="{27595C81-FDCF-4636-B598-2DC01FA0F1B9}"/>
          </ac:spMkLst>
        </pc:spChg>
      </pc:sldChg>
      <pc:sldChg chg="addSp delSp modSp new mod">
        <pc:chgData name="Claudia Coñuecar" userId="40a48c7a74c5fee3" providerId="LiveId" clId="{DC544B6A-4F30-4AD9-B681-3EE0B55F1BC0}" dt="2020-11-19T00:14:54.539" v="39" actId="1076"/>
        <pc:sldMkLst>
          <pc:docMk/>
          <pc:sldMk cId="2088338989" sldId="271"/>
        </pc:sldMkLst>
        <pc:spChg chg="del">
          <ac:chgData name="Claudia Coñuecar" userId="40a48c7a74c5fee3" providerId="LiveId" clId="{DC544B6A-4F30-4AD9-B681-3EE0B55F1BC0}" dt="2020-11-19T00:14:37.641" v="34" actId="21"/>
          <ac:spMkLst>
            <pc:docMk/>
            <pc:sldMk cId="2088338989" sldId="271"/>
            <ac:spMk id="2" creationId="{5C93DFF2-7905-498B-8B16-FFCED62233BB}"/>
          </ac:spMkLst>
        </pc:spChg>
        <pc:spChg chg="del mod">
          <ac:chgData name="Claudia Coñuecar" userId="40a48c7a74c5fee3" providerId="LiveId" clId="{DC544B6A-4F30-4AD9-B681-3EE0B55F1BC0}" dt="2020-11-19T00:14:48.158" v="36" actId="21"/>
          <ac:spMkLst>
            <pc:docMk/>
            <pc:sldMk cId="2088338989" sldId="271"/>
            <ac:spMk id="3" creationId="{2DA3315E-9C53-4ACB-A64B-E464298D1864}"/>
          </ac:spMkLst>
        </pc:spChg>
        <pc:picChg chg="add mod">
          <ac:chgData name="Claudia Coñuecar" userId="40a48c7a74c5fee3" providerId="LiveId" clId="{DC544B6A-4F30-4AD9-B681-3EE0B55F1BC0}" dt="2020-11-19T00:14:54.539" v="39" actId="1076"/>
          <ac:picMkLst>
            <pc:docMk/>
            <pc:sldMk cId="2088338989" sldId="271"/>
            <ac:picMk id="4" creationId="{6E505044-1E27-4233-B88D-B16F802FC26E}"/>
          </ac:picMkLst>
        </pc:picChg>
      </pc:sldChg>
      <pc:sldChg chg="addSp delSp modSp new mod ord">
        <pc:chgData name="Claudia Coñuecar" userId="40a48c7a74c5fee3" providerId="LiveId" clId="{DC544B6A-4F30-4AD9-B681-3EE0B55F1BC0}" dt="2020-11-19T00:17:05.983" v="79"/>
        <pc:sldMkLst>
          <pc:docMk/>
          <pc:sldMk cId="2344746213" sldId="272"/>
        </pc:sldMkLst>
        <pc:spChg chg="mod">
          <ac:chgData name="Claudia Coñuecar" userId="40a48c7a74c5fee3" providerId="LiveId" clId="{DC544B6A-4F30-4AD9-B681-3EE0B55F1BC0}" dt="2020-11-19T00:16:30.362" v="72" actId="20577"/>
          <ac:spMkLst>
            <pc:docMk/>
            <pc:sldMk cId="2344746213" sldId="272"/>
            <ac:spMk id="2" creationId="{844E95D2-306A-4664-B6AD-0668855CEE7F}"/>
          </ac:spMkLst>
        </pc:spChg>
        <pc:spChg chg="del">
          <ac:chgData name="Claudia Coñuecar" userId="40a48c7a74c5fee3" providerId="LiveId" clId="{DC544B6A-4F30-4AD9-B681-3EE0B55F1BC0}" dt="2020-11-19T00:16:03.563" v="41"/>
          <ac:spMkLst>
            <pc:docMk/>
            <pc:sldMk cId="2344746213" sldId="272"/>
            <ac:spMk id="3" creationId="{4335AF36-C83F-4071-8926-132993C15D91}"/>
          </ac:spMkLst>
        </pc:spChg>
        <pc:picChg chg="add mod modCrop">
          <ac:chgData name="Claudia Coñuecar" userId="40a48c7a74c5fee3" providerId="LiveId" clId="{DC544B6A-4F30-4AD9-B681-3EE0B55F1BC0}" dt="2020-11-19T00:17:02.467" v="77" actId="1076"/>
          <ac:picMkLst>
            <pc:docMk/>
            <pc:sldMk cId="2344746213" sldId="272"/>
            <ac:picMk id="4" creationId="{7292E0E5-40B9-4357-BEFA-F468B1C6D3F8}"/>
          </ac:picMkLst>
        </pc:picChg>
        <pc:picChg chg="add mod">
          <ac:chgData name="Claudia Coñuecar" userId="40a48c7a74c5fee3" providerId="LiveId" clId="{DC544B6A-4F30-4AD9-B681-3EE0B55F1BC0}" dt="2020-11-19T00:17:00.988" v="76" actId="1076"/>
          <ac:picMkLst>
            <pc:docMk/>
            <pc:sldMk cId="2344746213" sldId="272"/>
            <ac:picMk id="5" creationId="{759FFF97-12DC-4647-A801-A41F48720291}"/>
          </ac:picMkLst>
        </pc:picChg>
      </pc:sldChg>
      <pc:sldChg chg="addSp delSp modSp new mod setBg">
        <pc:chgData name="Claudia Coñuecar" userId="40a48c7a74c5fee3" providerId="LiveId" clId="{DC544B6A-4F30-4AD9-B681-3EE0B55F1BC0}" dt="2020-11-19T00:28:17.607" v="530" actId="1076"/>
        <pc:sldMkLst>
          <pc:docMk/>
          <pc:sldMk cId="2172450247" sldId="273"/>
        </pc:sldMkLst>
        <pc:spChg chg="mod">
          <ac:chgData name="Claudia Coñuecar" userId="40a48c7a74c5fee3" providerId="LiveId" clId="{DC544B6A-4F30-4AD9-B681-3EE0B55F1BC0}" dt="2020-11-19T00:21:34.729" v="129" actId="26606"/>
          <ac:spMkLst>
            <pc:docMk/>
            <pc:sldMk cId="2172450247" sldId="273"/>
            <ac:spMk id="2" creationId="{5AD0CE85-5CA3-47E4-B9D4-7057A2DBE70B}"/>
          </ac:spMkLst>
        </pc:spChg>
        <pc:spChg chg="mod">
          <ac:chgData name="Claudia Coñuecar" userId="40a48c7a74c5fee3" providerId="LiveId" clId="{DC544B6A-4F30-4AD9-B681-3EE0B55F1BC0}" dt="2020-11-19T00:28:17.607" v="530" actId="1076"/>
          <ac:spMkLst>
            <pc:docMk/>
            <pc:sldMk cId="2172450247" sldId="273"/>
            <ac:spMk id="3" creationId="{A92550CB-6CF3-4BA7-B9D5-D10E6681E9D2}"/>
          </ac:spMkLst>
        </pc:spChg>
        <pc:picChg chg="add mod">
          <ac:chgData name="Claudia Coñuecar" userId="40a48c7a74c5fee3" providerId="LiveId" clId="{DC544B6A-4F30-4AD9-B681-3EE0B55F1BC0}" dt="2020-11-19T00:21:34.729" v="129" actId="26606"/>
          <ac:picMkLst>
            <pc:docMk/>
            <pc:sldMk cId="2172450247" sldId="273"/>
            <ac:picMk id="4" creationId="{EF40D60A-B26D-4550-979B-E518DCEB7889}"/>
          </ac:picMkLst>
        </pc:picChg>
        <pc:cxnChg chg="add del">
          <ac:chgData name="Claudia Coñuecar" userId="40a48c7a74c5fee3" providerId="LiveId" clId="{DC544B6A-4F30-4AD9-B681-3EE0B55F1BC0}" dt="2020-11-19T00:21:34.717" v="128" actId="26606"/>
          <ac:cxnSpMkLst>
            <pc:docMk/>
            <pc:sldMk cId="2172450247" sldId="273"/>
            <ac:cxnSpMk id="9" creationId="{E4A809D5-3600-46D4-A466-67F2349A54FB}"/>
          </ac:cxnSpMkLst>
        </pc:cxnChg>
        <pc:cxnChg chg="add">
          <ac:chgData name="Claudia Coñuecar" userId="40a48c7a74c5fee3" providerId="LiveId" clId="{DC544B6A-4F30-4AD9-B681-3EE0B55F1BC0}" dt="2020-11-19T00:21:34.729" v="129" actId="26606"/>
          <ac:cxnSpMkLst>
            <pc:docMk/>
            <pc:sldMk cId="2172450247" sldId="273"/>
            <ac:cxnSpMk id="11" creationId="{A7F400EE-A8A5-48AF-B4D6-291B52C6F0B0}"/>
          </ac:cxnSpMkLst>
        </pc:cxnChg>
      </pc:sldChg>
      <pc:sldChg chg="addSp modSp new mod setBg setClrOvrMap">
        <pc:chgData name="Claudia Coñuecar" userId="40a48c7a74c5fee3" providerId="LiveId" clId="{DC544B6A-4F30-4AD9-B681-3EE0B55F1BC0}" dt="2020-11-19T00:23:55.057" v="200" actId="1076"/>
        <pc:sldMkLst>
          <pc:docMk/>
          <pc:sldMk cId="3175835618" sldId="274"/>
        </pc:sldMkLst>
        <pc:spChg chg="mod">
          <ac:chgData name="Claudia Coñuecar" userId="40a48c7a74c5fee3" providerId="LiveId" clId="{DC544B6A-4F30-4AD9-B681-3EE0B55F1BC0}" dt="2020-11-19T00:23:40.096" v="196" actId="26606"/>
          <ac:spMkLst>
            <pc:docMk/>
            <pc:sldMk cId="3175835618" sldId="274"/>
            <ac:spMk id="2" creationId="{222C2E07-A71F-4C4F-AB36-D7BFDD359C43}"/>
          </ac:spMkLst>
        </pc:spChg>
        <pc:spChg chg="mod">
          <ac:chgData name="Claudia Coñuecar" userId="40a48c7a74c5fee3" providerId="LiveId" clId="{DC544B6A-4F30-4AD9-B681-3EE0B55F1BC0}" dt="2020-11-19T00:23:50.868" v="198" actId="1076"/>
          <ac:spMkLst>
            <pc:docMk/>
            <pc:sldMk cId="3175835618" sldId="274"/>
            <ac:spMk id="3" creationId="{38C90B7F-8EB1-4B30-A3EA-82729CABC35F}"/>
          </ac:spMkLst>
        </pc:spChg>
        <pc:spChg chg="add">
          <ac:chgData name="Claudia Coñuecar" userId="40a48c7a74c5fee3" providerId="LiveId" clId="{DC544B6A-4F30-4AD9-B681-3EE0B55F1BC0}" dt="2020-11-19T00:23:40.096" v="196" actId="26606"/>
          <ac:spMkLst>
            <pc:docMk/>
            <pc:sldMk cId="3175835618" sldId="274"/>
            <ac:spMk id="9" creationId="{C5E6CFF1-2F42-4E10-9A97-F116F46F53FE}"/>
          </ac:spMkLst>
        </pc:spChg>
        <pc:picChg chg="add mod ord">
          <ac:chgData name="Claudia Coñuecar" userId="40a48c7a74c5fee3" providerId="LiveId" clId="{DC544B6A-4F30-4AD9-B681-3EE0B55F1BC0}" dt="2020-11-19T00:23:55.057" v="200" actId="1076"/>
          <ac:picMkLst>
            <pc:docMk/>
            <pc:sldMk cId="3175835618" sldId="274"/>
            <ac:picMk id="4" creationId="{FC20CA49-D887-4713-B17A-AAA7CEB38A65}"/>
          </ac:picMkLst>
        </pc:picChg>
        <pc:cxnChg chg="add">
          <ac:chgData name="Claudia Coñuecar" userId="40a48c7a74c5fee3" providerId="LiveId" clId="{DC544B6A-4F30-4AD9-B681-3EE0B55F1BC0}" dt="2020-11-19T00:23:40.096" v="196" actId="26606"/>
          <ac:cxnSpMkLst>
            <pc:docMk/>
            <pc:sldMk cId="3175835618" sldId="274"/>
            <ac:cxnSpMk id="11" creationId="{67182200-4859-4C8D-BCBB-55B245C28BA3}"/>
          </ac:cxnSpMkLst>
        </pc:cxnChg>
      </pc:sldChg>
      <pc:sldChg chg="modSp new mod">
        <pc:chgData name="Claudia Coñuecar" userId="40a48c7a74c5fee3" providerId="LiveId" clId="{DC544B6A-4F30-4AD9-B681-3EE0B55F1BC0}" dt="2020-11-19T00:29:06.791" v="642" actId="313"/>
        <pc:sldMkLst>
          <pc:docMk/>
          <pc:sldMk cId="918591812" sldId="275"/>
        </pc:sldMkLst>
        <pc:spChg chg="mod">
          <ac:chgData name="Claudia Coñuecar" userId="40a48c7a74c5fee3" providerId="LiveId" clId="{DC544B6A-4F30-4AD9-B681-3EE0B55F1BC0}" dt="2020-11-19T00:24:23.715" v="218" actId="20577"/>
          <ac:spMkLst>
            <pc:docMk/>
            <pc:sldMk cId="918591812" sldId="275"/>
            <ac:spMk id="2" creationId="{8D86E64C-BBF1-481D-9E31-F3CF326E463B}"/>
          </ac:spMkLst>
        </pc:spChg>
        <pc:spChg chg="mod">
          <ac:chgData name="Claudia Coñuecar" userId="40a48c7a74c5fee3" providerId="LiveId" clId="{DC544B6A-4F30-4AD9-B681-3EE0B55F1BC0}" dt="2020-11-19T00:29:06.791" v="642" actId="313"/>
          <ac:spMkLst>
            <pc:docMk/>
            <pc:sldMk cId="918591812" sldId="275"/>
            <ac:spMk id="3" creationId="{2757A058-DFA0-4992-AB41-804F993E083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557CF-EF88-44BB-B130-AA60CD0F20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ECF3F83-AA18-453A-8690-90375422E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CC96DFC-EEAF-40EA-ADBE-EF8C6921A89A}"/>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5B1074DD-9350-436C-921D-20E36BDFCC8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94E7DE-3D63-4BC1-BBF1-04DEC7E893B7}"/>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309654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BFEAC-0BFF-4D40-9C7B-05E78CE46B4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FBFECE8-7ACD-431F-9ADF-699FFFA1E0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B5E612-CEE2-42A6-9A6D-7CD2D0D6D2AF}"/>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86D1C732-CA32-40F3-9AD2-90C1189EB46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2BE6BA-F758-4022-BDA6-5C44FEBA996D}"/>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413304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822188-4FBF-470E-9AA9-2717EB3C52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C906197-D7F9-4133-9C86-4E01E0226B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2237855-36E6-4E94-9EB6-18DAF936DC9B}"/>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F574EF64-DBFB-477F-8B70-B79B88D9454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6F94210-A621-487F-B997-9F1AEA4CA8C1}"/>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26859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CC3C7-B4AD-42C1-AFF7-E447C0DB19E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B7F0C40-4BC1-4384-926C-A9E198082E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4D5B92-3EF4-416B-9F62-0425970AD84B}"/>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8D8A47A3-0D20-4A56-A29B-02E2CC23AE7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AE08E1-89E9-4CDE-AA55-3F8F553F8AFB}"/>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31405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CE99EE-1EA4-4029-8CD8-BCAEC44573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6AB44E-60C7-4D8B-A562-EE7E4EB0D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8E0C7D-A2FA-4CE6-89A8-6B4058C69E2C}"/>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29A5762B-52FF-4068-8B03-B370ED63E21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865E9-30C5-40C6-887B-B0B70D9A6555}"/>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289610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83F9E-600E-442B-AEA5-E38474F2583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3A43BE-D0D4-4089-A5FD-B3918FFADA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F76BCED-4A9F-4197-9A73-A629AD13D2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ED65ED3-596E-4C47-87A7-D13AE7D646BA}"/>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6" name="Marcador de pie de página 5">
            <a:extLst>
              <a:ext uri="{FF2B5EF4-FFF2-40B4-BE49-F238E27FC236}">
                <a16:creationId xmlns:a16="http://schemas.microsoft.com/office/drawing/2014/main" id="{05056E80-D61E-4067-A823-A6110B0D32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395524E-6F48-4688-8866-909544F33532}"/>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204499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42973-FB91-4CAF-BBE2-CAF3CACC3A5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CF3AC48-B65D-41DC-80F6-87B2BD96B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671CD9-6129-4EEB-9344-FB1B5CB5B88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FBB4778-9C73-4F15-9E91-0C1118AEE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E0F05D-FAB1-41EC-B9FF-1E717CBCA9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649E0109-63EA-4EAC-91E0-30D9FFA66204}"/>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8" name="Marcador de pie de página 7">
            <a:extLst>
              <a:ext uri="{FF2B5EF4-FFF2-40B4-BE49-F238E27FC236}">
                <a16:creationId xmlns:a16="http://schemas.microsoft.com/office/drawing/2014/main" id="{C22D4F8D-6C61-4523-B04B-8FC7BFB527A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1902C58-A37F-44C9-8496-7E6D44CB5CAA}"/>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32360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4FC07-EAA6-43A7-BE58-0E9FAFDB801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7E09328-8070-4D1B-9573-B952F82DDD83}"/>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4" name="Marcador de pie de página 3">
            <a:extLst>
              <a:ext uri="{FF2B5EF4-FFF2-40B4-BE49-F238E27FC236}">
                <a16:creationId xmlns:a16="http://schemas.microsoft.com/office/drawing/2014/main" id="{4C81D352-5813-4E2A-AAEC-D21C66DB8D8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AD6B362-591B-4550-94D3-3C9BBD28486E}"/>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32008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20624E-F156-4F05-ABE0-8AA460B67C84}"/>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3" name="Marcador de pie de página 2">
            <a:extLst>
              <a:ext uri="{FF2B5EF4-FFF2-40B4-BE49-F238E27FC236}">
                <a16:creationId xmlns:a16="http://schemas.microsoft.com/office/drawing/2014/main" id="{0D297922-4F0B-44A4-9FC0-D0EE1091E1F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1B5A0307-D46C-456B-8A40-67850C9AF30A}"/>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88935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D55AD-AD90-408E-AF33-D0241A26E9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92D7500-0B13-4ABF-8D40-1D0E0027C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ED3D428-A31F-4BE7-A8CB-7B7D202BD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383FD-9CBD-4A24-89D8-F72819237027}"/>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6" name="Marcador de pie de página 5">
            <a:extLst>
              <a:ext uri="{FF2B5EF4-FFF2-40B4-BE49-F238E27FC236}">
                <a16:creationId xmlns:a16="http://schemas.microsoft.com/office/drawing/2014/main" id="{5ED6ACBC-C6A6-4046-9771-464D78AC08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EAE1A7B-8CD4-43D8-A34D-9B8E29C81D27}"/>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126402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E2017-0DE8-4C72-AF7F-F460CA3830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3B7DD1E-A1FD-422F-8B8B-1BC9B38FF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B0DCEDE-C83B-45F9-87D7-FC4199BF0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7C4E42-B2CB-459D-95AA-C048C9502F06}"/>
              </a:ext>
            </a:extLst>
          </p:cNvPr>
          <p:cNvSpPr>
            <a:spLocks noGrp="1"/>
          </p:cNvSpPr>
          <p:nvPr>
            <p:ph type="dt" sz="half" idx="10"/>
          </p:nvPr>
        </p:nvSpPr>
        <p:spPr/>
        <p:txBody>
          <a:bodyPr/>
          <a:lstStyle/>
          <a:p>
            <a:fld id="{026E17B0-99DD-48ED-AAA5-492873C0DC96}" type="datetimeFigureOut">
              <a:rPr lang="es-CL" smtClean="0"/>
              <a:t>18-11-2020</a:t>
            </a:fld>
            <a:endParaRPr lang="es-CL"/>
          </a:p>
        </p:txBody>
      </p:sp>
      <p:sp>
        <p:nvSpPr>
          <p:cNvPr id="6" name="Marcador de pie de página 5">
            <a:extLst>
              <a:ext uri="{FF2B5EF4-FFF2-40B4-BE49-F238E27FC236}">
                <a16:creationId xmlns:a16="http://schemas.microsoft.com/office/drawing/2014/main" id="{C51CA39C-86E6-4967-A1DD-FA3AD350B5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816CB57-9B80-4D3F-87AA-560FA9364150}"/>
              </a:ext>
            </a:extLst>
          </p:cNvPr>
          <p:cNvSpPr>
            <a:spLocks noGrp="1"/>
          </p:cNvSpPr>
          <p:nvPr>
            <p:ph type="sldNum" sz="quarter" idx="12"/>
          </p:nvPr>
        </p:nvSpPr>
        <p:spPr/>
        <p:txBody>
          <a:bodyPr/>
          <a:lstStyle/>
          <a:p>
            <a:fld id="{10145BE2-65BB-44C9-A6B5-24037CF0EBAF}" type="slidenum">
              <a:rPr lang="es-CL" smtClean="0"/>
              <a:t>‹Nº›</a:t>
            </a:fld>
            <a:endParaRPr lang="es-CL"/>
          </a:p>
        </p:txBody>
      </p:sp>
    </p:spTree>
    <p:extLst>
      <p:ext uri="{BB962C8B-B14F-4D97-AF65-F5344CB8AC3E}">
        <p14:creationId xmlns:p14="http://schemas.microsoft.com/office/powerpoint/2010/main" val="120735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7060478-58D3-4CCD-AC7B-1D43D415E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FC2A45B-CE8B-435F-98F3-B725CF5C0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46FF7DC-E3DF-4B4C-B257-BF8A45B27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E17B0-99DD-48ED-AAA5-492873C0DC96}" type="datetimeFigureOut">
              <a:rPr lang="es-CL" smtClean="0"/>
              <a:t>18-11-2020</a:t>
            </a:fld>
            <a:endParaRPr lang="es-CL"/>
          </a:p>
        </p:txBody>
      </p:sp>
      <p:sp>
        <p:nvSpPr>
          <p:cNvPr id="5" name="Marcador de pie de página 4">
            <a:extLst>
              <a:ext uri="{FF2B5EF4-FFF2-40B4-BE49-F238E27FC236}">
                <a16:creationId xmlns:a16="http://schemas.microsoft.com/office/drawing/2014/main" id="{AC5E87B3-238C-4B8C-B3C5-15220FA7F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B9E877C-9906-44AE-9CEF-7717E914B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45BE2-65BB-44C9-A6B5-24037CF0EBAF}" type="slidenum">
              <a:rPr lang="es-CL" smtClean="0"/>
              <a:t>‹Nº›</a:t>
            </a:fld>
            <a:endParaRPr lang="es-CL"/>
          </a:p>
        </p:txBody>
      </p:sp>
    </p:spTree>
    <p:extLst>
      <p:ext uri="{BB962C8B-B14F-4D97-AF65-F5344CB8AC3E}">
        <p14:creationId xmlns:p14="http://schemas.microsoft.com/office/powerpoint/2010/main" val="78200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Zf5cTJXGTg" TargetMode="External"/><Relationship Id="rId2" Type="http://schemas.openxmlformats.org/officeDocument/2006/relationships/hyperlink" Target="https://youtu.be/MSLmrIPxVoA"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F6602E-DA0B-4608-B7FE-64952EF52BE4}"/>
              </a:ext>
            </a:extLst>
          </p:cNvPr>
          <p:cNvPicPr>
            <a:picLocks noChangeAspect="1"/>
          </p:cNvPicPr>
          <p:nvPr/>
        </p:nvPicPr>
        <p:blipFill rotWithShape="1">
          <a:blip r:embed="rId2"/>
          <a:srcRect t="12791"/>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335BC291-0566-4130-8091-34361BCA60AA}"/>
              </a:ext>
            </a:extLst>
          </p:cNvPr>
          <p:cNvSpPr>
            <a:spLocks noGrp="1"/>
          </p:cNvSpPr>
          <p:nvPr>
            <p:ph type="ctrTitle"/>
          </p:nvPr>
        </p:nvSpPr>
        <p:spPr>
          <a:xfrm>
            <a:off x="8022021" y="3231931"/>
            <a:ext cx="3852041" cy="1834056"/>
          </a:xfrm>
        </p:spPr>
        <p:txBody>
          <a:bodyPr>
            <a:normAutofit fontScale="90000"/>
          </a:bodyPr>
          <a:lstStyle/>
          <a:p>
            <a:r>
              <a:rPr lang="es-CL" sz="4000" dirty="0"/>
              <a:t>Clases de Música 5° Básico</a:t>
            </a:r>
            <a:br>
              <a:rPr lang="es-CL" sz="4000" dirty="0"/>
            </a:br>
            <a:r>
              <a:rPr lang="es-CL" sz="4000" dirty="0"/>
              <a:t>”Pedrito y el Lobo” PPT 15</a:t>
            </a:r>
          </a:p>
        </p:txBody>
      </p:sp>
      <p:sp>
        <p:nvSpPr>
          <p:cNvPr id="3" name="Subtítulo 2">
            <a:extLst>
              <a:ext uri="{FF2B5EF4-FFF2-40B4-BE49-F238E27FC236}">
                <a16:creationId xmlns:a16="http://schemas.microsoft.com/office/drawing/2014/main" id="{F886CB59-489D-4F3C-BB0C-021286F2E0E8}"/>
              </a:ext>
            </a:extLst>
          </p:cNvPr>
          <p:cNvSpPr>
            <a:spLocks noGrp="1"/>
          </p:cNvSpPr>
          <p:nvPr>
            <p:ph type="subTitle" idx="1"/>
          </p:nvPr>
        </p:nvSpPr>
        <p:spPr>
          <a:xfrm>
            <a:off x="7782910" y="5242675"/>
            <a:ext cx="4330262" cy="683284"/>
          </a:xfrm>
        </p:spPr>
        <p:txBody>
          <a:bodyPr>
            <a:normAutofit/>
          </a:bodyPr>
          <a:lstStyle/>
          <a:p>
            <a:r>
              <a:rPr lang="es-CL" sz="2000" dirty="0"/>
              <a:t>Prof. Claudia Coñuecar</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00E56D12-7251-49BB-A45E-4138DF6AB1DA}"/>
              </a:ext>
            </a:extLst>
          </p:cNvPr>
          <p:cNvPicPr>
            <a:picLocks noChangeAspect="1"/>
          </p:cNvPicPr>
          <p:nvPr/>
        </p:nvPicPr>
        <p:blipFill>
          <a:blip r:embed="rId3"/>
          <a:stretch>
            <a:fillRect/>
          </a:stretch>
        </p:blipFill>
        <p:spPr>
          <a:xfrm>
            <a:off x="10086506" y="523595"/>
            <a:ext cx="1161653" cy="1276859"/>
          </a:xfrm>
          <a:prstGeom prst="rect">
            <a:avLst/>
          </a:prstGeom>
        </p:spPr>
      </p:pic>
    </p:spTree>
    <p:extLst>
      <p:ext uri="{BB962C8B-B14F-4D97-AF65-F5344CB8AC3E}">
        <p14:creationId xmlns:p14="http://schemas.microsoft.com/office/powerpoint/2010/main" val="50801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0CE85-5CA3-47E4-B9D4-7057A2DBE70B}"/>
              </a:ext>
            </a:extLst>
          </p:cNvPr>
          <p:cNvSpPr>
            <a:spLocks noGrp="1"/>
          </p:cNvSpPr>
          <p:nvPr>
            <p:ph type="title"/>
          </p:nvPr>
        </p:nvSpPr>
        <p:spPr>
          <a:xfrm>
            <a:off x="4965430" y="629268"/>
            <a:ext cx="6586491" cy="1286160"/>
          </a:xfrm>
        </p:spPr>
        <p:txBody>
          <a:bodyPr anchor="b">
            <a:normAutofit/>
          </a:bodyPr>
          <a:lstStyle/>
          <a:p>
            <a:r>
              <a:rPr lang="es-CL" sz="4100"/>
              <a:t>Audición del clarinete – Gato “Iván”</a:t>
            </a:r>
          </a:p>
        </p:txBody>
      </p:sp>
      <p:sp>
        <p:nvSpPr>
          <p:cNvPr id="3" name="Marcador de contenido 2">
            <a:extLst>
              <a:ext uri="{FF2B5EF4-FFF2-40B4-BE49-F238E27FC236}">
                <a16:creationId xmlns:a16="http://schemas.microsoft.com/office/drawing/2014/main" id="{A92550CB-6CF3-4BA7-B9D5-D10E6681E9D2}"/>
              </a:ext>
            </a:extLst>
          </p:cNvPr>
          <p:cNvSpPr>
            <a:spLocks noGrp="1"/>
          </p:cNvSpPr>
          <p:nvPr>
            <p:ph idx="1"/>
          </p:nvPr>
        </p:nvSpPr>
        <p:spPr>
          <a:xfrm>
            <a:off x="4965432" y="3072581"/>
            <a:ext cx="6586489" cy="3785419"/>
          </a:xfrm>
        </p:spPr>
        <p:txBody>
          <a:bodyPr>
            <a:normAutofit/>
          </a:bodyPr>
          <a:lstStyle/>
          <a:p>
            <a:r>
              <a:rPr lang="es-CL" sz="2000" dirty="0">
                <a:hlinkClick r:id="rId2"/>
              </a:rPr>
              <a:t>https://youtu.be/MSLmrIPxVoA</a:t>
            </a:r>
            <a:endParaRPr lang="es-CL" sz="2000" dirty="0"/>
          </a:p>
          <a:p>
            <a:endParaRPr lang="es-CL" sz="2000" dirty="0">
              <a:hlinkClick r:id="rId3"/>
            </a:endParaRPr>
          </a:p>
          <a:p>
            <a:r>
              <a:rPr lang="es-CL" sz="2000" dirty="0">
                <a:hlinkClick r:id="rId3"/>
              </a:rPr>
              <a:t>https://youtu.be/mZf5cTJXGTg</a:t>
            </a:r>
            <a:endParaRPr lang="es-CL" sz="2000" dirty="0"/>
          </a:p>
          <a:p>
            <a:endParaRPr lang="es-CL" sz="2000" dirty="0"/>
          </a:p>
        </p:txBody>
      </p:sp>
      <p:pic>
        <p:nvPicPr>
          <p:cNvPr id="4" name="Imagen 3">
            <a:extLst>
              <a:ext uri="{FF2B5EF4-FFF2-40B4-BE49-F238E27FC236}">
                <a16:creationId xmlns:a16="http://schemas.microsoft.com/office/drawing/2014/main" id="{EF40D60A-B26D-4550-979B-E518DCEB7889}"/>
              </a:ext>
            </a:extLst>
          </p:cNvPr>
          <p:cNvPicPr>
            <a:picLocks noChangeAspect="1"/>
          </p:cNvPicPr>
          <p:nvPr/>
        </p:nvPicPr>
        <p:blipFill rotWithShape="1">
          <a:blip r:embed="rId4"/>
          <a:srcRect l="11511" r="17338"/>
          <a:stretch/>
        </p:blipFill>
        <p:spPr>
          <a:xfrm>
            <a:off x="20" y="10"/>
            <a:ext cx="4635571" cy="6857990"/>
          </a:xfrm>
          <a:prstGeom prst="rect">
            <a:avLst/>
          </a:prstGeom>
          <a:effectLst/>
        </p:spPr>
      </p:pic>
      <p:cxnSp>
        <p:nvCxnSpPr>
          <p:cNvPr id="1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79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5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C20CA49-D887-4713-B17A-AAA7CEB38A65}"/>
              </a:ext>
            </a:extLst>
          </p:cNvPr>
          <p:cNvPicPr>
            <a:picLocks noChangeAspect="1"/>
          </p:cNvPicPr>
          <p:nvPr/>
        </p:nvPicPr>
        <p:blipFill rotWithShape="1">
          <a:blip r:embed="rId2">
            <a:alphaModFix amt="35000"/>
          </a:blip>
          <a:srcRect t="11312" b="4418"/>
          <a:stretch/>
        </p:blipFill>
        <p:spPr>
          <a:xfrm>
            <a:off x="20" y="-133563"/>
            <a:ext cx="12191980" cy="6857999"/>
          </a:xfrm>
          <a:prstGeom prst="rect">
            <a:avLst/>
          </a:prstGeom>
        </p:spPr>
      </p:pic>
      <p:sp>
        <p:nvSpPr>
          <p:cNvPr id="2" name="Título 1">
            <a:extLst>
              <a:ext uri="{FF2B5EF4-FFF2-40B4-BE49-F238E27FC236}">
                <a16:creationId xmlns:a16="http://schemas.microsoft.com/office/drawing/2014/main" id="{222C2E07-A71F-4C4F-AB36-D7BFDD359C43}"/>
              </a:ext>
            </a:extLst>
          </p:cNvPr>
          <p:cNvSpPr>
            <a:spLocks noGrp="1"/>
          </p:cNvSpPr>
          <p:nvPr>
            <p:ph type="title"/>
          </p:nvPr>
        </p:nvSpPr>
        <p:spPr>
          <a:xfrm>
            <a:off x="838201" y="1065862"/>
            <a:ext cx="3313164" cy="4726276"/>
          </a:xfrm>
        </p:spPr>
        <p:txBody>
          <a:bodyPr>
            <a:normAutofit/>
          </a:bodyPr>
          <a:lstStyle/>
          <a:p>
            <a:pPr algn="r"/>
            <a:r>
              <a:rPr lang="es-CL" sz="4000">
                <a:solidFill>
                  <a:srgbClr val="FFFFFF"/>
                </a:solidFill>
              </a:rPr>
              <a:t>Clarinete</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8C90B7F-8EB1-4B30-A3EA-82729CABC35F}"/>
              </a:ext>
            </a:extLst>
          </p:cNvPr>
          <p:cNvSpPr>
            <a:spLocks noGrp="1"/>
          </p:cNvSpPr>
          <p:nvPr>
            <p:ph idx="1"/>
          </p:nvPr>
        </p:nvSpPr>
        <p:spPr>
          <a:xfrm>
            <a:off x="6096000" y="2442599"/>
            <a:ext cx="5744685" cy="4726276"/>
          </a:xfrm>
        </p:spPr>
        <p:txBody>
          <a:bodyPr anchor="ctr">
            <a:normAutofit/>
          </a:bodyPr>
          <a:lstStyle/>
          <a:p>
            <a:r>
              <a:rPr lang="es-ES" sz="2400" dirty="0">
                <a:solidFill>
                  <a:srgbClr val="FFFFFF"/>
                </a:solidFill>
              </a:rPr>
              <a:t>El clarinete también pertenece a la familia de viento madera, pero tiene una sola lengüeta. Los hay con distintas afinaciones y alturas: requinto, contralto, bajo... Es un instrumento con el que se puede conseguir un gran nivel de virtuosismo y agilidad, además de efectos muy interesantes. Es ideal para identificar al gato “Iván”.</a:t>
            </a:r>
            <a:endParaRPr lang="es-CL" sz="2400" dirty="0">
              <a:solidFill>
                <a:srgbClr val="FFFFFF"/>
              </a:solidFill>
            </a:endParaRPr>
          </a:p>
        </p:txBody>
      </p:sp>
    </p:spTree>
    <p:extLst>
      <p:ext uri="{BB962C8B-B14F-4D97-AF65-F5344CB8AC3E}">
        <p14:creationId xmlns:p14="http://schemas.microsoft.com/office/powerpoint/2010/main" val="317583561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6E64C-BBF1-481D-9E31-F3CF326E463B}"/>
              </a:ext>
            </a:extLst>
          </p:cNvPr>
          <p:cNvSpPr>
            <a:spLocks noGrp="1"/>
          </p:cNvSpPr>
          <p:nvPr>
            <p:ph type="title"/>
          </p:nvPr>
        </p:nvSpPr>
        <p:spPr/>
        <p:txBody>
          <a:bodyPr/>
          <a:lstStyle/>
          <a:p>
            <a:r>
              <a:rPr lang="es-CL" dirty="0"/>
              <a:t>Actividad Musical</a:t>
            </a:r>
          </a:p>
        </p:txBody>
      </p:sp>
      <p:sp>
        <p:nvSpPr>
          <p:cNvPr id="3" name="Marcador de contenido 2">
            <a:extLst>
              <a:ext uri="{FF2B5EF4-FFF2-40B4-BE49-F238E27FC236}">
                <a16:creationId xmlns:a16="http://schemas.microsoft.com/office/drawing/2014/main" id="{2757A058-DFA0-4992-AB41-804F993E0838}"/>
              </a:ext>
            </a:extLst>
          </p:cNvPr>
          <p:cNvSpPr>
            <a:spLocks noGrp="1"/>
          </p:cNvSpPr>
          <p:nvPr>
            <p:ph idx="1"/>
          </p:nvPr>
        </p:nvSpPr>
        <p:spPr/>
        <p:txBody>
          <a:bodyPr/>
          <a:lstStyle/>
          <a:p>
            <a:pPr marL="0" indent="0">
              <a:buNone/>
            </a:pPr>
            <a:r>
              <a:rPr lang="es-CL" dirty="0"/>
              <a:t>1.-En la obra “Pedrito y el Lobo” ¿Qué instrumento representa al gato “Iván”?</a:t>
            </a:r>
          </a:p>
          <a:p>
            <a:pPr marL="0" indent="0">
              <a:buNone/>
            </a:pPr>
            <a:r>
              <a:rPr lang="es-CL" dirty="0"/>
              <a:t>2.- ¿Cómo es el tono que representa al gato “Iván”?</a:t>
            </a:r>
          </a:p>
          <a:p>
            <a:pPr marL="0" indent="0">
              <a:buNone/>
            </a:pPr>
            <a:r>
              <a:rPr lang="es-CL" dirty="0"/>
              <a:t>3.- ¿Con quien discutió el gato “Iván”?</a:t>
            </a:r>
          </a:p>
          <a:p>
            <a:pPr marL="0" indent="0">
              <a:buNone/>
            </a:pPr>
            <a:r>
              <a:rPr lang="es-CL" dirty="0"/>
              <a:t>4.- Las audiciones que escuchaste del gato “Iván” ¿son iguales?</a:t>
            </a:r>
          </a:p>
          <a:p>
            <a:pPr marL="0" indent="0">
              <a:buNone/>
            </a:pPr>
            <a:r>
              <a:rPr lang="es-CL" dirty="0"/>
              <a:t>5.- ¿A qué familia pertenece el clarinete?</a:t>
            </a:r>
          </a:p>
          <a:p>
            <a:pPr marL="0" indent="0">
              <a:buNone/>
            </a:pPr>
            <a:r>
              <a:rPr lang="es-CL" dirty="0"/>
              <a:t>6.- ¿Crees tú que el gato “Iván” ayudará a atrapar al lobo?</a:t>
            </a:r>
          </a:p>
          <a:p>
            <a:pPr marL="0" indent="0">
              <a:buNone/>
            </a:pPr>
            <a:r>
              <a:rPr lang="es-CL" dirty="0"/>
              <a:t>7.- ¿El gato “Iván” es la mascota de Pedrito?</a:t>
            </a:r>
          </a:p>
          <a:p>
            <a:pPr marL="0" indent="0">
              <a:buNone/>
            </a:pPr>
            <a:endParaRPr lang="es-CL" dirty="0"/>
          </a:p>
        </p:txBody>
      </p:sp>
    </p:spTree>
    <p:extLst>
      <p:ext uri="{BB962C8B-B14F-4D97-AF65-F5344CB8AC3E}">
        <p14:creationId xmlns:p14="http://schemas.microsoft.com/office/powerpoint/2010/main" val="91859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2B944-1A57-42CB-9D9A-906A5D157BFB}"/>
              </a:ext>
            </a:extLst>
          </p:cNvPr>
          <p:cNvSpPr>
            <a:spLocks noGrp="1"/>
          </p:cNvSpPr>
          <p:nvPr>
            <p:ph type="title"/>
          </p:nvPr>
        </p:nvSpPr>
        <p:spPr/>
        <p:txBody>
          <a:bodyPr/>
          <a:lstStyle/>
          <a:p>
            <a:r>
              <a:rPr lang="es-CL" dirty="0"/>
              <a:t>Información</a:t>
            </a:r>
          </a:p>
        </p:txBody>
      </p:sp>
      <p:sp>
        <p:nvSpPr>
          <p:cNvPr id="3" name="Marcador de contenido 2">
            <a:extLst>
              <a:ext uri="{FF2B5EF4-FFF2-40B4-BE49-F238E27FC236}">
                <a16:creationId xmlns:a16="http://schemas.microsoft.com/office/drawing/2014/main" id="{27595C81-FDCF-4636-B598-2DC01FA0F1B9}"/>
              </a:ext>
            </a:extLst>
          </p:cNvPr>
          <p:cNvSpPr>
            <a:spLocks noGrp="1"/>
          </p:cNvSpPr>
          <p:nvPr>
            <p:ph idx="1"/>
          </p:nvPr>
        </p:nvSpPr>
        <p:spPr>
          <a:xfrm>
            <a:off x="936270" y="2070362"/>
            <a:ext cx="8261873" cy="3603812"/>
          </a:xfrm>
        </p:spPr>
        <p:txBody>
          <a:bodyPr/>
          <a:lstStyle/>
          <a:p>
            <a:r>
              <a:rPr lang="es-CL" dirty="0"/>
              <a:t>PLAZO DE ENTREGA: </a:t>
            </a:r>
          </a:p>
          <a:p>
            <a:r>
              <a:rPr lang="es-CL" b="1" dirty="0"/>
              <a:t>Lunes 30 de Noviembre</a:t>
            </a:r>
          </a:p>
          <a:p>
            <a:r>
              <a:rPr lang="es-CL" b="1" dirty="0"/>
              <a:t>Indicar Nombre y curso</a:t>
            </a:r>
          </a:p>
          <a:p>
            <a:r>
              <a:rPr lang="es-CL" dirty="0"/>
              <a:t>CORREO: </a:t>
            </a:r>
            <a:r>
              <a:rPr lang="es-CL" dirty="0">
                <a:hlinkClick r:id="rId2"/>
              </a:rPr>
              <a:t>cconuecar@emmanuel.cl</a:t>
            </a:r>
            <a:endParaRPr lang="es-CL" dirty="0"/>
          </a:p>
          <a:p>
            <a:r>
              <a:rPr lang="es-CL" dirty="0" err="1"/>
              <a:t>Whatsapp</a:t>
            </a:r>
            <a:r>
              <a:rPr lang="es-CL" dirty="0"/>
              <a:t>: +56978961502</a:t>
            </a:r>
          </a:p>
          <a:p>
            <a:r>
              <a:rPr lang="es-CL" dirty="0"/>
              <a:t>Buzón Tareas página del colegio</a:t>
            </a:r>
          </a:p>
          <a:p>
            <a:endParaRPr lang="es-CL" dirty="0"/>
          </a:p>
        </p:txBody>
      </p:sp>
      <p:pic>
        <p:nvPicPr>
          <p:cNvPr id="5" name="Imagen 4">
            <a:extLst>
              <a:ext uri="{FF2B5EF4-FFF2-40B4-BE49-F238E27FC236}">
                <a16:creationId xmlns:a16="http://schemas.microsoft.com/office/drawing/2014/main" id="{A65269FF-5AE8-42C9-B013-A3CBC13DEA54}"/>
              </a:ext>
            </a:extLst>
          </p:cNvPr>
          <p:cNvPicPr>
            <a:picLocks noChangeAspect="1"/>
          </p:cNvPicPr>
          <p:nvPr/>
        </p:nvPicPr>
        <p:blipFill>
          <a:blip r:embed="rId3"/>
          <a:stretch>
            <a:fillRect/>
          </a:stretch>
        </p:blipFill>
        <p:spPr>
          <a:xfrm>
            <a:off x="7670554" y="2306891"/>
            <a:ext cx="2737341" cy="1463167"/>
          </a:xfrm>
          <a:prstGeom prst="rect">
            <a:avLst/>
          </a:prstGeom>
        </p:spPr>
      </p:pic>
    </p:spTree>
    <p:extLst>
      <p:ext uri="{BB962C8B-B14F-4D97-AF65-F5344CB8AC3E}">
        <p14:creationId xmlns:p14="http://schemas.microsoft.com/office/powerpoint/2010/main" val="913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rma, Flecha&#10;&#10;Descripción generada automáticamente">
            <a:extLst>
              <a:ext uri="{FF2B5EF4-FFF2-40B4-BE49-F238E27FC236}">
                <a16:creationId xmlns:a16="http://schemas.microsoft.com/office/drawing/2014/main" id="{07A3BE1D-A02B-4F68-99E5-F38E57398A35}"/>
              </a:ext>
            </a:extLst>
          </p:cNvPr>
          <p:cNvPicPr>
            <a:picLocks noChangeAspect="1"/>
          </p:cNvPicPr>
          <p:nvPr/>
        </p:nvPicPr>
        <p:blipFill rotWithShape="1">
          <a:blip r:embed="rId2"/>
          <a:srcRect t="5406" b="2001"/>
          <a:stretch/>
        </p:blipFill>
        <p:spPr>
          <a:xfrm>
            <a:off x="0" y="10"/>
            <a:ext cx="12192000" cy="6857990"/>
          </a:xfrm>
          <a:prstGeom prst="rect">
            <a:avLst/>
          </a:prstGeom>
        </p:spPr>
      </p:pic>
      <p:sp>
        <p:nvSpPr>
          <p:cNvPr id="2" name="Título 1">
            <a:extLst>
              <a:ext uri="{FF2B5EF4-FFF2-40B4-BE49-F238E27FC236}">
                <a16:creationId xmlns:a16="http://schemas.microsoft.com/office/drawing/2014/main" id="{01E8CA3A-F161-4811-822C-0944F7F73E44}"/>
              </a:ext>
            </a:extLst>
          </p:cNvPr>
          <p:cNvSpPr>
            <a:spLocks noGrp="1"/>
          </p:cNvSpPr>
          <p:nvPr>
            <p:ph type="title"/>
          </p:nvPr>
        </p:nvSpPr>
        <p:spPr>
          <a:xfrm>
            <a:off x="2243955" y="194160"/>
            <a:ext cx="4204137" cy="1342754"/>
          </a:xfrm>
        </p:spPr>
        <p:txBody>
          <a:bodyPr>
            <a:normAutofit/>
          </a:bodyPr>
          <a:lstStyle/>
          <a:p>
            <a:pPr algn="ctr"/>
            <a:r>
              <a:rPr lang="es-CL" sz="3600" dirty="0">
                <a:solidFill>
                  <a:schemeClr val="accent3">
                    <a:lumMod val="50000"/>
                  </a:schemeClr>
                </a:solidFill>
              </a:rPr>
              <a:t>Objetivos a trabajar en esta unidad</a:t>
            </a:r>
          </a:p>
        </p:txBody>
      </p:sp>
      <p:sp>
        <p:nvSpPr>
          <p:cNvPr id="3" name="Marcador de contenido 2">
            <a:extLst>
              <a:ext uri="{FF2B5EF4-FFF2-40B4-BE49-F238E27FC236}">
                <a16:creationId xmlns:a16="http://schemas.microsoft.com/office/drawing/2014/main" id="{276C2B2B-5C87-4953-ADDE-783EA524C961}"/>
              </a:ext>
            </a:extLst>
          </p:cNvPr>
          <p:cNvSpPr>
            <a:spLocks noGrp="1"/>
          </p:cNvSpPr>
          <p:nvPr>
            <p:ph idx="1"/>
          </p:nvPr>
        </p:nvSpPr>
        <p:spPr>
          <a:xfrm>
            <a:off x="2243955" y="3831039"/>
            <a:ext cx="4593021" cy="2619839"/>
          </a:xfrm>
        </p:spPr>
        <p:txBody>
          <a:bodyPr anchor="ctr">
            <a:normAutofit/>
          </a:bodyPr>
          <a:lstStyle/>
          <a:p>
            <a:pPr algn="just"/>
            <a:r>
              <a:rPr lang="es-ES" sz="1800" b="1" dirty="0">
                <a:solidFill>
                  <a:schemeClr val="bg2">
                    <a:alpha val="70000"/>
                  </a:schemeClr>
                </a:solidFill>
                <a:latin typeface="Aharoni" panose="02010803020104030203" pitchFamily="2" charset="-79"/>
                <a:cs typeface="Aharoni" panose="02010803020104030203" pitchFamily="2" charset="-79"/>
              </a:rPr>
              <a:t>Desarrollo del espíritu crítico y la sensibilidad artística</a:t>
            </a:r>
          </a:p>
          <a:p>
            <a:pPr algn="just"/>
            <a:r>
              <a:rPr lang="es-ES" sz="1800" b="1" dirty="0">
                <a:solidFill>
                  <a:schemeClr val="bg2">
                    <a:alpha val="70000"/>
                  </a:schemeClr>
                </a:solidFill>
                <a:latin typeface="Aharoni" panose="02010803020104030203" pitchFamily="2" charset="-79"/>
                <a:cs typeface="Aharoni" panose="02010803020104030203" pitchFamily="2" charset="-79"/>
              </a:rPr>
              <a:t>Desarrollo de las capacidades artísticas, culturales y emocionales.</a:t>
            </a:r>
          </a:p>
          <a:p>
            <a:pPr algn="just"/>
            <a:r>
              <a:rPr lang="es-ES" sz="1800" b="1" dirty="0">
                <a:solidFill>
                  <a:schemeClr val="bg2">
                    <a:alpha val="70000"/>
                  </a:schemeClr>
                </a:solidFill>
                <a:latin typeface="Aharoni" panose="02010803020104030203" pitchFamily="2" charset="-79"/>
                <a:cs typeface="Aharoni" panose="02010803020104030203" pitchFamily="2" charset="-79"/>
              </a:rPr>
              <a:t>Respeto y disfrute de la creación artística comprendiendo el lenguaje de las distintas manifestaciones artísticas.</a:t>
            </a:r>
            <a:endParaRPr lang="es-CL" sz="1800" b="1" dirty="0">
              <a:solidFill>
                <a:schemeClr val="bg2">
                  <a:alpha val="7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878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C4798-630A-4069-8341-503329936D70}"/>
              </a:ext>
            </a:extLst>
          </p:cNvPr>
          <p:cNvSpPr>
            <a:spLocks noGrp="1"/>
          </p:cNvSpPr>
          <p:nvPr>
            <p:ph type="title"/>
          </p:nvPr>
        </p:nvSpPr>
        <p:spPr/>
        <p:txBody>
          <a:bodyPr>
            <a:normAutofit/>
          </a:bodyPr>
          <a:lstStyle/>
          <a:p>
            <a:r>
              <a:rPr lang="es-CL" dirty="0"/>
              <a:t>Explicar como se trabajará el cuento musical</a:t>
            </a:r>
          </a:p>
        </p:txBody>
      </p:sp>
      <p:sp>
        <p:nvSpPr>
          <p:cNvPr id="3" name="Marcador de contenido 2">
            <a:extLst>
              <a:ext uri="{FF2B5EF4-FFF2-40B4-BE49-F238E27FC236}">
                <a16:creationId xmlns:a16="http://schemas.microsoft.com/office/drawing/2014/main" id="{0A0A313D-52FF-4F37-8C3F-F880136D9A17}"/>
              </a:ext>
            </a:extLst>
          </p:cNvPr>
          <p:cNvSpPr>
            <a:spLocks noGrp="1"/>
          </p:cNvSpPr>
          <p:nvPr>
            <p:ph idx="1"/>
          </p:nvPr>
        </p:nvSpPr>
        <p:spPr>
          <a:xfrm>
            <a:off x="974725" y="2524125"/>
            <a:ext cx="10026650" cy="3978275"/>
          </a:xfrm>
        </p:spPr>
        <p:txBody>
          <a:bodyPr>
            <a:normAutofit fontScale="85000" lnSpcReduction="20000"/>
          </a:bodyPr>
          <a:lstStyle/>
          <a:p>
            <a:pPr>
              <a:lnSpc>
                <a:spcPct val="150000"/>
              </a:lnSpc>
            </a:pPr>
            <a:r>
              <a:rPr lang="es-CL" dirty="0"/>
              <a:t>“Pedrito y el Lobo” es un cuento musical del compositor ruso Serguei </a:t>
            </a:r>
            <a:r>
              <a:rPr lang="es-CL" dirty="0" err="1"/>
              <a:t>Prokofiev</a:t>
            </a:r>
            <a:r>
              <a:rPr lang="es-CL" dirty="0"/>
              <a:t>.</a:t>
            </a:r>
          </a:p>
          <a:p>
            <a:pPr>
              <a:lnSpc>
                <a:spcPct val="150000"/>
              </a:lnSpc>
            </a:pPr>
            <a:r>
              <a:rPr lang="es-CL" dirty="0"/>
              <a:t>La intención del autor y también del trabajo del cuento es que se pueda escuchar los distintos instrumentos que caracterizan a los personajes del cuento.</a:t>
            </a:r>
          </a:p>
          <a:p>
            <a:pPr>
              <a:lnSpc>
                <a:spcPct val="150000"/>
              </a:lnSpc>
            </a:pPr>
            <a:r>
              <a:rPr lang="es-CL" dirty="0"/>
              <a:t>En este PPT 15 se trabajará sólo la melodía de “El Gato”</a:t>
            </a:r>
          </a:p>
          <a:p>
            <a:pPr>
              <a:lnSpc>
                <a:spcPct val="150000"/>
              </a:lnSpc>
            </a:pPr>
            <a:r>
              <a:rPr lang="es-CL" dirty="0"/>
              <a:t>En los PPT siguientes se trabajarán los otros personajes</a:t>
            </a:r>
          </a:p>
        </p:txBody>
      </p:sp>
    </p:spTree>
    <p:extLst>
      <p:ext uri="{BB962C8B-B14F-4D97-AF65-F5344CB8AC3E}">
        <p14:creationId xmlns:p14="http://schemas.microsoft.com/office/powerpoint/2010/main" val="17975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42221C-5B1B-4DD6-9E99-BD067AF1FE25}"/>
              </a:ext>
            </a:extLst>
          </p:cNvPr>
          <p:cNvPicPr>
            <a:picLocks noChangeAspect="1"/>
          </p:cNvPicPr>
          <p:nvPr/>
        </p:nvPicPr>
        <p:blipFill rotWithShape="1">
          <a:blip r:embed="rId2"/>
          <a:srcRect t="22007" b="18152"/>
          <a:stretch/>
        </p:blipFill>
        <p:spPr>
          <a:xfrm>
            <a:off x="20" y="10"/>
            <a:ext cx="12191980" cy="6857990"/>
          </a:xfrm>
          <a:prstGeom prst="rect">
            <a:avLst/>
          </a:prstGeom>
        </p:spPr>
      </p:pic>
      <p:sp>
        <p:nvSpPr>
          <p:cNvPr id="4" name="Rectángulo 3">
            <a:extLst>
              <a:ext uri="{FF2B5EF4-FFF2-40B4-BE49-F238E27FC236}">
                <a16:creationId xmlns:a16="http://schemas.microsoft.com/office/drawing/2014/main" id="{FE562C89-7B1C-4175-AB1D-B5257DE38F8E}"/>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cap="none" spc="0" dirty="0" err="1">
                <a:ln w="0"/>
                <a:effectLst>
                  <a:outerShdw blurRad="38100" dist="25400" dir="5400000" algn="ctr" rotWithShape="0">
                    <a:srgbClr val="6E747A">
                      <a:alpha val="43000"/>
                    </a:srgbClr>
                  </a:outerShdw>
                </a:effectLst>
                <a:latin typeface="+mj-lt"/>
                <a:ea typeface="+mj-ea"/>
                <a:cs typeface="+mj-cs"/>
              </a:rPr>
              <a:t>Cuento</a:t>
            </a:r>
            <a:r>
              <a:rPr lang="en-US" sz="4000" b="0" cap="none" spc="0" dirty="0">
                <a:ln w="0"/>
                <a:effectLst>
                  <a:outerShdw blurRad="38100" dist="25400" dir="5400000" algn="ctr" rotWithShape="0">
                    <a:srgbClr val="6E747A">
                      <a:alpha val="43000"/>
                    </a:srgbClr>
                  </a:outerShdw>
                </a:effectLst>
                <a:latin typeface="+mj-lt"/>
                <a:ea typeface="+mj-ea"/>
                <a:cs typeface="+mj-cs"/>
              </a:rPr>
              <a:t> Musical</a:t>
            </a:r>
          </a:p>
          <a:p>
            <a:pPr algn="ctr">
              <a:lnSpc>
                <a:spcPct val="90000"/>
              </a:lnSpc>
              <a:spcBef>
                <a:spcPct val="0"/>
              </a:spcBef>
              <a:spcAft>
                <a:spcPts val="600"/>
              </a:spcAft>
            </a:pPr>
            <a:r>
              <a:rPr lang="en-US" sz="4000" dirty="0">
                <a:ln w="0"/>
                <a:effectLst>
                  <a:outerShdw blurRad="38100" dist="25400" dir="5400000" algn="ctr" rotWithShape="0">
                    <a:srgbClr val="6E747A">
                      <a:alpha val="43000"/>
                    </a:srgbClr>
                  </a:outerShdw>
                </a:effectLst>
                <a:latin typeface="+mj-lt"/>
                <a:ea typeface="+mj-ea"/>
                <a:cs typeface="+mj-cs"/>
              </a:rPr>
              <a:t>“</a:t>
            </a:r>
            <a:r>
              <a:rPr lang="en-US" sz="4000" dirty="0" err="1">
                <a:ln w="0"/>
                <a:effectLst>
                  <a:outerShdw blurRad="38100" dist="25400" dir="5400000" algn="ctr" rotWithShape="0">
                    <a:srgbClr val="6E747A">
                      <a:alpha val="43000"/>
                    </a:srgbClr>
                  </a:outerShdw>
                </a:effectLst>
                <a:latin typeface="+mj-lt"/>
                <a:ea typeface="+mj-ea"/>
                <a:cs typeface="+mj-cs"/>
              </a:rPr>
              <a:t>Pedrito</a:t>
            </a:r>
            <a:r>
              <a:rPr lang="en-US" sz="4000" dirty="0">
                <a:ln w="0"/>
                <a:effectLst>
                  <a:outerShdw blurRad="38100" dist="25400" dir="5400000" algn="ctr" rotWithShape="0">
                    <a:srgbClr val="6E747A">
                      <a:alpha val="43000"/>
                    </a:srgbClr>
                  </a:outerShdw>
                </a:effectLst>
                <a:latin typeface="+mj-lt"/>
                <a:ea typeface="+mj-ea"/>
                <a:cs typeface="+mj-cs"/>
              </a:rPr>
              <a:t> y el Lobo”</a:t>
            </a:r>
            <a:endParaRPr lang="en-US" sz="4000" b="0" cap="none" spc="0" dirty="0">
              <a:ln w="0"/>
              <a:effectLst>
                <a:outerShdw blurRad="38100" dist="25400" dir="5400000" algn="ctr" rotWithShape="0">
                  <a:srgbClr val="6E747A">
                    <a:alpha val="43000"/>
                  </a:srgbClr>
                </a:outerShdw>
              </a:effectLst>
              <a:latin typeface="+mj-lt"/>
              <a:ea typeface="+mj-ea"/>
              <a:cs typeface="+mj-cs"/>
            </a:endParaRPr>
          </a:p>
        </p:txBody>
      </p:sp>
    </p:spTree>
    <p:extLst>
      <p:ext uri="{BB962C8B-B14F-4D97-AF65-F5344CB8AC3E}">
        <p14:creationId xmlns:p14="http://schemas.microsoft.com/office/powerpoint/2010/main" val="27585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C418B-A04F-41FF-BA8A-7FDA2E0A2B6F}"/>
              </a:ext>
            </a:extLst>
          </p:cNvPr>
          <p:cNvSpPr>
            <a:spLocks noGrp="1"/>
          </p:cNvSpPr>
          <p:nvPr>
            <p:ph type="title"/>
          </p:nvPr>
        </p:nvSpPr>
        <p:spPr/>
        <p:txBody>
          <a:bodyPr/>
          <a:lstStyle/>
          <a:p>
            <a:r>
              <a:rPr lang="es-CL" dirty="0"/>
              <a:t>Cuento…</a:t>
            </a:r>
          </a:p>
        </p:txBody>
      </p:sp>
      <p:sp>
        <p:nvSpPr>
          <p:cNvPr id="3" name="Marcador de contenido 2">
            <a:extLst>
              <a:ext uri="{FF2B5EF4-FFF2-40B4-BE49-F238E27FC236}">
                <a16:creationId xmlns:a16="http://schemas.microsoft.com/office/drawing/2014/main" id="{5FEFECE2-4B91-42BB-8826-CD2AF549B863}"/>
              </a:ext>
            </a:extLst>
          </p:cNvPr>
          <p:cNvSpPr>
            <a:spLocks noGrp="1"/>
          </p:cNvSpPr>
          <p:nvPr>
            <p:ph idx="1"/>
          </p:nvPr>
        </p:nvSpPr>
        <p:spPr>
          <a:xfrm>
            <a:off x="936625" y="1690688"/>
            <a:ext cx="10026650" cy="4600575"/>
          </a:xfrm>
        </p:spPr>
        <p:txBody>
          <a:bodyPr>
            <a:normAutofit fontScale="85000" lnSpcReduction="20000"/>
          </a:bodyPr>
          <a:lstStyle/>
          <a:p>
            <a:pPr algn="just">
              <a:lnSpc>
                <a:spcPct val="150000"/>
              </a:lnSpc>
            </a:pPr>
            <a:r>
              <a:rPr lang="es-ES" dirty="0"/>
              <a:t>"...Pedro es un niño que vive con su abuelo y cuyos amigos son un pájaro, un gato que siempre anda persiguiendo al pajarillo y un pato. La casa está cercada por una valla que la separa del bosque (lugar donde habitan los lobos). Todos ellos juegan en el jardín hasta que un día, pese a las advertencias de su abuelo, Pedro salta la valla y aparece un lobo que persigue al pato hasta que lo atrapa y se lo come. Pedro decide coger al lobo así que pide al pájaro que lo distraiga para que él lo pueda atrapar con un lazo. Cuando lo consigue llegan unos cazadores con intención de matar al lobo, pero Pedro los convence para llevarlo a un zoológico." </a:t>
            </a:r>
            <a:endParaRPr lang="es-CL" dirty="0"/>
          </a:p>
        </p:txBody>
      </p:sp>
    </p:spTree>
    <p:extLst>
      <p:ext uri="{BB962C8B-B14F-4D97-AF65-F5344CB8AC3E}">
        <p14:creationId xmlns:p14="http://schemas.microsoft.com/office/powerpoint/2010/main" val="317500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A7BA5F-8A7B-4E8B-8362-181EEF9DBE6A}"/>
              </a:ext>
            </a:extLst>
          </p:cNvPr>
          <p:cNvSpPr>
            <a:spLocks noGrp="1"/>
          </p:cNvSpPr>
          <p:nvPr>
            <p:ph idx="1"/>
          </p:nvPr>
        </p:nvSpPr>
        <p:spPr>
          <a:xfrm>
            <a:off x="633730" y="929668"/>
            <a:ext cx="4053545" cy="5304259"/>
          </a:xfrm>
        </p:spPr>
        <p:txBody>
          <a:bodyPr>
            <a:noAutofit/>
          </a:bodyPr>
          <a:lstStyle/>
          <a:p>
            <a:pPr>
              <a:lnSpc>
                <a:spcPct val="150000"/>
              </a:lnSpc>
            </a:pPr>
            <a:r>
              <a:rPr lang="es-ES" sz="2200" dirty="0"/>
              <a:t>En esta obra la música tiene que actuar como si pintara a los personajes a través de los instrumentos musicales eligiendo dichos instrumentos que mejor describen el carácter y personalidad de los personajes.</a:t>
            </a:r>
          </a:p>
          <a:p>
            <a:pPr>
              <a:lnSpc>
                <a:spcPct val="150000"/>
              </a:lnSpc>
            </a:pPr>
            <a:r>
              <a:rPr lang="es-ES" sz="2200" dirty="0"/>
              <a:t>Cada instrumento o personaje tiene un tema musical.</a:t>
            </a:r>
            <a:endParaRPr lang="es-CL" sz="2200" dirty="0"/>
          </a:p>
        </p:txBody>
      </p:sp>
      <p:pic>
        <p:nvPicPr>
          <p:cNvPr id="5" name="Imagen 4">
            <a:extLst>
              <a:ext uri="{FF2B5EF4-FFF2-40B4-BE49-F238E27FC236}">
                <a16:creationId xmlns:a16="http://schemas.microsoft.com/office/drawing/2014/main" id="{143BE025-A58D-4513-A4B3-9B91368F9060}"/>
              </a:ext>
            </a:extLst>
          </p:cNvPr>
          <p:cNvPicPr>
            <a:picLocks noChangeAspect="1"/>
          </p:cNvPicPr>
          <p:nvPr/>
        </p:nvPicPr>
        <p:blipFill rotWithShape="1">
          <a:blip r:embed="rId2"/>
          <a:srcRect l="4600" r="1" b="1"/>
          <a:stretch/>
        </p:blipFill>
        <p:spPr>
          <a:xfrm>
            <a:off x="5499354" y="1334576"/>
            <a:ext cx="5645366" cy="4188848"/>
          </a:xfrm>
          <a:prstGeom prst="rect">
            <a:avLst/>
          </a:prstGeom>
        </p:spPr>
      </p:pic>
    </p:spTree>
    <p:extLst>
      <p:ext uri="{BB962C8B-B14F-4D97-AF65-F5344CB8AC3E}">
        <p14:creationId xmlns:p14="http://schemas.microsoft.com/office/powerpoint/2010/main" val="381071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E95D2-306A-4664-B6AD-0668855CEE7F}"/>
              </a:ext>
            </a:extLst>
          </p:cNvPr>
          <p:cNvSpPr>
            <a:spLocks noGrp="1"/>
          </p:cNvSpPr>
          <p:nvPr>
            <p:ph type="title"/>
          </p:nvPr>
        </p:nvSpPr>
        <p:spPr/>
        <p:txBody>
          <a:bodyPr/>
          <a:lstStyle/>
          <a:p>
            <a:r>
              <a:rPr lang="es-CL" dirty="0"/>
              <a:t>Gato “Iván” es el clarinete</a:t>
            </a:r>
          </a:p>
        </p:txBody>
      </p:sp>
      <p:pic>
        <p:nvPicPr>
          <p:cNvPr id="4" name="Marcador de contenido 3">
            <a:extLst>
              <a:ext uri="{FF2B5EF4-FFF2-40B4-BE49-F238E27FC236}">
                <a16:creationId xmlns:a16="http://schemas.microsoft.com/office/drawing/2014/main" id="{7292E0E5-40B9-4357-BEFA-F468B1C6D3F8}"/>
              </a:ext>
            </a:extLst>
          </p:cNvPr>
          <p:cNvPicPr>
            <a:picLocks noGrp="1" noChangeAspect="1"/>
          </p:cNvPicPr>
          <p:nvPr>
            <p:ph idx="1"/>
          </p:nvPr>
        </p:nvPicPr>
        <p:blipFill rotWithShape="1">
          <a:blip r:embed="rId2"/>
          <a:srcRect b="15162"/>
          <a:stretch/>
        </p:blipFill>
        <p:spPr>
          <a:xfrm>
            <a:off x="7187513" y="1897544"/>
            <a:ext cx="4351338" cy="3691597"/>
          </a:xfrm>
          <a:prstGeom prst="rect">
            <a:avLst/>
          </a:prstGeom>
        </p:spPr>
      </p:pic>
      <p:pic>
        <p:nvPicPr>
          <p:cNvPr id="5" name="Imagen 4">
            <a:extLst>
              <a:ext uri="{FF2B5EF4-FFF2-40B4-BE49-F238E27FC236}">
                <a16:creationId xmlns:a16="http://schemas.microsoft.com/office/drawing/2014/main" id="{759FFF97-12DC-4647-A801-A41F48720291}"/>
              </a:ext>
            </a:extLst>
          </p:cNvPr>
          <p:cNvPicPr>
            <a:picLocks noChangeAspect="1"/>
          </p:cNvPicPr>
          <p:nvPr/>
        </p:nvPicPr>
        <p:blipFill>
          <a:blip r:embed="rId3"/>
          <a:stretch>
            <a:fillRect/>
          </a:stretch>
        </p:blipFill>
        <p:spPr>
          <a:xfrm>
            <a:off x="1058237" y="1992794"/>
            <a:ext cx="4500081" cy="4500081"/>
          </a:xfrm>
          <a:prstGeom prst="rect">
            <a:avLst/>
          </a:prstGeom>
        </p:spPr>
      </p:pic>
    </p:spTree>
    <p:extLst>
      <p:ext uri="{BB962C8B-B14F-4D97-AF65-F5344CB8AC3E}">
        <p14:creationId xmlns:p14="http://schemas.microsoft.com/office/powerpoint/2010/main" val="23447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55E0955-028C-489D-A855-3AFA5D0C0008}"/>
              </a:ext>
            </a:extLst>
          </p:cNvPr>
          <p:cNvPicPr>
            <a:picLocks noChangeAspect="1"/>
          </p:cNvPicPr>
          <p:nvPr/>
        </p:nvPicPr>
        <p:blipFill>
          <a:blip r:embed="rId2"/>
          <a:stretch>
            <a:fillRect/>
          </a:stretch>
        </p:blipFill>
        <p:spPr>
          <a:xfrm>
            <a:off x="660400" y="0"/>
            <a:ext cx="10474960" cy="6858000"/>
          </a:xfrm>
          <a:prstGeom prst="rect">
            <a:avLst/>
          </a:prstGeom>
        </p:spPr>
      </p:pic>
    </p:spTree>
    <p:extLst>
      <p:ext uri="{BB962C8B-B14F-4D97-AF65-F5344CB8AC3E}">
        <p14:creationId xmlns:p14="http://schemas.microsoft.com/office/powerpoint/2010/main" val="3123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505044-1E27-4233-B88D-B16F802FC26E}"/>
              </a:ext>
            </a:extLst>
          </p:cNvPr>
          <p:cNvPicPr>
            <a:picLocks noChangeAspect="1"/>
          </p:cNvPicPr>
          <p:nvPr/>
        </p:nvPicPr>
        <p:blipFill>
          <a:blip r:embed="rId2"/>
          <a:stretch>
            <a:fillRect/>
          </a:stretch>
        </p:blipFill>
        <p:spPr>
          <a:xfrm>
            <a:off x="1010410" y="142875"/>
            <a:ext cx="10543415" cy="6572250"/>
          </a:xfrm>
          <a:prstGeom prst="rect">
            <a:avLst/>
          </a:prstGeom>
        </p:spPr>
      </p:pic>
    </p:spTree>
    <p:extLst>
      <p:ext uri="{BB962C8B-B14F-4D97-AF65-F5344CB8AC3E}">
        <p14:creationId xmlns:p14="http://schemas.microsoft.com/office/powerpoint/2010/main" val="2088338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543</Words>
  <Application>Microsoft Office PowerPoint</Application>
  <PresentationFormat>Panorámica</PresentationFormat>
  <Paragraphs>39</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Aharoni</vt:lpstr>
      <vt:lpstr>Arial</vt:lpstr>
      <vt:lpstr>Calibri</vt:lpstr>
      <vt:lpstr>Calibri Light</vt:lpstr>
      <vt:lpstr>Tema de Office</vt:lpstr>
      <vt:lpstr>Clases de Música 5° Básico ”Pedrito y el Lobo” PPT 15</vt:lpstr>
      <vt:lpstr>Objetivos a trabajar en esta unidad</vt:lpstr>
      <vt:lpstr>Explicar como se trabajará el cuento musical</vt:lpstr>
      <vt:lpstr>Presentación de PowerPoint</vt:lpstr>
      <vt:lpstr>Cuento…</vt:lpstr>
      <vt:lpstr>Presentación de PowerPoint</vt:lpstr>
      <vt:lpstr>Gato “Iván” es el clarinete</vt:lpstr>
      <vt:lpstr>Presentación de PowerPoint</vt:lpstr>
      <vt:lpstr>Presentación de PowerPoint</vt:lpstr>
      <vt:lpstr>Audición del clarinete – Gato “Iván”</vt:lpstr>
      <vt:lpstr>Clarinete</vt:lpstr>
      <vt:lpstr>Actividad Musical</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 5° Básico ”Pedrito y el Lobo” PPT 15</dc:title>
  <dc:creator>Claudia Coñuecar</dc:creator>
  <cp:lastModifiedBy>Claudia Coñuecar</cp:lastModifiedBy>
  <cp:revision>1</cp:revision>
  <dcterms:created xsi:type="dcterms:W3CDTF">2020-11-19T00:23:40Z</dcterms:created>
  <dcterms:modified xsi:type="dcterms:W3CDTF">2020-11-19T00:29:13Z</dcterms:modified>
</cp:coreProperties>
</file>