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63" r:id="rId3"/>
    <p:sldId id="258" r:id="rId4"/>
    <p:sldId id="259" r:id="rId5"/>
    <p:sldId id="264" r:id="rId6"/>
    <p:sldId id="265" r:id="rId7"/>
    <p:sldId id="266" r:id="rId8"/>
    <p:sldId id="268" r:id="rId9"/>
    <p:sldId id="269" r:id="rId10"/>
    <p:sldId id="270" r:id="rId11"/>
    <p:sldId id="271" r:id="rId12"/>
    <p:sldId id="267" r:id="rId13"/>
    <p:sldId id="272" r:id="rId14"/>
    <p:sldId id="257"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45E234-A584-4BCD-9EC8-2D4AC6D88FB5}" v="8" dt="2020-11-14T19:53:22.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oñuecar" userId="40a48c7a74c5fee3" providerId="LiveId" clId="{F045E234-A584-4BCD-9EC8-2D4AC6D88FB5}"/>
    <pc:docChg chg="undo custSel mod addSld modSld">
      <pc:chgData name="Claudia Coñuecar" userId="40a48c7a74c5fee3" providerId="LiveId" clId="{F045E234-A584-4BCD-9EC8-2D4AC6D88FB5}" dt="2020-11-14T20:33:55.689" v="1063" actId="20577"/>
      <pc:docMkLst>
        <pc:docMk/>
      </pc:docMkLst>
      <pc:sldChg chg="modSp mod">
        <pc:chgData name="Claudia Coñuecar" userId="40a48c7a74c5fee3" providerId="LiveId" clId="{F045E234-A584-4BCD-9EC8-2D4AC6D88FB5}" dt="2020-11-14T19:54:29.812" v="1014" actId="6549"/>
        <pc:sldMkLst>
          <pc:docMk/>
          <pc:sldMk cId="3385302812" sldId="257"/>
        </pc:sldMkLst>
        <pc:spChg chg="mod">
          <ac:chgData name="Claudia Coñuecar" userId="40a48c7a74c5fee3" providerId="LiveId" clId="{F045E234-A584-4BCD-9EC8-2D4AC6D88FB5}" dt="2020-11-14T19:54:29.812" v="1014" actId="6549"/>
          <ac:spMkLst>
            <pc:docMk/>
            <pc:sldMk cId="3385302812" sldId="257"/>
            <ac:spMk id="3" creationId="{7E87C06C-7B74-4552-B4E8-7CA715424E11}"/>
          </ac:spMkLst>
        </pc:spChg>
      </pc:sldChg>
      <pc:sldChg chg="modSp mod">
        <pc:chgData name="Claudia Coñuecar" userId="40a48c7a74c5fee3" providerId="LiveId" clId="{F045E234-A584-4BCD-9EC8-2D4AC6D88FB5}" dt="2020-11-14T20:31:46.424" v="1015" actId="207"/>
        <pc:sldMkLst>
          <pc:docMk/>
          <pc:sldMk cId="27627943" sldId="263"/>
        </pc:sldMkLst>
        <pc:spChg chg="mod">
          <ac:chgData name="Claudia Coñuecar" userId="40a48c7a74c5fee3" providerId="LiveId" clId="{F045E234-A584-4BCD-9EC8-2D4AC6D88FB5}" dt="2020-11-14T20:31:46.424" v="1015" actId="207"/>
          <ac:spMkLst>
            <pc:docMk/>
            <pc:sldMk cId="27627943" sldId="263"/>
            <ac:spMk id="2" creationId="{BABA97DF-E68F-4074-BC52-5AB8514FC49A}"/>
          </ac:spMkLst>
        </pc:spChg>
      </pc:sldChg>
      <pc:sldChg chg="modSp mod">
        <pc:chgData name="Claudia Coñuecar" userId="40a48c7a74c5fee3" providerId="LiveId" clId="{F045E234-A584-4BCD-9EC8-2D4AC6D88FB5}" dt="2020-11-13T00:58:56.811" v="215" actId="20577"/>
        <pc:sldMkLst>
          <pc:docMk/>
          <pc:sldMk cId="1334793736" sldId="264"/>
        </pc:sldMkLst>
        <pc:spChg chg="mod">
          <ac:chgData name="Claudia Coñuecar" userId="40a48c7a74c5fee3" providerId="LiveId" clId="{F045E234-A584-4BCD-9EC8-2D4AC6D88FB5}" dt="2020-11-13T00:58:40.643" v="212" actId="20577"/>
          <ac:spMkLst>
            <pc:docMk/>
            <pc:sldMk cId="1334793736" sldId="264"/>
            <ac:spMk id="2" creationId="{6226CBC8-261E-4B2A-994F-DCF701B8493E}"/>
          </ac:spMkLst>
        </pc:spChg>
        <pc:spChg chg="mod">
          <ac:chgData name="Claudia Coñuecar" userId="40a48c7a74c5fee3" providerId="LiveId" clId="{F045E234-A584-4BCD-9EC8-2D4AC6D88FB5}" dt="2020-11-13T00:58:56.811" v="215" actId="20577"/>
          <ac:spMkLst>
            <pc:docMk/>
            <pc:sldMk cId="1334793736" sldId="264"/>
            <ac:spMk id="3" creationId="{127F9436-3039-424F-BD60-FE9953364FB6}"/>
          </ac:spMkLst>
        </pc:spChg>
      </pc:sldChg>
      <pc:sldChg chg="delSp modSp new mod">
        <pc:chgData name="Claudia Coñuecar" userId="40a48c7a74c5fee3" providerId="LiveId" clId="{F045E234-A584-4BCD-9EC8-2D4AC6D88FB5}" dt="2020-11-13T00:59:10.985" v="216" actId="255"/>
        <pc:sldMkLst>
          <pc:docMk/>
          <pc:sldMk cId="157043732" sldId="265"/>
        </pc:sldMkLst>
        <pc:spChg chg="del mod">
          <ac:chgData name="Claudia Coñuecar" userId="40a48c7a74c5fee3" providerId="LiveId" clId="{F045E234-A584-4BCD-9EC8-2D4AC6D88FB5}" dt="2020-11-13T00:54:36.340" v="159" actId="21"/>
          <ac:spMkLst>
            <pc:docMk/>
            <pc:sldMk cId="157043732" sldId="265"/>
            <ac:spMk id="2" creationId="{34604B40-F128-4C00-BCE3-1669045717C3}"/>
          </ac:spMkLst>
        </pc:spChg>
        <pc:spChg chg="mod">
          <ac:chgData name="Claudia Coñuecar" userId="40a48c7a74c5fee3" providerId="LiveId" clId="{F045E234-A584-4BCD-9EC8-2D4AC6D88FB5}" dt="2020-11-13T00:59:10.985" v="216" actId="255"/>
          <ac:spMkLst>
            <pc:docMk/>
            <pc:sldMk cId="157043732" sldId="265"/>
            <ac:spMk id="3" creationId="{D77A4AFC-4159-4CD4-AF37-46DF434965D7}"/>
          </ac:spMkLst>
        </pc:spChg>
      </pc:sldChg>
      <pc:sldChg chg="modSp new mod">
        <pc:chgData name="Claudia Coñuecar" userId="40a48c7a74c5fee3" providerId="LiveId" clId="{F045E234-A584-4BCD-9EC8-2D4AC6D88FB5}" dt="2020-11-14T19:40:49.233" v="372"/>
        <pc:sldMkLst>
          <pc:docMk/>
          <pc:sldMk cId="2588058394" sldId="266"/>
        </pc:sldMkLst>
        <pc:spChg chg="mod">
          <ac:chgData name="Claudia Coñuecar" userId="40a48c7a74c5fee3" providerId="LiveId" clId="{F045E234-A584-4BCD-9EC8-2D4AC6D88FB5}" dt="2020-11-13T00:58:22.071" v="177" actId="27636"/>
          <ac:spMkLst>
            <pc:docMk/>
            <pc:sldMk cId="2588058394" sldId="266"/>
            <ac:spMk id="2" creationId="{5DD7164B-F93D-4267-BBA9-622A9ACD8622}"/>
          </ac:spMkLst>
        </pc:spChg>
        <pc:spChg chg="mod">
          <ac:chgData name="Claudia Coñuecar" userId="40a48c7a74c5fee3" providerId="LiveId" clId="{F045E234-A584-4BCD-9EC8-2D4AC6D88FB5}" dt="2020-11-14T19:40:49.233" v="372"/>
          <ac:spMkLst>
            <pc:docMk/>
            <pc:sldMk cId="2588058394" sldId="266"/>
            <ac:spMk id="3" creationId="{71D8C989-71B4-4990-A11C-035383E86E96}"/>
          </ac:spMkLst>
        </pc:spChg>
      </pc:sldChg>
      <pc:sldChg chg="modSp new mod">
        <pc:chgData name="Claudia Coñuecar" userId="40a48c7a74c5fee3" providerId="LiveId" clId="{F045E234-A584-4BCD-9EC8-2D4AC6D88FB5}" dt="2020-11-14T01:28:48.498" v="287" actId="20577"/>
        <pc:sldMkLst>
          <pc:docMk/>
          <pc:sldMk cId="1154789336" sldId="267"/>
        </pc:sldMkLst>
        <pc:spChg chg="mod">
          <ac:chgData name="Claudia Coñuecar" userId="40a48c7a74c5fee3" providerId="LiveId" clId="{F045E234-A584-4BCD-9EC8-2D4AC6D88FB5}" dt="2020-11-14T01:24:40.207" v="248" actId="20577"/>
          <ac:spMkLst>
            <pc:docMk/>
            <pc:sldMk cId="1154789336" sldId="267"/>
            <ac:spMk id="2" creationId="{4015E35A-65A8-46C4-974F-3EAE17173155}"/>
          </ac:spMkLst>
        </pc:spChg>
        <pc:spChg chg="mod">
          <ac:chgData name="Claudia Coñuecar" userId="40a48c7a74c5fee3" providerId="LiveId" clId="{F045E234-A584-4BCD-9EC8-2D4AC6D88FB5}" dt="2020-11-14T01:28:48.498" v="287" actId="20577"/>
          <ac:spMkLst>
            <pc:docMk/>
            <pc:sldMk cId="1154789336" sldId="267"/>
            <ac:spMk id="3" creationId="{895F0092-2936-420E-87AA-9A670463F2F4}"/>
          </ac:spMkLst>
        </pc:spChg>
      </pc:sldChg>
      <pc:sldChg chg="addSp delSp modSp new mod setBg">
        <pc:chgData name="Claudia Coñuecar" userId="40a48c7a74c5fee3" providerId="LiveId" clId="{F045E234-A584-4BCD-9EC8-2D4AC6D88FB5}" dt="2020-11-14T19:43:28.122" v="377" actId="27614"/>
        <pc:sldMkLst>
          <pc:docMk/>
          <pc:sldMk cId="3836437534" sldId="268"/>
        </pc:sldMkLst>
        <pc:spChg chg="del">
          <ac:chgData name="Claudia Coñuecar" userId="40a48c7a74c5fee3" providerId="LiveId" clId="{F045E234-A584-4BCD-9EC8-2D4AC6D88FB5}" dt="2020-11-14T19:43:23.629" v="376" actId="26606"/>
          <ac:spMkLst>
            <pc:docMk/>
            <pc:sldMk cId="3836437534" sldId="268"/>
            <ac:spMk id="2" creationId="{625A32FA-00D1-483F-9A73-D27DFC496B48}"/>
          </ac:spMkLst>
        </pc:spChg>
        <pc:spChg chg="del">
          <ac:chgData name="Claudia Coñuecar" userId="40a48c7a74c5fee3" providerId="LiveId" clId="{F045E234-A584-4BCD-9EC8-2D4AC6D88FB5}" dt="2020-11-14T19:43:23.629" v="376" actId="26606"/>
          <ac:spMkLst>
            <pc:docMk/>
            <pc:sldMk cId="3836437534" sldId="268"/>
            <ac:spMk id="3" creationId="{45AFE804-0E62-4A4A-9B5A-17059001B861}"/>
          </ac:spMkLst>
        </pc:spChg>
        <pc:spChg chg="add">
          <ac:chgData name="Claudia Coñuecar" userId="40a48c7a74c5fee3" providerId="LiveId" clId="{F045E234-A584-4BCD-9EC8-2D4AC6D88FB5}" dt="2020-11-14T19:43:23.629" v="376" actId="26606"/>
          <ac:spMkLst>
            <pc:docMk/>
            <pc:sldMk cId="3836437534" sldId="268"/>
            <ac:spMk id="9" creationId="{8950AD4C-6AF3-49F8-94E1-DBCAFB39478B}"/>
          </ac:spMkLst>
        </pc:spChg>
        <pc:picChg chg="add mod">
          <ac:chgData name="Claudia Coñuecar" userId="40a48c7a74c5fee3" providerId="LiveId" clId="{F045E234-A584-4BCD-9EC8-2D4AC6D88FB5}" dt="2020-11-14T19:43:28.122" v="377" actId="27614"/>
          <ac:picMkLst>
            <pc:docMk/>
            <pc:sldMk cId="3836437534" sldId="268"/>
            <ac:picMk id="4" creationId="{E036A285-CCEF-495F-AFF4-61ACD4904945}"/>
          </ac:picMkLst>
        </pc:picChg>
      </pc:sldChg>
      <pc:sldChg chg="addSp modSp new mod setBg">
        <pc:chgData name="Claudia Coñuecar" userId="40a48c7a74c5fee3" providerId="LiveId" clId="{F045E234-A584-4BCD-9EC8-2D4AC6D88FB5}" dt="2020-11-14T19:45:34.230" v="406" actId="20577"/>
        <pc:sldMkLst>
          <pc:docMk/>
          <pc:sldMk cId="204863321" sldId="269"/>
        </pc:sldMkLst>
        <pc:spChg chg="mod">
          <ac:chgData name="Claudia Coñuecar" userId="40a48c7a74c5fee3" providerId="LiveId" clId="{F045E234-A584-4BCD-9EC8-2D4AC6D88FB5}" dt="2020-11-14T19:45:09.664" v="392" actId="26606"/>
          <ac:spMkLst>
            <pc:docMk/>
            <pc:sldMk cId="204863321" sldId="269"/>
            <ac:spMk id="2" creationId="{00186999-E365-46F7-AFE7-8E0431117F25}"/>
          </ac:spMkLst>
        </pc:spChg>
        <pc:spChg chg="mod">
          <ac:chgData name="Claudia Coñuecar" userId="40a48c7a74c5fee3" providerId="LiveId" clId="{F045E234-A584-4BCD-9EC8-2D4AC6D88FB5}" dt="2020-11-14T19:45:34.230" v="406" actId="20577"/>
          <ac:spMkLst>
            <pc:docMk/>
            <pc:sldMk cId="204863321" sldId="269"/>
            <ac:spMk id="3" creationId="{BB8ADE9E-6E7F-4959-BE72-2DAD4543B20A}"/>
          </ac:spMkLst>
        </pc:spChg>
        <pc:spChg chg="add">
          <ac:chgData name="Claudia Coñuecar" userId="40a48c7a74c5fee3" providerId="LiveId" clId="{F045E234-A584-4BCD-9EC8-2D4AC6D88FB5}" dt="2020-11-14T19:45:09.664" v="392" actId="26606"/>
          <ac:spMkLst>
            <pc:docMk/>
            <pc:sldMk cId="204863321" sldId="269"/>
            <ac:spMk id="9" creationId="{3D5FBB81-B61B-416A-8F5D-A8DDF62530F1}"/>
          </ac:spMkLst>
        </pc:spChg>
        <pc:spChg chg="add">
          <ac:chgData name="Claudia Coñuecar" userId="40a48c7a74c5fee3" providerId="LiveId" clId="{F045E234-A584-4BCD-9EC8-2D4AC6D88FB5}" dt="2020-11-14T19:45:09.664" v="392" actId="26606"/>
          <ac:spMkLst>
            <pc:docMk/>
            <pc:sldMk cId="204863321" sldId="269"/>
            <ac:spMk id="11" creationId="{40C0D7D4-D83D-4C58-87D1-955F0A9173D7}"/>
          </ac:spMkLst>
        </pc:spChg>
        <pc:spChg chg="add">
          <ac:chgData name="Claudia Coñuecar" userId="40a48c7a74c5fee3" providerId="LiveId" clId="{F045E234-A584-4BCD-9EC8-2D4AC6D88FB5}" dt="2020-11-14T19:45:09.664" v="392" actId="26606"/>
          <ac:spMkLst>
            <pc:docMk/>
            <pc:sldMk cId="204863321" sldId="269"/>
            <ac:spMk id="13" creationId="{0BA56A81-C9DD-4EBA-9E13-32FFB51CFD45}"/>
          </ac:spMkLst>
        </pc:spChg>
        <pc:spChg chg="add">
          <ac:chgData name="Claudia Coñuecar" userId="40a48c7a74c5fee3" providerId="LiveId" clId="{F045E234-A584-4BCD-9EC8-2D4AC6D88FB5}" dt="2020-11-14T19:45:09.664" v="392" actId="26606"/>
          <ac:spMkLst>
            <pc:docMk/>
            <pc:sldMk cId="204863321" sldId="269"/>
            <ac:spMk id="15" creationId="{15F9A324-404E-4C5D-AFF0-C5D0D84182B0}"/>
          </ac:spMkLst>
        </pc:spChg>
        <pc:picChg chg="add mod ord">
          <ac:chgData name="Claudia Coñuecar" userId="40a48c7a74c5fee3" providerId="LiveId" clId="{F045E234-A584-4BCD-9EC8-2D4AC6D88FB5}" dt="2020-11-14T19:45:09.664" v="392" actId="26606"/>
          <ac:picMkLst>
            <pc:docMk/>
            <pc:sldMk cId="204863321" sldId="269"/>
            <ac:picMk id="4" creationId="{87600048-83E7-4BAF-8CC1-61F82ED6102A}"/>
          </ac:picMkLst>
        </pc:picChg>
      </pc:sldChg>
      <pc:sldChg chg="modSp new mod">
        <pc:chgData name="Claudia Coñuecar" userId="40a48c7a74c5fee3" providerId="LiveId" clId="{F045E234-A584-4BCD-9EC8-2D4AC6D88FB5}" dt="2020-11-14T19:47:27.913" v="615" actId="20577"/>
        <pc:sldMkLst>
          <pc:docMk/>
          <pc:sldMk cId="4195846111" sldId="270"/>
        </pc:sldMkLst>
        <pc:spChg chg="mod">
          <ac:chgData name="Claudia Coñuecar" userId="40a48c7a74c5fee3" providerId="LiveId" clId="{F045E234-A584-4BCD-9EC8-2D4AC6D88FB5}" dt="2020-11-14T19:45:58.418" v="418" actId="20577"/>
          <ac:spMkLst>
            <pc:docMk/>
            <pc:sldMk cId="4195846111" sldId="270"/>
            <ac:spMk id="2" creationId="{CCEF2621-76C8-4D07-940F-FE338F982F20}"/>
          </ac:spMkLst>
        </pc:spChg>
        <pc:spChg chg="mod">
          <ac:chgData name="Claudia Coñuecar" userId="40a48c7a74c5fee3" providerId="LiveId" clId="{F045E234-A584-4BCD-9EC8-2D4AC6D88FB5}" dt="2020-11-14T19:47:27.913" v="615" actId="20577"/>
          <ac:spMkLst>
            <pc:docMk/>
            <pc:sldMk cId="4195846111" sldId="270"/>
            <ac:spMk id="3" creationId="{D3E7D258-C0D0-4BFC-BE4B-7C765F8D58CA}"/>
          </ac:spMkLst>
        </pc:spChg>
      </pc:sldChg>
      <pc:sldChg chg="addSp delSp modSp new mod setBg">
        <pc:chgData name="Claudia Coñuecar" userId="40a48c7a74c5fee3" providerId="LiveId" clId="{F045E234-A584-4BCD-9EC8-2D4AC6D88FB5}" dt="2020-11-14T19:50:58.268" v="657" actId="20577"/>
        <pc:sldMkLst>
          <pc:docMk/>
          <pc:sldMk cId="2060229594" sldId="271"/>
        </pc:sldMkLst>
        <pc:spChg chg="add del">
          <ac:chgData name="Claudia Coñuecar" userId="40a48c7a74c5fee3" providerId="LiveId" clId="{F045E234-A584-4BCD-9EC8-2D4AC6D88FB5}" dt="2020-11-14T19:48:46.193" v="620" actId="26606"/>
          <ac:spMkLst>
            <pc:docMk/>
            <pc:sldMk cId="2060229594" sldId="271"/>
            <ac:spMk id="2" creationId="{4E6A5B01-814A-4B5C-89F1-FFAF1A6B38AC}"/>
          </ac:spMkLst>
        </pc:spChg>
        <pc:spChg chg="add del">
          <ac:chgData name="Claudia Coñuecar" userId="40a48c7a74c5fee3" providerId="LiveId" clId="{F045E234-A584-4BCD-9EC8-2D4AC6D88FB5}" dt="2020-11-14T19:48:46.193" v="620" actId="26606"/>
          <ac:spMkLst>
            <pc:docMk/>
            <pc:sldMk cId="2060229594" sldId="271"/>
            <ac:spMk id="3" creationId="{117779FA-73CB-4682-9FA3-C58345CDD2E2}"/>
          </ac:spMkLst>
        </pc:spChg>
        <pc:spChg chg="add del">
          <ac:chgData name="Claudia Coñuecar" userId="40a48c7a74c5fee3" providerId="LiveId" clId="{F045E234-A584-4BCD-9EC8-2D4AC6D88FB5}" dt="2020-11-14T19:48:46.175" v="619" actId="26606"/>
          <ac:spMkLst>
            <pc:docMk/>
            <pc:sldMk cId="2060229594" sldId="271"/>
            <ac:spMk id="9" creationId="{8950AD4C-6AF3-49F8-94E1-DBCAFB39478B}"/>
          </ac:spMkLst>
        </pc:spChg>
        <pc:spChg chg="add">
          <ac:chgData name="Claudia Coñuecar" userId="40a48c7a74c5fee3" providerId="LiveId" clId="{F045E234-A584-4BCD-9EC8-2D4AC6D88FB5}" dt="2020-11-14T19:48:46.193" v="620" actId="26606"/>
          <ac:spMkLst>
            <pc:docMk/>
            <pc:sldMk cId="2060229594" sldId="271"/>
            <ac:spMk id="11" creationId="{5871FC61-DD4E-47D4-81FD-8A7E7D12B371}"/>
          </ac:spMkLst>
        </pc:spChg>
        <pc:spChg chg="add">
          <ac:chgData name="Claudia Coñuecar" userId="40a48c7a74c5fee3" providerId="LiveId" clId="{F045E234-A584-4BCD-9EC8-2D4AC6D88FB5}" dt="2020-11-14T19:48:46.193" v="620" actId="26606"/>
          <ac:spMkLst>
            <pc:docMk/>
            <pc:sldMk cId="2060229594" sldId="271"/>
            <ac:spMk id="12" creationId="{8181FC64-B306-4821-98E2-780662EFC486}"/>
          </ac:spMkLst>
        </pc:spChg>
        <pc:spChg chg="add">
          <ac:chgData name="Claudia Coñuecar" userId="40a48c7a74c5fee3" providerId="LiveId" clId="{F045E234-A584-4BCD-9EC8-2D4AC6D88FB5}" dt="2020-11-14T19:48:46.193" v="620" actId="26606"/>
          <ac:spMkLst>
            <pc:docMk/>
            <pc:sldMk cId="2060229594" sldId="271"/>
            <ac:spMk id="13" creationId="{829A1E2C-5AC8-40FC-99E9-832069D39792}"/>
          </ac:spMkLst>
        </pc:spChg>
        <pc:spChg chg="add mod">
          <ac:chgData name="Claudia Coñuecar" userId="40a48c7a74c5fee3" providerId="LiveId" clId="{F045E234-A584-4BCD-9EC8-2D4AC6D88FB5}" dt="2020-11-14T19:50:58.268" v="657" actId="20577"/>
          <ac:spMkLst>
            <pc:docMk/>
            <pc:sldMk cId="2060229594" sldId="271"/>
            <ac:spMk id="14" creationId="{4E6A5B01-814A-4B5C-89F1-FFAF1A6B38AC}"/>
          </ac:spMkLst>
        </pc:spChg>
        <pc:spChg chg="add">
          <ac:chgData name="Claudia Coñuecar" userId="40a48c7a74c5fee3" providerId="LiveId" clId="{F045E234-A584-4BCD-9EC8-2D4AC6D88FB5}" dt="2020-11-14T19:48:46.193" v="620" actId="26606"/>
          <ac:spMkLst>
            <pc:docMk/>
            <pc:sldMk cId="2060229594" sldId="271"/>
            <ac:spMk id="15" creationId="{55C54A75-E44A-4147-B9D0-FF46CFD31612}"/>
          </ac:spMkLst>
        </pc:spChg>
        <pc:spChg chg="add del">
          <ac:chgData name="Claudia Coñuecar" userId="40a48c7a74c5fee3" providerId="LiveId" clId="{F045E234-A584-4BCD-9EC8-2D4AC6D88FB5}" dt="2020-11-14T19:50:39.725" v="629"/>
          <ac:spMkLst>
            <pc:docMk/>
            <pc:sldMk cId="2060229594" sldId="271"/>
            <ac:spMk id="16" creationId="{117779FA-73CB-4682-9FA3-C58345CDD2E2}"/>
          </ac:spMkLst>
        </pc:spChg>
        <pc:picChg chg="add mod">
          <ac:chgData name="Claudia Coñuecar" userId="40a48c7a74c5fee3" providerId="LiveId" clId="{F045E234-A584-4BCD-9EC8-2D4AC6D88FB5}" dt="2020-11-14T19:48:46.193" v="620" actId="26606"/>
          <ac:picMkLst>
            <pc:docMk/>
            <pc:sldMk cId="2060229594" sldId="271"/>
            <ac:picMk id="4" creationId="{509C7890-432D-43C8-873D-EA7CE7503447}"/>
          </ac:picMkLst>
        </pc:picChg>
        <pc:picChg chg="add mod">
          <ac:chgData name="Claudia Coñuecar" userId="40a48c7a74c5fee3" providerId="LiveId" clId="{F045E234-A584-4BCD-9EC8-2D4AC6D88FB5}" dt="2020-11-14T19:50:50.148" v="634" actId="1076"/>
          <ac:picMkLst>
            <pc:docMk/>
            <pc:sldMk cId="2060229594" sldId="271"/>
            <ac:picMk id="5" creationId="{ADB74B00-3BBE-4FB4-9614-AFC960EE2F70}"/>
          </ac:picMkLst>
        </pc:picChg>
      </pc:sldChg>
      <pc:sldChg chg="addSp modSp new mod setBg">
        <pc:chgData name="Claudia Coñuecar" userId="40a48c7a74c5fee3" providerId="LiveId" clId="{F045E234-A584-4BCD-9EC8-2D4AC6D88FB5}" dt="2020-11-14T20:33:55.689" v="1063" actId="20577"/>
        <pc:sldMkLst>
          <pc:docMk/>
          <pc:sldMk cId="3281946768" sldId="272"/>
        </pc:sldMkLst>
        <pc:spChg chg="mod">
          <ac:chgData name="Claudia Coñuecar" userId="40a48c7a74c5fee3" providerId="LiveId" clId="{F045E234-A584-4BCD-9EC8-2D4AC6D88FB5}" dt="2020-11-14T19:53:28.455" v="986" actId="26606"/>
          <ac:spMkLst>
            <pc:docMk/>
            <pc:sldMk cId="3281946768" sldId="272"/>
            <ac:spMk id="2" creationId="{73A0867E-3DCC-4320-ABEE-3E31F6D5161C}"/>
          </ac:spMkLst>
        </pc:spChg>
        <pc:spChg chg="mod">
          <ac:chgData name="Claudia Coñuecar" userId="40a48c7a74c5fee3" providerId="LiveId" clId="{F045E234-A584-4BCD-9EC8-2D4AC6D88FB5}" dt="2020-11-14T20:33:55.689" v="1063" actId="20577"/>
          <ac:spMkLst>
            <pc:docMk/>
            <pc:sldMk cId="3281946768" sldId="272"/>
            <ac:spMk id="3" creationId="{09F99A4E-A6D9-4AE0-8921-5CBA44FFE732}"/>
          </ac:spMkLst>
        </pc:spChg>
        <pc:spChg chg="add">
          <ac:chgData name="Claudia Coñuecar" userId="40a48c7a74c5fee3" providerId="LiveId" clId="{F045E234-A584-4BCD-9EC8-2D4AC6D88FB5}" dt="2020-11-14T19:53:28.455" v="986" actId="26606"/>
          <ac:spMkLst>
            <pc:docMk/>
            <pc:sldMk cId="3281946768" sldId="272"/>
            <ac:spMk id="9" creationId="{8181FC64-B306-4821-98E2-780662EFC486}"/>
          </ac:spMkLst>
        </pc:spChg>
        <pc:spChg chg="add">
          <ac:chgData name="Claudia Coñuecar" userId="40a48c7a74c5fee3" providerId="LiveId" clId="{F045E234-A584-4BCD-9EC8-2D4AC6D88FB5}" dt="2020-11-14T19:53:28.455" v="986" actId="26606"/>
          <ac:spMkLst>
            <pc:docMk/>
            <pc:sldMk cId="3281946768" sldId="272"/>
            <ac:spMk id="11" creationId="{5871FC61-DD4E-47D4-81FD-8A7E7D12B371}"/>
          </ac:spMkLst>
        </pc:spChg>
        <pc:spChg chg="add">
          <ac:chgData name="Claudia Coñuecar" userId="40a48c7a74c5fee3" providerId="LiveId" clId="{F045E234-A584-4BCD-9EC8-2D4AC6D88FB5}" dt="2020-11-14T19:53:28.455" v="986" actId="26606"/>
          <ac:spMkLst>
            <pc:docMk/>
            <pc:sldMk cId="3281946768" sldId="272"/>
            <ac:spMk id="13" creationId="{829A1E2C-5AC8-40FC-99E9-832069D39792}"/>
          </ac:spMkLst>
        </pc:spChg>
        <pc:spChg chg="add">
          <ac:chgData name="Claudia Coñuecar" userId="40a48c7a74c5fee3" providerId="LiveId" clId="{F045E234-A584-4BCD-9EC8-2D4AC6D88FB5}" dt="2020-11-14T19:53:28.455" v="986" actId="26606"/>
          <ac:spMkLst>
            <pc:docMk/>
            <pc:sldMk cId="3281946768" sldId="272"/>
            <ac:spMk id="15" creationId="{55C54A75-E44A-4147-B9D0-FF46CFD31612}"/>
          </ac:spMkLst>
        </pc:spChg>
        <pc:picChg chg="add mod">
          <ac:chgData name="Claudia Coñuecar" userId="40a48c7a74c5fee3" providerId="LiveId" clId="{F045E234-A584-4BCD-9EC8-2D4AC6D88FB5}" dt="2020-11-14T19:53:28.455" v="986" actId="26606"/>
          <ac:picMkLst>
            <pc:docMk/>
            <pc:sldMk cId="3281946768" sldId="272"/>
            <ac:picMk id="4" creationId="{DAF19BC3-754E-4633-9E61-C016ECD8F0B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11/14/2020</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‹Nº›</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35572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11/14/2020</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3315785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11/14/2020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‹Nº›</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672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11/14/2020</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318413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11/14/2020</a:t>
            </a:fld>
            <a:endParaRPr lang="en-US" dirty="0"/>
          </a:p>
        </p:txBody>
      </p:sp>
    </p:spTree>
    <p:extLst>
      <p:ext uri="{BB962C8B-B14F-4D97-AF65-F5344CB8AC3E}">
        <p14:creationId xmlns:p14="http://schemas.microsoft.com/office/powerpoint/2010/main" val="212244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11/14/2020</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423547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11/14/2020</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063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11/14/2020</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34980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11/14/2020</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49294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11/14/2020</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1634468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11/14/2020</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284487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11/14/2020</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‹Nº›</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44493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_eJeueCaiVs" TargetMode="External"/><Relationship Id="rId2" Type="http://schemas.openxmlformats.org/officeDocument/2006/relationships/hyperlink" Target="https://youtu.be/XZ0Lyb7VT1w" TargetMode="External"/><Relationship Id="rId1" Type="http://schemas.openxmlformats.org/officeDocument/2006/relationships/slideLayout" Target="../slideLayouts/slideLayout2.xml"/><Relationship Id="rId4" Type="http://schemas.openxmlformats.org/officeDocument/2006/relationships/hyperlink" Target="https://youtu.be/iwPJObfAIE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F939C0ED-DA8B-4017-8440-D7D3FBFDFD3E}"/>
              </a:ext>
            </a:extLst>
          </p:cNvPr>
          <p:cNvPicPr>
            <a:picLocks noChangeAspect="1"/>
          </p:cNvPicPr>
          <p:nvPr/>
        </p:nvPicPr>
        <p:blipFill rotWithShape="1">
          <a:blip r:embed="rId2"/>
          <a:srcRect t="5124" r="-1" b="10585"/>
          <a:stretch/>
        </p:blipFill>
        <p:spPr>
          <a:xfrm>
            <a:off x="1524" y="10"/>
            <a:ext cx="12188952" cy="6857990"/>
          </a:xfrm>
          <a:prstGeom prst="rect">
            <a:avLst/>
          </a:prstGeom>
        </p:spPr>
      </p:pic>
      <p:grpSp>
        <p:nvGrpSpPr>
          <p:cNvPr id="11" name="Group 10">
            <a:extLst>
              <a:ext uri="{FF2B5EF4-FFF2-40B4-BE49-F238E27FC236}">
                <a16:creationId xmlns:a16="http://schemas.microsoft.com/office/drawing/2014/main" id="{FB8CE58F-407C-497E-B723-21FD8C6D35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937" y="721297"/>
            <a:ext cx="5565913" cy="5415406"/>
            <a:chOff x="797792" y="912854"/>
            <a:chExt cx="5298208" cy="5032292"/>
          </a:xfrm>
        </p:grpSpPr>
        <p:sp>
          <p:nvSpPr>
            <p:cNvPr id="12" name="Freeform: Shape 11">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439" y="1056388"/>
              <a:ext cx="4968823" cy="474806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7792" y="912854"/>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671" y="1232452"/>
              <a:ext cx="4715122" cy="443990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ítulo 1">
            <a:extLst>
              <a:ext uri="{FF2B5EF4-FFF2-40B4-BE49-F238E27FC236}">
                <a16:creationId xmlns:a16="http://schemas.microsoft.com/office/drawing/2014/main" id="{79B5A626-8E0C-465E-B2F3-AF64F493BDA3}"/>
              </a:ext>
            </a:extLst>
          </p:cNvPr>
          <p:cNvSpPr>
            <a:spLocks noGrp="1"/>
          </p:cNvSpPr>
          <p:nvPr>
            <p:ph type="ctrTitle"/>
          </p:nvPr>
        </p:nvSpPr>
        <p:spPr>
          <a:xfrm>
            <a:off x="1471463" y="1685677"/>
            <a:ext cx="4181444" cy="2362673"/>
          </a:xfrm>
        </p:spPr>
        <p:txBody>
          <a:bodyPr anchor="b">
            <a:normAutofit fontScale="90000"/>
          </a:bodyPr>
          <a:lstStyle/>
          <a:p>
            <a:pPr algn="ctr"/>
            <a:r>
              <a:rPr lang="es-CL" sz="4800" dirty="0"/>
              <a:t>Clases Música</a:t>
            </a:r>
            <a:br>
              <a:rPr lang="es-CL" sz="4800" dirty="0"/>
            </a:br>
            <a:r>
              <a:rPr lang="es-CL" sz="4800" dirty="0"/>
              <a:t>PPT 14</a:t>
            </a:r>
            <a:endParaRPr lang="es-CL" sz="4800" dirty="0">
              <a:solidFill>
                <a:schemeClr val="tx1">
                  <a:lumMod val="75000"/>
                  <a:lumOff val="25000"/>
                </a:schemeClr>
              </a:solidFill>
            </a:endParaRPr>
          </a:p>
        </p:txBody>
      </p:sp>
      <p:sp>
        <p:nvSpPr>
          <p:cNvPr id="3" name="Subtítulo 2">
            <a:extLst>
              <a:ext uri="{FF2B5EF4-FFF2-40B4-BE49-F238E27FC236}">
                <a16:creationId xmlns:a16="http://schemas.microsoft.com/office/drawing/2014/main" id="{FBD2DD91-6ABF-4E84-8B9C-A5E8FC2837F1}"/>
              </a:ext>
            </a:extLst>
          </p:cNvPr>
          <p:cNvSpPr>
            <a:spLocks noGrp="1"/>
          </p:cNvSpPr>
          <p:nvPr>
            <p:ph type="subTitle" idx="1"/>
          </p:nvPr>
        </p:nvSpPr>
        <p:spPr>
          <a:xfrm>
            <a:off x="1920240" y="4048350"/>
            <a:ext cx="3283888" cy="816301"/>
          </a:xfrm>
        </p:spPr>
        <p:txBody>
          <a:bodyPr anchor="t">
            <a:normAutofit fontScale="85000" lnSpcReduction="10000"/>
          </a:bodyPr>
          <a:lstStyle/>
          <a:p>
            <a:pPr algn="ctr"/>
            <a:r>
              <a:rPr lang="es-CL" sz="2000" dirty="0"/>
              <a:t>Prof. Claudia Coñuecar </a:t>
            </a:r>
          </a:p>
          <a:p>
            <a:pPr algn="ctr"/>
            <a:endParaRPr lang="es-CL" sz="2000" dirty="0">
              <a:solidFill>
                <a:schemeClr val="tx1">
                  <a:lumMod val="75000"/>
                  <a:lumOff val="25000"/>
                </a:schemeClr>
              </a:solidFill>
            </a:endParaRPr>
          </a:p>
        </p:txBody>
      </p:sp>
      <p:pic>
        <p:nvPicPr>
          <p:cNvPr id="6" name="Imagen 5">
            <a:extLst>
              <a:ext uri="{FF2B5EF4-FFF2-40B4-BE49-F238E27FC236}">
                <a16:creationId xmlns:a16="http://schemas.microsoft.com/office/drawing/2014/main" id="{D3E585C6-4FF0-4C60-A64E-94BB18826831}"/>
              </a:ext>
            </a:extLst>
          </p:cNvPr>
          <p:cNvPicPr>
            <a:picLocks noChangeAspect="1"/>
          </p:cNvPicPr>
          <p:nvPr/>
        </p:nvPicPr>
        <p:blipFill>
          <a:blip r:embed="rId3"/>
          <a:stretch>
            <a:fillRect/>
          </a:stretch>
        </p:blipFill>
        <p:spPr>
          <a:xfrm>
            <a:off x="2958222" y="4629437"/>
            <a:ext cx="952387" cy="1049569"/>
          </a:xfrm>
          <a:prstGeom prst="rect">
            <a:avLst/>
          </a:prstGeom>
        </p:spPr>
      </p:pic>
    </p:spTree>
    <p:extLst>
      <p:ext uri="{BB962C8B-B14F-4D97-AF65-F5344CB8AC3E}">
        <p14:creationId xmlns:p14="http://schemas.microsoft.com/office/powerpoint/2010/main" val="31139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F2621-76C8-4D07-940F-FE338F982F20}"/>
              </a:ext>
            </a:extLst>
          </p:cNvPr>
          <p:cNvSpPr>
            <a:spLocks noGrp="1"/>
          </p:cNvSpPr>
          <p:nvPr>
            <p:ph type="title"/>
          </p:nvPr>
        </p:nvSpPr>
        <p:spPr/>
        <p:txBody>
          <a:bodyPr/>
          <a:lstStyle/>
          <a:p>
            <a:r>
              <a:rPr lang="es-CL" dirty="0"/>
              <a:t>El Heladero</a:t>
            </a:r>
          </a:p>
        </p:txBody>
      </p:sp>
      <p:sp>
        <p:nvSpPr>
          <p:cNvPr id="3" name="Marcador de contenido 2">
            <a:extLst>
              <a:ext uri="{FF2B5EF4-FFF2-40B4-BE49-F238E27FC236}">
                <a16:creationId xmlns:a16="http://schemas.microsoft.com/office/drawing/2014/main" id="{D3E7D258-C0D0-4BFC-BE4B-7C765F8D58CA}"/>
              </a:ext>
            </a:extLst>
          </p:cNvPr>
          <p:cNvSpPr>
            <a:spLocks noGrp="1"/>
          </p:cNvSpPr>
          <p:nvPr>
            <p:ph idx="1"/>
          </p:nvPr>
        </p:nvSpPr>
        <p:spPr/>
        <p:txBody>
          <a:bodyPr/>
          <a:lstStyle/>
          <a:p>
            <a:r>
              <a:rPr lang="es-ES" b="0" i="0" dirty="0">
                <a:solidFill>
                  <a:srgbClr val="000000"/>
                </a:solidFill>
                <a:effectLst/>
                <a:latin typeface="Open Sans"/>
              </a:rPr>
              <a:t>El helado que ofrecía este personaje en los tiempos de la colonia, no era como los que tú conoces, en esa época el helado era nieve o hielo picado a los que se le agregaba azúcar y sorbetes de frutas o especias. Lo llevaba en un balde protegido para que no se derritiera y los iba sirviendo con una gran cuchara a los niños que le compraban. Ahora pasa por las poblaciones haciendo sonar una campanita y la alegría que produce en las personas es la misma que en tiempos de la colonia en Chile.</a:t>
            </a:r>
            <a:endParaRPr lang="es-CL" dirty="0"/>
          </a:p>
        </p:txBody>
      </p:sp>
    </p:spTree>
    <p:extLst>
      <p:ext uri="{BB962C8B-B14F-4D97-AF65-F5344CB8AC3E}">
        <p14:creationId xmlns:p14="http://schemas.microsoft.com/office/powerpoint/2010/main" val="4195846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Título 1">
            <a:extLst>
              <a:ext uri="{FF2B5EF4-FFF2-40B4-BE49-F238E27FC236}">
                <a16:creationId xmlns:a16="http://schemas.microsoft.com/office/drawing/2014/main" id="{4E6A5B01-814A-4B5C-89F1-FFAF1A6B38AC}"/>
              </a:ext>
            </a:extLst>
          </p:cNvPr>
          <p:cNvSpPr>
            <a:spLocks noGrp="1"/>
          </p:cNvSpPr>
          <p:nvPr>
            <p:ph type="title"/>
          </p:nvPr>
        </p:nvSpPr>
        <p:spPr>
          <a:xfrm>
            <a:off x="992518" y="442913"/>
            <a:ext cx="5271804" cy="1639888"/>
          </a:xfrm>
        </p:spPr>
        <p:txBody>
          <a:bodyPr anchor="b">
            <a:normAutofit/>
          </a:bodyPr>
          <a:lstStyle/>
          <a:p>
            <a:r>
              <a:rPr lang="es-CL" dirty="0"/>
              <a:t>Heladero en las playas de Chile</a:t>
            </a:r>
          </a:p>
        </p:txBody>
      </p:sp>
      <p:pic>
        <p:nvPicPr>
          <p:cNvPr id="5" name="Marcador de contenido 4">
            <a:extLst>
              <a:ext uri="{FF2B5EF4-FFF2-40B4-BE49-F238E27FC236}">
                <a16:creationId xmlns:a16="http://schemas.microsoft.com/office/drawing/2014/main" id="{ADB74B00-3BBE-4FB4-9614-AFC960EE2F70}"/>
              </a:ext>
            </a:extLst>
          </p:cNvPr>
          <p:cNvPicPr>
            <a:picLocks noGrp="1" noChangeAspect="1"/>
          </p:cNvPicPr>
          <p:nvPr>
            <p:ph idx="1"/>
          </p:nvPr>
        </p:nvPicPr>
        <p:blipFill>
          <a:blip r:embed="rId2"/>
          <a:stretch>
            <a:fillRect/>
          </a:stretch>
        </p:blipFill>
        <p:spPr>
          <a:xfrm>
            <a:off x="643197" y="2639163"/>
            <a:ext cx="5103482" cy="3827612"/>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Imagen 3">
            <a:extLst>
              <a:ext uri="{FF2B5EF4-FFF2-40B4-BE49-F238E27FC236}">
                <a16:creationId xmlns:a16="http://schemas.microsoft.com/office/drawing/2014/main" id="{509C7890-432D-43C8-873D-EA7CE7503447}"/>
              </a:ext>
            </a:extLst>
          </p:cNvPr>
          <p:cNvPicPr>
            <a:picLocks noChangeAspect="1"/>
          </p:cNvPicPr>
          <p:nvPr/>
        </p:nvPicPr>
        <p:blipFill rotWithShape="1">
          <a:blip r:embed="rId3"/>
          <a:srcRect l="3021"/>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206022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15E35A-65A8-46C4-974F-3EAE17173155}"/>
              </a:ext>
            </a:extLst>
          </p:cNvPr>
          <p:cNvSpPr>
            <a:spLocks noGrp="1"/>
          </p:cNvSpPr>
          <p:nvPr>
            <p:ph type="title"/>
          </p:nvPr>
        </p:nvSpPr>
        <p:spPr/>
        <p:txBody>
          <a:bodyPr/>
          <a:lstStyle/>
          <a:p>
            <a:r>
              <a:rPr lang="es-CL" dirty="0"/>
              <a:t>Audiciones del </a:t>
            </a:r>
            <a:r>
              <a:rPr lang="es-CL" dirty="0" err="1"/>
              <a:t>folcore</a:t>
            </a:r>
            <a:r>
              <a:rPr lang="es-CL" dirty="0"/>
              <a:t> chileno</a:t>
            </a:r>
          </a:p>
        </p:txBody>
      </p:sp>
      <p:sp>
        <p:nvSpPr>
          <p:cNvPr id="3" name="Marcador de contenido 2">
            <a:extLst>
              <a:ext uri="{FF2B5EF4-FFF2-40B4-BE49-F238E27FC236}">
                <a16:creationId xmlns:a16="http://schemas.microsoft.com/office/drawing/2014/main" id="{895F0092-2936-420E-87AA-9A670463F2F4}"/>
              </a:ext>
            </a:extLst>
          </p:cNvPr>
          <p:cNvSpPr>
            <a:spLocks noGrp="1"/>
          </p:cNvSpPr>
          <p:nvPr>
            <p:ph idx="1"/>
          </p:nvPr>
        </p:nvSpPr>
        <p:spPr/>
        <p:txBody>
          <a:bodyPr/>
          <a:lstStyle/>
          <a:p>
            <a:r>
              <a:rPr lang="es-CL" dirty="0"/>
              <a:t>Cueca Campesina </a:t>
            </a:r>
            <a:r>
              <a:rPr lang="es-CL" dirty="0">
                <a:hlinkClick r:id="rId2"/>
              </a:rPr>
              <a:t>https://youtu.be/XZ0Lyb7VT1w</a:t>
            </a:r>
            <a:endParaRPr lang="es-CL" dirty="0"/>
          </a:p>
          <a:p>
            <a:endParaRPr lang="es-CL" dirty="0"/>
          </a:p>
          <a:p>
            <a:r>
              <a:rPr lang="es-CL" dirty="0"/>
              <a:t>La partida: </a:t>
            </a:r>
            <a:r>
              <a:rPr lang="es-CL" dirty="0">
                <a:hlinkClick r:id="rId3"/>
              </a:rPr>
              <a:t>https://youtu.be/_eJeueCaiVs</a:t>
            </a:r>
            <a:endParaRPr lang="es-CL" dirty="0"/>
          </a:p>
          <a:p>
            <a:endParaRPr lang="es-CL" dirty="0"/>
          </a:p>
          <a:p>
            <a:r>
              <a:rPr lang="es-CL" b="0" i="0" dirty="0">
                <a:effectLst/>
                <a:latin typeface="Roboto"/>
              </a:rPr>
              <a:t>PACHALLAMPI KIRQUILLAMPI </a:t>
            </a:r>
            <a:r>
              <a:rPr lang="es-CL" b="0" i="0" dirty="0">
                <a:effectLst/>
                <a:latin typeface="Roboto"/>
                <a:hlinkClick r:id="rId4"/>
              </a:rPr>
              <a:t>https://youtu.be</a:t>
            </a:r>
            <a:r>
              <a:rPr lang="es-CL" b="0" i="0">
                <a:effectLst/>
                <a:latin typeface="Roboto"/>
                <a:hlinkClick r:id="rId4"/>
              </a:rPr>
              <a:t>/iwPJObfAIEk</a:t>
            </a:r>
            <a:endParaRPr lang="es-CL" b="0" i="0">
              <a:effectLst/>
              <a:latin typeface="Roboto"/>
            </a:endParaRPr>
          </a:p>
          <a:p>
            <a:endParaRPr lang="es-CL" b="0" i="0" dirty="0">
              <a:effectLst/>
              <a:latin typeface="Roboto"/>
            </a:endParaRPr>
          </a:p>
          <a:p>
            <a:endParaRPr lang="es-CL" dirty="0"/>
          </a:p>
        </p:txBody>
      </p:sp>
    </p:spTree>
    <p:extLst>
      <p:ext uri="{BB962C8B-B14F-4D97-AF65-F5344CB8AC3E}">
        <p14:creationId xmlns:p14="http://schemas.microsoft.com/office/powerpoint/2010/main" val="1154789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73A0867E-3DCC-4320-ABEE-3E31F6D5161C}"/>
              </a:ext>
            </a:extLst>
          </p:cNvPr>
          <p:cNvSpPr>
            <a:spLocks noGrp="1"/>
          </p:cNvSpPr>
          <p:nvPr>
            <p:ph type="title"/>
          </p:nvPr>
        </p:nvSpPr>
        <p:spPr>
          <a:xfrm>
            <a:off x="992518" y="442913"/>
            <a:ext cx="5271804" cy="1639888"/>
          </a:xfrm>
        </p:spPr>
        <p:txBody>
          <a:bodyPr anchor="b">
            <a:normAutofit/>
          </a:bodyPr>
          <a:lstStyle/>
          <a:p>
            <a:r>
              <a:rPr lang="es-CL" dirty="0"/>
              <a:t>Actividad Musical</a:t>
            </a:r>
          </a:p>
        </p:txBody>
      </p:sp>
      <p:sp>
        <p:nvSpPr>
          <p:cNvPr id="3" name="Marcador de contenido 2">
            <a:extLst>
              <a:ext uri="{FF2B5EF4-FFF2-40B4-BE49-F238E27FC236}">
                <a16:creationId xmlns:a16="http://schemas.microsoft.com/office/drawing/2014/main" id="{09F99A4E-A6D9-4AE0-8921-5CBA44FFE732}"/>
              </a:ext>
            </a:extLst>
          </p:cNvPr>
          <p:cNvSpPr>
            <a:spLocks noGrp="1"/>
          </p:cNvSpPr>
          <p:nvPr>
            <p:ph idx="1"/>
          </p:nvPr>
        </p:nvSpPr>
        <p:spPr>
          <a:xfrm>
            <a:off x="992518" y="2312988"/>
            <a:ext cx="5400815" cy="3651250"/>
          </a:xfrm>
        </p:spPr>
        <p:txBody>
          <a:bodyPr>
            <a:normAutofit fontScale="85000" lnSpcReduction="10000"/>
          </a:bodyPr>
          <a:lstStyle/>
          <a:p>
            <a:pPr marL="285750" indent="-285750">
              <a:lnSpc>
                <a:spcPct val="130000"/>
              </a:lnSpc>
              <a:buFont typeface="Arial" panose="020B0604020202020204" pitchFamily="34" charset="0"/>
              <a:buChar char="•"/>
            </a:pPr>
            <a:r>
              <a:rPr lang="es-CL" sz="1700" dirty="0"/>
              <a:t>Buscar un personaje típico de tiempos de la Colonia, como por ejemplo: El velero, el motero, el sandillero, el aguatero, el dulcero, etc.</a:t>
            </a:r>
          </a:p>
          <a:p>
            <a:pPr marL="285750" indent="-285750">
              <a:lnSpc>
                <a:spcPct val="130000"/>
              </a:lnSpc>
              <a:buFont typeface="Arial" panose="020B0604020202020204" pitchFamily="34" charset="0"/>
              <a:buChar char="•"/>
            </a:pPr>
            <a:r>
              <a:rPr lang="es-CL" sz="1700" dirty="0"/>
              <a:t>Incluir una fotografía</a:t>
            </a:r>
          </a:p>
          <a:p>
            <a:pPr marL="285750" indent="-285750">
              <a:lnSpc>
                <a:spcPct val="130000"/>
              </a:lnSpc>
              <a:buFont typeface="Arial" panose="020B0604020202020204" pitchFamily="34" charset="0"/>
              <a:buChar char="•"/>
            </a:pPr>
            <a:r>
              <a:rPr lang="es-CL" sz="1700" dirty="0"/>
              <a:t>Escribe una descripción de su oficio.</a:t>
            </a:r>
          </a:p>
          <a:p>
            <a:pPr marL="285750" indent="-285750">
              <a:lnSpc>
                <a:spcPct val="130000"/>
              </a:lnSpc>
              <a:buFont typeface="Arial" panose="020B0604020202020204" pitchFamily="34" charset="0"/>
              <a:buChar char="•"/>
            </a:pPr>
            <a:r>
              <a:rPr lang="es-CL" sz="1700" dirty="0"/>
              <a:t>Buscar un personaje típico que haya perdurado a través del tiempo en nuestro país.</a:t>
            </a:r>
          </a:p>
          <a:p>
            <a:pPr marL="285750" indent="-285750">
              <a:lnSpc>
                <a:spcPct val="130000"/>
              </a:lnSpc>
              <a:buFont typeface="Arial" panose="020B0604020202020204" pitchFamily="34" charset="0"/>
              <a:buChar char="•"/>
            </a:pPr>
            <a:r>
              <a:rPr lang="es-CL" sz="1700" dirty="0"/>
              <a:t>Realizar una descripción de su trabajo.</a:t>
            </a:r>
          </a:p>
          <a:p>
            <a:pPr marL="285750" indent="-285750">
              <a:lnSpc>
                <a:spcPct val="130000"/>
              </a:lnSpc>
              <a:buFont typeface="Arial" panose="020B0604020202020204" pitchFamily="34" charset="0"/>
              <a:buChar char="•"/>
            </a:pPr>
            <a:r>
              <a:rPr lang="es-CL" sz="1700" dirty="0"/>
              <a:t>Incluir </a:t>
            </a:r>
            <a:r>
              <a:rPr lang="es-CL" sz="1700"/>
              <a:t>una fotografía</a:t>
            </a:r>
            <a:endParaRPr lang="es-CL" sz="1700" dirty="0"/>
          </a:p>
        </p:txBody>
      </p:sp>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Imagen 3">
            <a:extLst>
              <a:ext uri="{FF2B5EF4-FFF2-40B4-BE49-F238E27FC236}">
                <a16:creationId xmlns:a16="http://schemas.microsoft.com/office/drawing/2014/main" id="{DAF19BC3-754E-4633-9E61-C016ECD8F0B7}"/>
              </a:ext>
            </a:extLst>
          </p:cNvPr>
          <p:cNvPicPr>
            <a:picLocks noChangeAspect="1"/>
          </p:cNvPicPr>
          <p:nvPr/>
        </p:nvPicPr>
        <p:blipFill rotWithShape="1">
          <a:blip r:embed="rId2"/>
          <a:srcRect l="25562" r="33343"/>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3281946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9BA5DD-1CCC-46EC-A2E5-302242240C50}"/>
              </a:ext>
            </a:extLst>
          </p:cNvPr>
          <p:cNvSpPr>
            <a:spLocks noGrp="1"/>
          </p:cNvSpPr>
          <p:nvPr>
            <p:ph type="title"/>
          </p:nvPr>
        </p:nvSpPr>
        <p:spPr/>
        <p:txBody>
          <a:bodyPr/>
          <a:lstStyle/>
          <a:p>
            <a:r>
              <a:rPr lang="es-CL" dirty="0"/>
              <a:t>Información</a:t>
            </a:r>
          </a:p>
        </p:txBody>
      </p:sp>
      <p:sp>
        <p:nvSpPr>
          <p:cNvPr id="3" name="Marcador de contenido 2">
            <a:extLst>
              <a:ext uri="{FF2B5EF4-FFF2-40B4-BE49-F238E27FC236}">
                <a16:creationId xmlns:a16="http://schemas.microsoft.com/office/drawing/2014/main" id="{7E87C06C-7B74-4552-B4E8-7CA715424E11}"/>
              </a:ext>
            </a:extLst>
          </p:cNvPr>
          <p:cNvSpPr>
            <a:spLocks noGrp="1"/>
          </p:cNvSpPr>
          <p:nvPr>
            <p:ph idx="1"/>
          </p:nvPr>
        </p:nvSpPr>
        <p:spPr/>
        <p:txBody>
          <a:bodyPr>
            <a:normAutofit fontScale="92500" lnSpcReduction="20000"/>
          </a:bodyPr>
          <a:lstStyle/>
          <a:p>
            <a:pPr>
              <a:lnSpc>
                <a:spcPct val="100000"/>
              </a:lnSpc>
            </a:pPr>
            <a:r>
              <a:rPr lang="es-CL" sz="2800" dirty="0">
                <a:latin typeface="+mj-lt"/>
              </a:rPr>
              <a:t>PLAZO DE ENTREGA: </a:t>
            </a:r>
          </a:p>
          <a:p>
            <a:pPr>
              <a:lnSpc>
                <a:spcPct val="100000"/>
              </a:lnSpc>
            </a:pPr>
            <a:r>
              <a:rPr lang="es-CL" sz="2800" b="1">
                <a:latin typeface="+mj-lt"/>
              </a:rPr>
              <a:t>Lunes 23 de </a:t>
            </a:r>
            <a:r>
              <a:rPr lang="es-CL" sz="2800" b="1" dirty="0">
                <a:latin typeface="+mj-lt"/>
              </a:rPr>
              <a:t>Noviembre</a:t>
            </a:r>
          </a:p>
          <a:p>
            <a:pPr>
              <a:lnSpc>
                <a:spcPct val="100000"/>
              </a:lnSpc>
            </a:pPr>
            <a:r>
              <a:rPr lang="es-CL" sz="2800" dirty="0">
                <a:latin typeface="+mj-lt"/>
              </a:rPr>
              <a:t>CORREO: </a:t>
            </a:r>
          </a:p>
          <a:p>
            <a:pPr>
              <a:lnSpc>
                <a:spcPct val="100000"/>
              </a:lnSpc>
            </a:pPr>
            <a:r>
              <a:rPr lang="es-CL" sz="2800" dirty="0">
                <a:latin typeface="+mj-lt"/>
              </a:rPr>
              <a:t>cconuecar@emmanuel.cl</a:t>
            </a:r>
          </a:p>
          <a:p>
            <a:pPr>
              <a:lnSpc>
                <a:spcPct val="100000"/>
              </a:lnSpc>
            </a:pPr>
            <a:r>
              <a:rPr lang="es-CL" sz="2800" dirty="0" err="1">
                <a:latin typeface="+mj-lt"/>
              </a:rPr>
              <a:t>Whatsapp</a:t>
            </a:r>
            <a:r>
              <a:rPr lang="es-CL" sz="2800" dirty="0">
                <a:latin typeface="+mj-lt"/>
              </a:rPr>
              <a:t>: +56978961502</a:t>
            </a:r>
          </a:p>
          <a:p>
            <a:pPr>
              <a:lnSpc>
                <a:spcPct val="100000"/>
              </a:lnSpc>
            </a:pPr>
            <a:r>
              <a:rPr lang="es-CL" sz="2800" dirty="0">
                <a:latin typeface="+mj-lt"/>
              </a:rPr>
              <a:t>Buzón de Tareas</a:t>
            </a:r>
          </a:p>
          <a:p>
            <a:pPr>
              <a:lnSpc>
                <a:spcPct val="100000"/>
              </a:lnSpc>
            </a:pPr>
            <a:r>
              <a:rPr lang="es-CL" sz="2800" dirty="0">
                <a:latin typeface="+mj-lt"/>
              </a:rPr>
              <a:t>La tarea puede ser trabajada entre 2 estudiantes</a:t>
            </a:r>
          </a:p>
          <a:p>
            <a:endParaRPr lang="es-CL" dirty="0"/>
          </a:p>
        </p:txBody>
      </p:sp>
    </p:spTree>
    <p:extLst>
      <p:ext uri="{BB962C8B-B14F-4D97-AF65-F5344CB8AC3E}">
        <p14:creationId xmlns:p14="http://schemas.microsoft.com/office/powerpoint/2010/main" val="338530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BA97DF-E68F-4074-BC52-5AB8514FC49A}"/>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s-CL" sz="3600" dirty="0">
                <a:solidFill>
                  <a:schemeClr val="tx1"/>
                </a:solidFill>
              </a:rPr>
              <a:t>Cultura</a:t>
            </a:r>
            <a:r>
              <a:rPr lang="en-US" sz="3600" dirty="0">
                <a:solidFill>
                  <a:schemeClr val="tx1"/>
                </a:solidFill>
              </a:rPr>
              <a:t> de Chile</a:t>
            </a:r>
          </a:p>
        </p:txBody>
      </p:sp>
      <p:pic>
        <p:nvPicPr>
          <p:cNvPr id="4" name="Marcador de contenido 3">
            <a:extLst>
              <a:ext uri="{FF2B5EF4-FFF2-40B4-BE49-F238E27FC236}">
                <a16:creationId xmlns:a16="http://schemas.microsoft.com/office/drawing/2014/main" id="{13E876E1-E387-4260-8DF6-FFE1EAE54BD0}"/>
              </a:ext>
            </a:extLst>
          </p:cNvPr>
          <p:cNvPicPr>
            <a:picLocks noGrp="1" noChangeAspect="1"/>
          </p:cNvPicPr>
          <p:nvPr>
            <p:ph idx="1"/>
          </p:nvPr>
        </p:nvPicPr>
        <p:blipFill rotWithShape="1">
          <a:blip r:embed="rId2"/>
          <a:srcRect t="756"/>
          <a:stretch/>
        </p:blipFill>
        <p:spPr>
          <a:xfrm>
            <a:off x="976251" y="942538"/>
            <a:ext cx="7163222" cy="4808332"/>
          </a:xfrm>
          <a:prstGeom prst="rect">
            <a:avLst/>
          </a:prstGeom>
          <a:effectLst/>
        </p:spPr>
      </p:pic>
    </p:spTree>
    <p:extLst>
      <p:ext uri="{BB962C8B-B14F-4D97-AF65-F5344CB8AC3E}">
        <p14:creationId xmlns:p14="http://schemas.microsoft.com/office/powerpoint/2010/main" val="2762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DC49E2-2C6F-4EE0-BE4D-C4D6B25A826A}"/>
              </a:ext>
            </a:extLst>
          </p:cNvPr>
          <p:cNvSpPr>
            <a:spLocks noGrp="1"/>
          </p:cNvSpPr>
          <p:nvPr>
            <p:ph type="title"/>
          </p:nvPr>
        </p:nvSpPr>
        <p:spPr>
          <a:xfrm>
            <a:off x="4965430" y="629268"/>
            <a:ext cx="6586491" cy="1286160"/>
          </a:xfrm>
        </p:spPr>
        <p:txBody>
          <a:bodyPr anchor="b">
            <a:normAutofit fontScale="90000"/>
          </a:bodyPr>
          <a:lstStyle/>
          <a:p>
            <a:r>
              <a:rPr lang="es-CL" dirty="0"/>
              <a:t>HiHistoria de Folclore Chileno</a:t>
            </a:r>
          </a:p>
        </p:txBody>
      </p:sp>
      <p:sp>
        <p:nvSpPr>
          <p:cNvPr id="3" name="Marcador de contenido 2">
            <a:extLst>
              <a:ext uri="{FF2B5EF4-FFF2-40B4-BE49-F238E27FC236}">
                <a16:creationId xmlns:a16="http://schemas.microsoft.com/office/drawing/2014/main" id="{E775BDA6-B275-4888-A991-026C25896F3B}"/>
              </a:ext>
            </a:extLst>
          </p:cNvPr>
          <p:cNvSpPr>
            <a:spLocks noGrp="1"/>
          </p:cNvSpPr>
          <p:nvPr>
            <p:ph idx="1"/>
          </p:nvPr>
        </p:nvSpPr>
        <p:spPr>
          <a:xfrm>
            <a:off x="6096000" y="2726077"/>
            <a:ext cx="5362575" cy="3785419"/>
          </a:xfrm>
        </p:spPr>
        <p:txBody>
          <a:bodyPr>
            <a:normAutofit/>
          </a:bodyPr>
          <a:lstStyle/>
          <a:p>
            <a:pPr>
              <a:lnSpc>
                <a:spcPct val="150000"/>
              </a:lnSpc>
            </a:pPr>
            <a:r>
              <a:rPr lang="es-ES" b="0" i="0" dirty="0">
                <a:effectLst/>
                <a:latin typeface="Arial" panose="020B0604020202020204" pitchFamily="34" charset="0"/>
              </a:rPr>
              <a:t>Al mezclarse indígenas, españoles y chilenos, se</a:t>
            </a:r>
            <a:br>
              <a:rPr lang="es-ES" dirty="0"/>
            </a:br>
            <a:r>
              <a:rPr lang="es-ES" b="0" i="0" dirty="0">
                <a:effectLst/>
                <a:latin typeface="Arial" panose="020B0604020202020204" pitchFamily="34" charset="0"/>
              </a:rPr>
              <a:t>fusionaron también la música, los bailes, los trajes y las comidas. Esa herencia constituye la base del folclore nacional.</a:t>
            </a:r>
            <a:endParaRPr lang="es-CL" dirty="0"/>
          </a:p>
        </p:txBody>
      </p:sp>
      <p:pic>
        <p:nvPicPr>
          <p:cNvPr id="4" name="Imagen 3">
            <a:extLst>
              <a:ext uri="{FF2B5EF4-FFF2-40B4-BE49-F238E27FC236}">
                <a16:creationId xmlns:a16="http://schemas.microsoft.com/office/drawing/2014/main" id="{E4FF4D03-D56A-497D-899B-E7CA2B6708A3}"/>
              </a:ext>
            </a:extLst>
          </p:cNvPr>
          <p:cNvPicPr>
            <a:picLocks noChangeAspect="1"/>
          </p:cNvPicPr>
          <p:nvPr/>
        </p:nvPicPr>
        <p:blipFill rotWithShape="1">
          <a:blip r:embed="rId2"/>
          <a:srcRect l="5977" t="-1" r="12928" b="-1"/>
          <a:stretch/>
        </p:blipFill>
        <p:spPr>
          <a:xfrm>
            <a:off x="1202076" y="0"/>
            <a:ext cx="4317395" cy="6857990"/>
          </a:xfrm>
          <a:prstGeom prst="rect">
            <a:avLst/>
          </a:prstGeom>
          <a:effectLst/>
        </p:spPr>
      </p:pic>
    </p:spTree>
    <p:extLst>
      <p:ext uri="{BB962C8B-B14F-4D97-AF65-F5344CB8AC3E}">
        <p14:creationId xmlns:p14="http://schemas.microsoft.com/office/powerpoint/2010/main" val="174094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7DA611-DF90-407D-A809-179197652205}"/>
              </a:ext>
            </a:extLst>
          </p:cNvPr>
          <p:cNvPicPr>
            <a:picLocks noChangeAspect="1"/>
          </p:cNvPicPr>
          <p:nvPr/>
        </p:nvPicPr>
        <p:blipFill rotWithShape="1">
          <a:blip r:embed="rId2">
            <a:alphaModFix/>
          </a:blip>
          <a:srcRect l="5687" r="1077"/>
          <a:stretch/>
        </p:blipFill>
        <p:spPr>
          <a:xfrm>
            <a:off x="5797543" y="10"/>
            <a:ext cx="6394152" cy="6857990"/>
          </a:xfrm>
          <a:prstGeom prst="rect">
            <a:avLst/>
          </a:prstGeom>
        </p:spPr>
      </p:pic>
      <p:sp>
        <p:nvSpPr>
          <p:cNvPr id="3" name="Marcador de contenido 2">
            <a:extLst>
              <a:ext uri="{FF2B5EF4-FFF2-40B4-BE49-F238E27FC236}">
                <a16:creationId xmlns:a16="http://schemas.microsoft.com/office/drawing/2014/main" id="{68DAA122-49FB-4777-B82E-52EEC2EFD877}"/>
              </a:ext>
            </a:extLst>
          </p:cNvPr>
          <p:cNvSpPr>
            <a:spLocks noGrp="1"/>
          </p:cNvSpPr>
          <p:nvPr>
            <p:ph idx="1"/>
          </p:nvPr>
        </p:nvSpPr>
        <p:spPr>
          <a:xfrm>
            <a:off x="833572" y="1200150"/>
            <a:ext cx="4706803" cy="4870348"/>
          </a:xfrm>
        </p:spPr>
        <p:txBody>
          <a:bodyPr anchor="ctr">
            <a:normAutofit fontScale="92500" lnSpcReduction="20000"/>
          </a:bodyPr>
          <a:lstStyle/>
          <a:p>
            <a:pPr>
              <a:lnSpc>
                <a:spcPct val="150000"/>
              </a:lnSpc>
            </a:pPr>
            <a:r>
              <a:rPr lang="es-ES" sz="2000" b="0" i="0" dirty="0">
                <a:solidFill>
                  <a:srgbClr val="000000"/>
                </a:solidFill>
                <a:effectLst/>
                <a:latin typeface="Arial" panose="020B0604020202020204" pitchFamily="34" charset="0"/>
              </a:rPr>
              <a:t>El folclore en Chile se origina alrededor del siglo XVIII en donde las alegrías populares eran siempre</a:t>
            </a:r>
            <a:br>
              <a:rPr lang="es-ES" sz="2000" dirty="0">
                <a:solidFill>
                  <a:srgbClr val="000000"/>
                </a:solidFill>
              </a:rPr>
            </a:br>
            <a:r>
              <a:rPr lang="es-ES" sz="2000" b="0" i="0" dirty="0">
                <a:solidFill>
                  <a:srgbClr val="000000"/>
                </a:solidFill>
                <a:effectLst/>
                <a:latin typeface="Arial" panose="020B0604020202020204" pitchFamily="34" charset="0"/>
              </a:rPr>
              <a:t>acompañadas de música que se interpretaba en la vihuela o guitarra, guitarrón, arpa o rabel. Los</a:t>
            </a:r>
            <a:br>
              <a:rPr lang="es-ES" sz="2000" dirty="0">
                <a:solidFill>
                  <a:srgbClr val="000000"/>
                </a:solidFill>
              </a:rPr>
            </a:br>
            <a:r>
              <a:rPr lang="es-ES" sz="2000" b="0" i="0" dirty="0">
                <a:solidFill>
                  <a:srgbClr val="000000"/>
                </a:solidFill>
                <a:effectLst/>
                <a:latin typeface="Arial" panose="020B0604020202020204" pitchFamily="34" charset="0"/>
              </a:rPr>
              <a:t>bailes españoles de la época eran el fandango, la seguidilla y el zapateo.</a:t>
            </a:r>
            <a:br>
              <a:rPr lang="es-ES" sz="2000" dirty="0">
                <a:solidFill>
                  <a:srgbClr val="000000"/>
                </a:solidFill>
              </a:rPr>
            </a:br>
            <a:endParaRPr lang="es-CL" sz="2000" dirty="0">
              <a:solidFill>
                <a:srgbClr val="000000"/>
              </a:solidFill>
            </a:endParaRPr>
          </a:p>
        </p:txBody>
      </p:sp>
    </p:spTree>
    <p:extLst>
      <p:ext uri="{BB962C8B-B14F-4D97-AF65-F5344CB8AC3E}">
        <p14:creationId xmlns:p14="http://schemas.microsoft.com/office/powerpoint/2010/main" val="2319889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26CBC8-261E-4B2A-994F-DCF701B8493E}"/>
              </a:ext>
            </a:extLst>
          </p:cNvPr>
          <p:cNvSpPr>
            <a:spLocks noGrp="1"/>
          </p:cNvSpPr>
          <p:nvPr>
            <p:ph type="title"/>
          </p:nvPr>
        </p:nvSpPr>
        <p:spPr/>
        <p:txBody>
          <a:bodyPr>
            <a:normAutofit/>
          </a:bodyPr>
          <a:lstStyle/>
          <a:p>
            <a:r>
              <a:rPr lang="es-CL" dirty="0"/>
              <a:t>Características del folclore:</a:t>
            </a:r>
          </a:p>
        </p:txBody>
      </p:sp>
      <p:sp>
        <p:nvSpPr>
          <p:cNvPr id="3" name="Marcador de contenido 2">
            <a:extLst>
              <a:ext uri="{FF2B5EF4-FFF2-40B4-BE49-F238E27FC236}">
                <a16:creationId xmlns:a16="http://schemas.microsoft.com/office/drawing/2014/main" id="{127F9436-3039-424F-BD60-FE9953364FB6}"/>
              </a:ext>
            </a:extLst>
          </p:cNvPr>
          <p:cNvSpPr>
            <a:spLocks noGrp="1"/>
          </p:cNvSpPr>
          <p:nvPr>
            <p:ph idx="1"/>
          </p:nvPr>
        </p:nvSpPr>
        <p:spPr/>
        <p:txBody>
          <a:bodyPr>
            <a:normAutofit/>
          </a:bodyPr>
          <a:lstStyle/>
          <a:p>
            <a:pPr algn="just">
              <a:lnSpc>
                <a:spcPct val="150000"/>
              </a:lnSpc>
            </a:pPr>
            <a:r>
              <a:rPr lang="es-ES" dirty="0"/>
              <a:t>El folclore es un conjunto de creencias, costumbres, artesanías, comidas, tradicionales de un pueblo. </a:t>
            </a:r>
          </a:p>
          <a:p>
            <a:pPr algn="just">
              <a:lnSpc>
                <a:spcPct val="150000"/>
              </a:lnSpc>
            </a:pPr>
            <a:r>
              <a:rPr lang="es-ES" dirty="0" err="1"/>
              <a:t>Dannemann</a:t>
            </a:r>
            <a:r>
              <a:rPr lang="es-ES" dirty="0"/>
              <a:t> (1962) aporta la siguiente definición de folklore: “Se entiende por folklore el estudio del comportamiento integral de una comunidad manifestado funcionalmente en la práctica de bienes comunes”.</a:t>
            </a:r>
            <a:endParaRPr lang="es-CL" dirty="0"/>
          </a:p>
        </p:txBody>
      </p:sp>
    </p:spTree>
    <p:extLst>
      <p:ext uri="{BB962C8B-B14F-4D97-AF65-F5344CB8AC3E}">
        <p14:creationId xmlns:p14="http://schemas.microsoft.com/office/powerpoint/2010/main" val="133479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77A4AFC-4159-4CD4-AF37-46DF434965D7}"/>
              </a:ext>
            </a:extLst>
          </p:cNvPr>
          <p:cNvSpPr>
            <a:spLocks noGrp="1"/>
          </p:cNvSpPr>
          <p:nvPr>
            <p:ph idx="1"/>
          </p:nvPr>
        </p:nvSpPr>
        <p:spPr/>
        <p:txBody>
          <a:bodyPr>
            <a:normAutofit/>
          </a:bodyPr>
          <a:lstStyle/>
          <a:p>
            <a:r>
              <a:rPr lang="es-ES" sz="2000" b="0" i="0" dirty="0">
                <a:solidFill>
                  <a:srgbClr val="333333"/>
                </a:solidFill>
                <a:effectLst/>
                <a:latin typeface="Verdana" panose="020B0604030504040204" pitchFamily="34" charset="0"/>
              </a:rPr>
              <a:t>El folclore es un término que alude a la cultura popular y tradicional de una región, un pueblo o un país. Se trata de un concepto que abarca actividades muy diversas: canciones, leyendas, bailes, artesanía o celebraciones.</a:t>
            </a:r>
          </a:p>
          <a:p>
            <a:r>
              <a:rPr lang="es-ES" sz="2000" b="0" i="0" dirty="0">
                <a:solidFill>
                  <a:srgbClr val="333333"/>
                </a:solidFill>
                <a:effectLst/>
                <a:latin typeface="Verdana" panose="020B0604030504040204" pitchFamily="34" charset="0"/>
              </a:rPr>
              <a:t>En cualquiera de sus manifestaciones el folclor permite comprender la historia de un pueblo en un sentido vital y no en un sentido teórico.</a:t>
            </a:r>
            <a:endParaRPr lang="es-CL" sz="2000" dirty="0"/>
          </a:p>
        </p:txBody>
      </p:sp>
    </p:spTree>
    <p:extLst>
      <p:ext uri="{BB962C8B-B14F-4D97-AF65-F5344CB8AC3E}">
        <p14:creationId xmlns:p14="http://schemas.microsoft.com/office/powerpoint/2010/main" val="15704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7164B-F93D-4267-BBA9-622A9ACD8622}"/>
              </a:ext>
            </a:extLst>
          </p:cNvPr>
          <p:cNvSpPr>
            <a:spLocks noGrp="1"/>
          </p:cNvSpPr>
          <p:nvPr>
            <p:ph type="title"/>
          </p:nvPr>
        </p:nvSpPr>
        <p:spPr/>
        <p:txBody>
          <a:bodyPr>
            <a:normAutofit fontScale="90000"/>
          </a:bodyPr>
          <a:lstStyle/>
          <a:p>
            <a:r>
              <a:rPr lang="es-CL" dirty="0"/>
              <a:t>Personajes típicos del folclore chileno presentes en la cultura:</a:t>
            </a:r>
          </a:p>
        </p:txBody>
      </p:sp>
      <p:sp>
        <p:nvSpPr>
          <p:cNvPr id="3" name="Marcador de contenido 2">
            <a:extLst>
              <a:ext uri="{FF2B5EF4-FFF2-40B4-BE49-F238E27FC236}">
                <a16:creationId xmlns:a16="http://schemas.microsoft.com/office/drawing/2014/main" id="{71D8C989-71B4-4990-A11C-035383E86E96}"/>
              </a:ext>
            </a:extLst>
          </p:cNvPr>
          <p:cNvSpPr>
            <a:spLocks noGrp="1"/>
          </p:cNvSpPr>
          <p:nvPr>
            <p:ph idx="1"/>
          </p:nvPr>
        </p:nvSpPr>
        <p:spPr/>
        <p:txBody>
          <a:bodyPr/>
          <a:lstStyle/>
          <a:p>
            <a:r>
              <a:rPr lang="es-CL" b="1" i="0" dirty="0">
                <a:solidFill>
                  <a:srgbClr val="000000"/>
                </a:solidFill>
                <a:effectLst/>
                <a:latin typeface="Open Sans"/>
              </a:rPr>
              <a:t>El suplementero: </a:t>
            </a:r>
            <a:r>
              <a:rPr lang="es-CL" i="0" dirty="0">
                <a:solidFill>
                  <a:srgbClr val="000000"/>
                </a:solidFill>
                <a:effectLst/>
                <a:latin typeface="Open Sans"/>
              </a:rPr>
              <a:t>Todavía en las esquinas de las calles los suplementeros venden los diarios.</a:t>
            </a:r>
          </a:p>
          <a:p>
            <a:r>
              <a:rPr lang="es-ES" b="0" i="0" dirty="0">
                <a:solidFill>
                  <a:srgbClr val="000000"/>
                </a:solidFill>
                <a:effectLst/>
                <a:latin typeface="Open Sans"/>
              </a:rPr>
              <a:t>Entre los vendedores de diarios hay hombres, mujeres y niños de ambos sexos. Su historia comienza con la guerra de 1879 que impuso un sistema de noticias, de informaciones periodísticas y dio origen al chilenismo suplemento, hoja volante editada por los diarios como necesidad de anticipar una novedad.</a:t>
            </a:r>
            <a:endParaRPr lang="es-CL" dirty="0"/>
          </a:p>
        </p:txBody>
      </p:sp>
    </p:spTree>
    <p:extLst>
      <p:ext uri="{BB962C8B-B14F-4D97-AF65-F5344CB8AC3E}">
        <p14:creationId xmlns:p14="http://schemas.microsoft.com/office/powerpoint/2010/main" val="258805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descr="Un hombre con la mano en la calle&#10;&#10;Descripción generada automáticamente">
            <a:extLst>
              <a:ext uri="{FF2B5EF4-FFF2-40B4-BE49-F238E27FC236}">
                <a16:creationId xmlns:a16="http://schemas.microsoft.com/office/drawing/2014/main" id="{E036A285-CCEF-495F-AFF4-61ACD4904945}"/>
              </a:ext>
            </a:extLst>
          </p:cNvPr>
          <p:cNvPicPr>
            <a:picLocks noGrp="1" noChangeAspect="1"/>
          </p:cNvPicPr>
          <p:nvPr>
            <p:ph idx="1"/>
          </p:nvPr>
        </p:nvPicPr>
        <p:blipFill rotWithShape="1">
          <a:blip r:embed="rId2"/>
          <a:srcRect t="13756" b="11244"/>
          <a:stretch/>
        </p:blipFill>
        <p:spPr>
          <a:xfrm>
            <a:off x="-1" y="10"/>
            <a:ext cx="12192000" cy="6857990"/>
          </a:xfrm>
          <a:prstGeom prst="rect">
            <a:avLst/>
          </a:prstGeom>
        </p:spPr>
      </p:pic>
    </p:spTree>
    <p:extLst>
      <p:ext uri="{BB962C8B-B14F-4D97-AF65-F5344CB8AC3E}">
        <p14:creationId xmlns:p14="http://schemas.microsoft.com/office/powerpoint/2010/main" val="3836437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Imagen 3">
            <a:extLst>
              <a:ext uri="{FF2B5EF4-FFF2-40B4-BE49-F238E27FC236}">
                <a16:creationId xmlns:a16="http://schemas.microsoft.com/office/drawing/2014/main" id="{87600048-83E7-4BAF-8CC1-61F82ED6102A}"/>
              </a:ext>
            </a:extLst>
          </p:cNvPr>
          <p:cNvPicPr>
            <a:picLocks noChangeAspect="1"/>
          </p:cNvPicPr>
          <p:nvPr/>
        </p:nvPicPr>
        <p:blipFill rotWithShape="1">
          <a:blip r:embed="rId2"/>
          <a:srcRect r="17969"/>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11" name="Freeform: Shape 10">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13" name="Freeform: Shape 12">
            <a:extLst>
              <a:ext uri="{FF2B5EF4-FFF2-40B4-BE49-F238E27FC236}">
                <a16:creationId xmlns:a16="http://schemas.microsoft.com/office/drawing/2014/main" id="{0BA56A81-C9DD-4EBA-9E13-32FFB51CF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00186999-E365-46F7-AFE7-8E0431117F25}"/>
              </a:ext>
            </a:extLst>
          </p:cNvPr>
          <p:cNvSpPr>
            <a:spLocks noGrp="1"/>
          </p:cNvSpPr>
          <p:nvPr>
            <p:ph type="title"/>
          </p:nvPr>
        </p:nvSpPr>
        <p:spPr>
          <a:xfrm>
            <a:off x="992518" y="442913"/>
            <a:ext cx="4780129" cy="1639888"/>
          </a:xfrm>
        </p:spPr>
        <p:txBody>
          <a:bodyPr anchor="b">
            <a:normAutofit/>
          </a:bodyPr>
          <a:lstStyle/>
          <a:p>
            <a:r>
              <a:rPr lang="es-CL" dirty="0"/>
              <a:t>Lustrabotas</a:t>
            </a:r>
          </a:p>
        </p:txBody>
      </p:sp>
      <p:sp>
        <p:nvSpPr>
          <p:cNvPr id="3" name="Marcador de contenido 2">
            <a:extLst>
              <a:ext uri="{FF2B5EF4-FFF2-40B4-BE49-F238E27FC236}">
                <a16:creationId xmlns:a16="http://schemas.microsoft.com/office/drawing/2014/main" id="{BB8ADE9E-6E7F-4959-BE72-2DAD4543B20A}"/>
              </a:ext>
            </a:extLst>
          </p:cNvPr>
          <p:cNvSpPr>
            <a:spLocks noGrp="1"/>
          </p:cNvSpPr>
          <p:nvPr>
            <p:ph idx="1"/>
          </p:nvPr>
        </p:nvSpPr>
        <p:spPr>
          <a:xfrm>
            <a:off x="605472" y="2302828"/>
            <a:ext cx="5368525" cy="3651250"/>
          </a:xfrm>
        </p:spPr>
        <p:txBody>
          <a:bodyPr>
            <a:normAutofit/>
          </a:bodyPr>
          <a:lstStyle/>
          <a:p>
            <a:pPr algn="just"/>
            <a:r>
              <a:rPr lang="es-ES" b="0" i="0" dirty="0">
                <a:effectLst/>
                <a:latin typeface="Open Sans"/>
              </a:rPr>
              <a:t>En casi todas las Plaza de Armas del país se encuentra a este característico personaje, amable, con la picardía del chileno, que sabe de todo lo que ocurre en los alrededores, profundo conocedor de la ciudad, del acontecer político, deportivo, un informador de cuanta cosa que se le pregunte.</a:t>
            </a:r>
            <a:endParaRPr lang="es-CL" dirty="0"/>
          </a:p>
        </p:txBody>
      </p:sp>
    </p:spTree>
    <p:extLst>
      <p:ext uri="{BB962C8B-B14F-4D97-AF65-F5344CB8AC3E}">
        <p14:creationId xmlns:p14="http://schemas.microsoft.com/office/powerpoint/2010/main" val="204863321"/>
      </p:ext>
    </p:extLst>
  </p:cSld>
  <p:clrMapOvr>
    <a:masterClrMapping/>
  </p:clrMapOvr>
</p:sld>
</file>

<file path=ppt/theme/theme1.xml><?xml version="1.0" encoding="utf-8"?>
<a:theme xmlns:a="http://schemas.openxmlformats.org/drawingml/2006/main" name="SketchLinesVTI">
  <a:themeElements>
    <a:clrScheme name="AnalogousFromDarkSeedLeftStep">
      <a:dk1>
        <a:srgbClr val="000000"/>
      </a:dk1>
      <a:lt1>
        <a:srgbClr val="FFFFFF"/>
      </a:lt1>
      <a:dk2>
        <a:srgbClr val="412B24"/>
      </a:dk2>
      <a:lt2>
        <a:srgbClr val="E7E2E8"/>
      </a:lt2>
      <a:accent1>
        <a:srgbClr val="3AB929"/>
      </a:accent1>
      <a:accent2>
        <a:srgbClr val="6DB21B"/>
      </a:accent2>
      <a:accent3>
        <a:srgbClr val="A3A825"/>
      </a:accent3>
      <a:accent4>
        <a:srgbClr val="CD8C1F"/>
      </a:accent4>
      <a:accent5>
        <a:srgbClr val="DF5531"/>
      </a:accent5>
      <a:accent6>
        <a:srgbClr val="CD1F43"/>
      </a:accent6>
      <a:hlink>
        <a:srgbClr val="BD6C3C"/>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3</TotalTime>
  <Words>604</Words>
  <Application>Microsoft Office PowerPoint</Application>
  <PresentationFormat>Panorámica</PresentationFormat>
  <Paragraphs>40</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Meiryo</vt:lpstr>
      <vt:lpstr>Arial</vt:lpstr>
      <vt:lpstr>Corbel</vt:lpstr>
      <vt:lpstr>Open Sans</vt:lpstr>
      <vt:lpstr>Roboto</vt:lpstr>
      <vt:lpstr>Verdana</vt:lpstr>
      <vt:lpstr>SketchLinesVTI</vt:lpstr>
      <vt:lpstr>Clases Música PPT 14</vt:lpstr>
      <vt:lpstr>Cultura de Chile</vt:lpstr>
      <vt:lpstr>HiHistoria de Folclore Chileno</vt:lpstr>
      <vt:lpstr>Presentación de PowerPoint</vt:lpstr>
      <vt:lpstr>Características del folclore:</vt:lpstr>
      <vt:lpstr>Presentación de PowerPoint</vt:lpstr>
      <vt:lpstr>Personajes típicos del folclore chileno presentes en la cultura:</vt:lpstr>
      <vt:lpstr>Presentación de PowerPoint</vt:lpstr>
      <vt:lpstr>Lustrabotas</vt:lpstr>
      <vt:lpstr>El Heladero</vt:lpstr>
      <vt:lpstr>Heladero en las playas de Chile</vt:lpstr>
      <vt:lpstr>Audiciones del folcore chileno</vt:lpstr>
      <vt:lpstr>Actividad Musical</vt:lpstr>
      <vt:lpstr>Información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Clases Música PPT 14</dc:title>
  <dc:creator>Claudia Coñuecar</dc:creator>
  <cp:lastModifiedBy>Claudia Coñuecar</cp:lastModifiedBy>
  <cp:revision>1</cp:revision>
  <dcterms:created xsi:type="dcterms:W3CDTF">2020-11-14T19:53:28Z</dcterms:created>
  <dcterms:modified xsi:type="dcterms:W3CDTF">2020-11-14T20:33:58Z</dcterms:modified>
</cp:coreProperties>
</file>