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3" r:id="rId4"/>
    <p:sldId id="264" r:id="rId5"/>
    <p:sldId id="265" r:id="rId6"/>
    <p:sldId id="266" r:id="rId7"/>
    <p:sldId id="268" r:id="rId8"/>
    <p:sldId id="270" r:id="rId9"/>
    <p:sldId id="269" r:id="rId10"/>
    <p:sldId id="267" r:id="rId11"/>
    <p:sldId id="271" r:id="rId12"/>
    <p:sldId id="272" r:id="rId13"/>
    <p:sldId id="275" r:id="rId14"/>
    <p:sldId id="273" r:id="rId15"/>
    <p:sldId id="274" r:id="rId16"/>
    <p:sldId id="262" r:id="rId17"/>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E5B24B-3144-42DB-8658-DC9AF92F2EC9}" v="9" dt="2020-11-14T01:17:53.2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a Coñuecar" userId="40a48c7a74c5fee3" providerId="LiveId" clId="{1CE5B24B-3144-42DB-8658-DC9AF92F2EC9}"/>
    <pc:docChg chg="custSel mod addSld modSld">
      <pc:chgData name="Claudia Coñuecar" userId="40a48c7a74c5fee3" providerId="LiveId" clId="{1CE5B24B-3144-42DB-8658-DC9AF92F2EC9}" dt="2020-11-14T01:18:54.672" v="963" actId="20577"/>
      <pc:docMkLst>
        <pc:docMk/>
      </pc:docMkLst>
      <pc:sldChg chg="modSp mod">
        <pc:chgData name="Claudia Coñuecar" userId="40a48c7a74c5fee3" providerId="LiveId" clId="{1CE5B24B-3144-42DB-8658-DC9AF92F2EC9}" dt="2020-11-12T23:42:43.028" v="591" actId="313"/>
        <pc:sldMkLst>
          <pc:docMk/>
          <pc:sldMk cId="2411906355" sldId="263"/>
        </pc:sldMkLst>
        <pc:spChg chg="mod">
          <ac:chgData name="Claudia Coñuecar" userId="40a48c7a74c5fee3" providerId="LiveId" clId="{1CE5B24B-3144-42DB-8658-DC9AF92F2EC9}" dt="2020-11-12T23:42:43.028" v="591" actId="313"/>
          <ac:spMkLst>
            <pc:docMk/>
            <pc:sldMk cId="2411906355" sldId="263"/>
            <ac:spMk id="3" creationId="{6968C4CB-9C21-4884-A433-706EA82ABD6E}"/>
          </ac:spMkLst>
        </pc:spChg>
      </pc:sldChg>
      <pc:sldChg chg="addSp modSp new mod">
        <pc:chgData name="Claudia Coñuecar" userId="40a48c7a74c5fee3" providerId="LiveId" clId="{1CE5B24B-3144-42DB-8658-DC9AF92F2EC9}" dt="2020-11-12T23:28:19.995" v="171" actId="27636"/>
        <pc:sldMkLst>
          <pc:docMk/>
          <pc:sldMk cId="1627162519" sldId="267"/>
        </pc:sldMkLst>
        <pc:spChg chg="mod">
          <ac:chgData name="Claudia Coñuecar" userId="40a48c7a74c5fee3" providerId="LiveId" clId="{1CE5B24B-3144-42DB-8658-DC9AF92F2EC9}" dt="2020-11-12T23:13:12.369" v="27" actId="20577"/>
          <ac:spMkLst>
            <pc:docMk/>
            <pc:sldMk cId="1627162519" sldId="267"/>
            <ac:spMk id="2" creationId="{1AEB751B-5AC3-467C-B442-5F45EFACF8DC}"/>
          </ac:spMkLst>
        </pc:spChg>
        <pc:spChg chg="mod">
          <ac:chgData name="Claudia Coñuecar" userId="40a48c7a74c5fee3" providerId="LiveId" clId="{1CE5B24B-3144-42DB-8658-DC9AF92F2EC9}" dt="2020-11-12T23:28:19.995" v="171" actId="27636"/>
          <ac:spMkLst>
            <pc:docMk/>
            <pc:sldMk cId="1627162519" sldId="267"/>
            <ac:spMk id="3" creationId="{066EDF9C-8E9C-4779-B73D-37C514DF3F83}"/>
          </ac:spMkLst>
        </pc:spChg>
        <pc:spChg chg="add">
          <ac:chgData name="Claudia Coñuecar" userId="40a48c7a74c5fee3" providerId="LiveId" clId="{1CE5B24B-3144-42DB-8658-DC9AF92F2EC9}" dt="2020-11-12T23:27:41.044" v="157" actId="11529"/>
          <ac:spMkLst>
            <pc:docMk/>
            <pc:sldMk cId="1627162519" sldId="267"/>
            <ac:spMk id="4" creationId="{BE4E37D1-83F8-4DB7-BD82-F99548CDC44A}"/>
          </ac:spMkLst>
        </pc:spChg>
        <pc:spChg chg="add mod">
          <ac:chgData name="Claudia Coñuecar" userId="40a48c7a74c5fee3" providerId="LiveId" clId="{1CE5B24B-3144-42DB-8658-DC9AF92F2EC9}" dt="2020-11-12T23:28:09.479" v="169" actId="14100"/>
          <ac:spMkLst>
            <pc:docMk/>
            <pc:sldMk cId="1627162519" sldId="267"/>
            <ac:spMk id="5" creationId="{A74CF5C2-BA50-400B-A9CB-06F355FDA04A}"/>
          </ac:spMkLst>
        </pc:spChg>
      </pc:sldChg>
      <pc:sldChg chg="addSp delSp modSp new mod setBg">
        <pc:chgData name="Claudia Coñuecar" userId="40a48c7a74c5fee3" providerId="LiveId" clId="{1CE5B24B-3144-42DB-8658-DC9AF92F2EC9}" dt="2020-11-12T23:22:57.019" v="149" actId="26606"/>
        <pc:sldMkLst>
          <pc:docMk/>
          <pc:sldMk cId="1577271106" sldId="268"/>
        </pc:sldMkLst>
        <pc:spChg chg="mod">
          <ac:chgData name="Claudia Coñuecar" userId="40a48c7a74c5fee3" providerId="LiveId" clId="{1CE5B24B-3144-42DB-8658-DC9AF92F2EC9}" dt="2020-11-12T23:22:57.019" v="149" actId="26606"/>
          <ac:spMkLst>
            <pc:docMk/>
            <pc:sldMk cId="1577271106" sldId="268"/>
            <ac:spMk id="2" creationId="{4F49AE8B-CE9F-4D2C-BE39-336C4071AFDE}"/>
          </ac:spMkLst>
        </pc:spChg>
        <pc:spChg chg="mod">
          <ac:chgData name="Claudia Coñuecar" userId="40a48c7a74c5fee3" providerId="LiveId" clId="{1CE5B24B-3144-42DB-8658-DC9AF92F2EC9}" dt="2020-11-12T23:22:57.019" v="149" actId="26606"/>
          <ac:spMkLst>
            <pc:docMk/>
            <pc:sldMk cId="1577271106" sldId="268"/>
            <ac:spMk id="3" creationId="{2966CDF3-9DDD-4654-99FC-D264E91CB0BA}"/>
          </ac:spMkLst>
        </pc:spChg>
        <pc:spChg chg="add">
          <ac:chgData name="Claudia Coñuecar" userId="40a48c7a74c5fee3" providerId="LiveId" clId="{1CE5B24B-3144-42DB-8658-DC9AF92F2EC9}" dt="2020-11-12T23:22:57.019" v="149" actId="26606"/>
          <ac:spMkLst>
            <pc:docMk/>
            <pc:sldMk cId="1577271106" sldId="268"/>
            <ac:spMk id="14" creationId="{3CD9DF72-87A3-404E-A828-84CBF11A8303}"/>
          </ac:spMkLst>
        </pc:spChg>
        <pc:picChg chg="add del mod ord">
          <ac:chgData name="Claudia Coñuecar" userId="40a48c7a74c5fee3" providerId="LiveId" clId="{1CE5B24B-3144-42DB-8658-DC9AF92F2EC9}" dt="2020-11-12T23:19:41.421" v="137" actId="21"/>
          <ac:picMkLst>
            <pc:docMk/>
            <pc:sldMk cId="1577271106" sldId="268"/>
            <ac:picMk id="4" creationId="{7EAF5ACF-AED2-4BCF-A89F-11ADD3BBBA71}"/>
          </ac:picMkLst>
        </pc:picChg>
        <pc:picChg chg="add mod ord modCrop">
          <ac:chgData name="Claudia Coñuecar" userId="40a48c7a74c5fee3" providerId="LiveId" clId="{1CE5B24B-3144-42DB-8658-DC9AF92F2EC9}" dt="2020-11-12T23:22:57.019" v="149" actId="26606"/>
          <ac:picMkLst>
            <pc:docMk/>
            <pc:sldMk cId="1577271106" sldId="268"/>
            <ac:picMk id="5" creationId="{D4279615-49A7-4E38-A085-55886A2C2AC1}"/>
          </ac:picMkLst>
        </pc:picChg>
        <pc:picChg chg="add del">
          <ac:chgData name="Claudia Coñuecar" userId="40a48c7a74c5fee3" providerId="LiveId" clId="{1CE5B24B-3144-42DB-8658-DC9AF92F2EC9}" dt="2020-11-12T23:22:57.019" v="149" actId="26606"/>
          <ac:picMkLst>
            <pc:docMk/>
            <pc:sldMk cId="1577271106" sldId="268"/>
            <ac:picMk id="9" creationId="{54DDEBDD-D8BD-41A6-8A0D-B00E3768B0F9}"/>
          </ac:picMkLst>
        </pc:picChg>
        <pc:cxnChg chg="add">
          <ac:chgData name="Claudia Coñuecar" userId="40a48c7a74c5fee3" providerId="LiveId" clId="{1CE5B24B-3144-42DB-8658-DC9AF92F2EC9}" dt="2020-11-12T23:22:57.019" v="149" actId="26606"/>
          <ac:cxnSpMkLst>
            <pc:docMk/>
            <pc:sldMk cId="1577271106" sldId="268"/>
            <ac:cxnSpMk id="16" creationId="{20E3A342-4D61-4E3F-AF90-1AB42AEB96CC}"/>
          </ac:cxnSpMkLst>
        </pc:cxnChg>
      </pc:sldChg>
      <pc:sldChg chg="addSp modSp new mod setBg">
        <pc:chgData name="Claudia Coñuecar" userId="40a48c7a74c5fee3" providerId="LiveId" clId="{1CE5B24B-3144-42DB-8658-DC9AF92F2EC9}" dt="2020-11-12T23:21:49.174" v="144" actId="27636"/>
        <pc:sldMkLst>
          <pc:docMk/>
          <pc:sldMk cId="176724670" sldId="269"/>
        </pc:sldMkLst>
        <pc:spChg chg="mod">
          <ac:chgData name="Claudia Coñuecar" userId="40a48c7a74c5fee3" providerId="LiveId" clId="{1CE5B24B-3144-42DB-8658-DC9AF92F2EC9}" dt="2020-11-12T23:21:34.480" v="140" actId="26606"/>
          <ac:spMkLst>
            <pc:docMk/>
            <pc:sldMk cId="176724670" sldId="269"/>
            <ac:spMk id="2" creationId="{B14491A3-0EED-4978-B3B6-CE12326EFB2E}"/>
          </ac:spMkLst>
        </pc:spChg>
        <pc:spChg chg="mod">
          <ac:chgData name="Claudia Coñuecar" userId="40a48c7a74c5fee3" providerId="LiveId" clId="{1CE5B24B-3144-42DB-8658-DC9AF92F2EC9}" dt="2020-11-12T23:21:49.174" v="144" actId="27636"/>
          <ac:spMkLst>
            <pc:docMk/>
            <pc:sldMk cId="176724670" sldId="269"/>
            <ac:spMk id="3" creationId="{D9B05CA4-02BC-4FF0-AE79-FA718C4C59D8}"/>
          </ac:spMkLst>
        </pc:spChg>
        <pc:picChg chg="add mod ord">
          <ac:chgData name="Claudia Coñuecar" userId="40a48c7a74c5fee3" providerId="LiveId" clId="{1CE5B24B-3144-42DB-8658-DC9AF92F2EC9}" dt="2020-11-12T23:21:34.480" v="140" actId="26606"/>
          <ac:picMkLst>
            <pc:docMk/>
            <pc:sldMk cId="176724670" sldId="269"/>
            <ac:picMk id="5" creationId="{814A4BAA-4B3D-4785-8645-6A9B8EFFABA0}"/>
          </ac:picMkLst>
        </pc:picChg>
        <pc:picChg chg="add">
          <ac:chgData name="Claudia Coñuecar" userId="40a48c7a74c5fee3" providerId="LiveId" clId="{1CE5B24B-3144-42DB-8658-DC9AF92F2EC9}" dt="2020-11-12T23:21:34.480" v="140" actId="26606"/>
          <ac:picMkLst>
            <pc:docMk/>
            <pc:sldMk cId="176724670" sldId="269"/>
            <ac:picMk id="10" creationId="{54DDEBDD-D8BD-41A6-8A0D-B00E3768B0F9}"/>
          </ac:picMkLst>
        </pc:picChg>
      </pc:sldChg>
      <pc:sldChg chg="addSp delSp modSp new mod setBg">
        <pc:chgData name="Claudia Coñuecar" userId="40a48c7a74c5fee3" providerId="LiveId" clId="{1CE5B24B-3144-42DB-8658-DC9AF92F2EC9}" dt="2020-11-12T23:26:52.310" v="154" actId="26606"/>
        <pc:sldMkLst>
          <pc:docMk/>
          <pc:sldMk cId="544056802" sldId="270"/>
        </pc:sldMkLst>
        <pc:spChg chg="del">
          <ac:chgData name="Claudia Coñuecar" userId="40a48c7a74c5fee3" providerId="LiveId" clId="{1CE5B24B-3144-42DB-8658-DC9AF92F2EC9}" dt="2020-11-12T23:26:52.310" v="154" actId="26606"/>
          <ac:spMkLst>
            <pc:docMk/>
            <pc:sldMk cId="544056802" sldId="270"/>
            <ac:spMk id="2" creationId="{422A8D9B-B264-400E-A253-CD223BE7B081}"/>
          </ac:spMkLst>
        </pc:spChg>
        <pc:spChg chg="del">
          <ac:chgData name="Claudia Coñuecar" userId="40a48c7a74c5fee3" providerId="LiveId" clId="{1CE5B24B-3144-42DB-8658-DC9AF92F2EC9}" dt="2020-11-12T23:26:52.310" v="154" actId="26606"/>
          <ac:spMkLst>
            <pc:docMk/>
            <pc:sldMk cId="544056802" sldId="270"/>
            <ac:spMk id="3" creationId="{A6586C04-7297-4C86-8B33-368956EF74BE}"/>
          </ac:spMkLst>
        </pc:spChg>
        <pc:spChg chg="add">
          <ac:chgData name="Claudia Coñuecar" userId="40a48c7a74c5fee3" providerId="LiveId" clId="{1CE5B24B-3144-42DB-8658-DC9AF92F2EC9}" dt="2020-11-12T23:26:52.310" v="154" actId="26606"/>
          <ac:spMkLst>
            <pc:docMk/>
            <pc:sldMk cId="544056802" sldId="270"/>
            <ac:spMk id="9" creationId="{42A4FC2C-047E-45A5-965D-8E1E3BF09BC6}"/>
          </ac:spMkLst>
        </pc:spChg>
        <pc:picChg chg="add mod">
          <ac:chgData name="Claudia Coñuecar" userId="40a48c7a74c5fee3" providerId="LiveId" clId="{1CE5B24B-3144-42DB-8658-DC9AF92F2EC9}" dt="2020-11-12T23:26:52.310" v="154" actId="26606"/>
          <ac:picMkLst>
            <pc:docMk/>
            <pc:sldMk cId="544056802" sldId="270"/>
            <ac:picMk id="4" creationId="{B1184054-90C5-44CA-925B-CB0A35293422}"/>
          </ac:picMkLst>
        </pc:picChg>
      </pc:sldChg>
      <pc:sldChg chg="addSp modSp new mod setBg">
        <pc:chgData name="Claudia Coñuecar" userId="40a48c7a74c5fee3" providerId="LiveId" clId="{1CE5B24B-3144-42DB-8658-DC9AF92F2EC9}" dt="2020-11-12T23:36:16.890" v="249" actId="26606"/>
        <pc:sldMkLst>
          <pc:docMk/>
          <pc:sldMk cId="3574274117" sldId="271"/>
        </pc:sldMkLst>
        <pc:spChg chg="mod">
          <ac:chgData name="Claudia Coñuecar" userId="40a48c7a74c5fee3" providerId="LiveId" clId="{1CE5B24B-3144-42DB-8658-DC9AF92F2EC9}" dt="2020-11-12T23:36:16.890" v="249" actId="26606"/>
          <ac:spMkLst>
            <pc:docMk/>
            <pc:sldMk cId="3574274117" sldId="271"/>
            <ac:spMk id="2" creationId="{5965FFB7-F1F1-432D-AFC0-9BB681C70A78}"/>
          </ac:spMkLst>
        </pc:spChg>
        <pc:spChg chg="mod">
          <ac:chgData name="Claudia Coñuecar" userId="40a48c7a74c5fee3" providerId="LiveId" clId="{1CE5B24B-3144-42DB-8658-DC9AF92F2EC9}" dt="2020-11-12T23:36:16.890" v="249" actId="26606"/>
          <ac:spMkLst>
            <pc:docMk/>
            <pc:sldMk cId="3574274117" sldId="271"/>
            <ac:spMk id="3" creationId="{595952D3-F48D-491D-A9B3-025688E2868B}"/>
          </ac:spMkLst>
        </pc:spChg>
        <pc:spChg chg="add">
          <ac:chgData name="Claudia Coñuecar" userId="40a48c7a74c5fee3" providerId="LiveId" clId="{1CE5B24B-3144-42DB-8658-DC9AF92F2EC9}" dt="2020-11-12T23:36:16.890" v="249" actId="26606"/>
          <ac:spMkLst>
            <pc:docMk/>
            <pc:sldMk cId="3574274117" sldId="271"/>
            <ac:spMk id="9" creationId="{3CD9DF72-87A3-404E-A828-84CBF11A8303}"/>
          </ac:spMkLst>
        </pc:spChg>
        <pc:picChg chg="add mod ord">
          <ac:chgData name="Claudia Coñuecar" userId="40a48c7a74c5fee3" providerId="LiveId" clId="{1CE5B24B-3144-42DB-8658-DC9AF92F2EC9}" dt="2020-11-12T23:36:16.890" v="249" actId="26606"/>
          <ac:picMkLst>
            <pc:docMk/>
            <pc:sldMk cId="3574274117" sldId="271"/>
            <ac:picMk id="4" creationId="{B9563FA1-030E-4899-B558-93971102D3F8}"/>
          </ac:picMkLst>
        </pc:picChg>
        <pc:cxnChg chg="add">
          <ac:chgData name="Claudia Coñuecar" userId="40a48c7a74c5fee3" providerId="LiveId" clId="{1CE5B24B-3144-42DB-8658-DC9AF92F2EC9}" dt="2020-11-12T23:36:16.890" v="249" actId="26606"/>
          <ac:cxnSpMkLst>
            <pc:docMk/>
            <pc:sldMk cId="3574274117" sldId="271"/>
            <ac:cxnSpMk id="11" creationId="{20E3A342-4D61-4E3F-AF90-1AB42AEB96CC}"/>
          </ac:cxnSpMkLst>
        </pc:cxnChg>
      </pc:sldChg>
      <pc:sldChg chg="modSp new mod">
        <pc:chgData name="Claudia Coñuecar" userId="40a48c7a74c5fee3" providerId="LiveId" clId="{1CE5B24B-3144-42DB-8658-DC9AF92F2EC9}" dt="2020-11-14T01:11:36.116" v="868" actId="20577"/>
        <pc:sldMkLst>
          <pc:docMk/>
          <pc:sldMk cId="3016117727" sldId="272"/>
        </pc:sldMkLst>
        <pc:spChg chg="mod">
          <ac:chgData name="Claudia Coñuecar" userId="40a48c7a74c5fee3" providerId="LiveId" clId="{1CE5B24B-3144-42DB-8658-DC9AF92F2EC9}" dt="2020-11-12T23:36:33.141" v="260" actId="20577"/>
          <ac:spMkLst>
            <pc:docMk/>
            <pc:sldMk cId="3016117727" sldId="272"/>
            <ac:spMk id="2" creationId="{6A99D4F9-79E3-4746-AE5A-76792E058657}"/>
          </ac:spMkLst>
        </pc:spChg>
        <pc:spChg chg="mod">
          <ac:chgData name="Claudia Coñuecar" userId="40a48c7a74c5fee3" providerId="LiveId" clId="{1CE5B24B-3144-42DB-8658-DC9AF92F2EC9}" dt="2020-11-14T01:11:36.116" v="868" actId="20577"/>
          <ac:spMkLst>
            <pc:docMk/>
            <pc:sldMk cId="3016117727" sldId="272"/>
            <ac:spMk id="3" creationId="{233BC0B9-4366-4FD8-B607-2C6485281C41}"/>
          </ac:spMkLst>
        </pc:spChg>
      </pc:sldChg>
      <pc:sldChg chg="addSp modSp new mod setBg">
        <pc:chgData name="Claudia Coñuecar" userId="40a48c7a74c5fee3" providerId="LiveId" clId="{1CE5B24B-3144-42DB-8658-DC9AF92F2EC9}" dt="2020-11-14T01:18:46.672" v="960" actId="20577"/>
        <pc:sldMkLst>
          <pc:docMk/>
          <pc:sldMk cId="2154014175" sldId="273"/>
        </pc:sldMkLst>
        <pc:spChg chg="mod">
          <ac:chgData name="Claudia Coñuecar" userId="40a48c7a74c5fee3" providerId="LiveId" clId="{1CE5B24B-3144-42DB-8658-DC9AF92F2EC9}" dt="2020-11-14T01:18:46.672" v="960" actId="20577"/>
          <ac:spMkLst>
            <pc:docMk/>
            <pc:sldMk cId="2154014175" sldId="273"/>
            <ac:spMk id="2" creationId="{5EDB0127-6DBE-440D-A0C9-E49099F2ABFC}"/>
          </ac:spMkLst>
        </pc:spChg>
        <pc:spChg chg="mod">
          <ac:chgData name="Claudia Coñuecar" userId="40a48c7a74c5fee3" providerId="LiveId" clId="{1CE5B24B-3144-42DB-8658-DC9AF92F2EC9}" dt="2020-11-12T23:49:07.443" v="767" actId="2710"/>
          <ac:spMkLst>
            <pc:docMk/>
            <pc:sldMk cId="2154014175" sldId="273"/>
            <ac:spMk id="3" creationId="{7F0C6B06-FEB4-46C0-9CF8-8AA0E7C61B28}"/>
          </ac:spMkLst>
        </pc:spChg>
        <pc:picChg chg="add mod">
          <ac:chgData name="Claudia Coñuecar" userId="40a48c7a74c5fee3" providerId="LiveId" clId="{1CE5B24B-3144-42DB-8658-DC9AF92F2EC9}" dt="2020-11-12T23:48:54.407" v="764" actId="26606"/>
          <ac:picMkLst>
            <pc:docMk/>
            <pc:sldMk cId="2154014175" sldId="273"/>
            <ac:picMk id="4" creationId="{E4068819-E47F-4847-AAC5-29F21AAA0614}"/>
          </ac:picMkLst>
        </pc:picChg>
        <pc:cxnChg chg="add">
          <ac:chgData name="Claudia Coñuecar" userId="40a48c7a74c5fee3" providerId="LiveId" clId="{1CE5B24B-3144-42DB-8658-DC9AF92F2EC9}" dt="2020-11-12T23:48:54.407" v="764" actId="26606"/>
          <ac:cxnSpMkLst>
            <pc:docMk/>
            <pc:sldMk cId="2154014175" sldId="273"/>
            <ac:cxnSpMk id="9" creationId="{E4A809D5-3600-46D4-A466-67F2349A54FB}"/>
          </ac:cxnSpMkLst>
        </pc:cxnChg>
      </pc:sldChg>
      <pc:sldChg chg="modSp new mod">
        <pc:chgData name="Claudia Coñuecar" userId="40a48c7a74c5fee3" providerId="LiveId" clId="{1CE5B24B-3144-42DB-8658-DC9AF92F2EC9}" dt="2020-11-14T01:18:54.672" v="963" actId="20577"/>
        <pc:sldMkLst>
          <pc:docMk/>
          <pc:sldMk cId="129915464" sldId="274"/>
        </pc:sldMkLst>
        <pc:spChg chg="mod">
          <ac:chgData name="Claudia Coñuecar" userId="40a48c7a74c5fee3" providerId="LiveId" clId="{1CE5B24B-3144-42DB-8658-DC9AF92F2EC9}" dt="2020-11-14T01:18:54.672" v="963" actId="20577"/>
          <ac:spMkLst>
            <pc:docMk/>
            <pc:sldMk cId="129915464" sldId="274"/>
            <ac:spMk id="2" creationId="{46B56B49-3C04-437B-A3A9-FA927A97348F}"/>
          </ac:spMkLst>
        </pc:spChg>
        <pc:spChg chg="mod">
          <ac:chgData name="Claudia Coñuecar" userId="40a48c7a74c5fee3" providerId="LiveId" clId="{1CE5B24B-3144-42DB-8658-DC9AF92F2EC9}" dt="2020-11-12T23:48:08.555" v="761" actId="20577"/>
          <ac:spMkLst>
            <pc:docMk/>
            <pc:sldMk cId="129915464" sldId="274"/>
            <ac:spMk id="3" creationId="{76FBC412-158A-4C7E-91A2-0BB982BBABEC}"/>
          </ac:spMkLst>
        </pc:spChg>
      </pc:sldChg>
      <pc:sldChg chg="delSp modSp new mod">
        <pc:chgData name="Claudia Coñuecar" userId="40a48c7a74c5fee3" providerId="LiveId" clId="{1CE5B24B-3144-42DB-8658-DC9AF92F2EC9}" dt="2020-11-14T01:18:32.566" v="957"/>
        <pc:sldMkLst>
          <pc:docMk/>
          <pc:sldMk cId="3965940738" sldId="275"/>
        </pc:sldMkLst>
        <pc:spChg chg="del">
          <ac:chgData name="Claudia Coñuecar" userId="40a48c7a74c5fee3" providerId="LiveId" clId="{1CE5B24B-3144-42DB-8658-DC9AF92F2EC9}" dt="2020-11-14T01:11:50.913" v="869" actId="21"/>
          <ac:spMkLst>
            <pc:docMk/>
            <pc:sldMk cId="3965940738" sldId="275"/>
            <ac:spMk id="2" creationId="{377D1A6D-093A-4EB6-B3BE-46454BF3FA57}"/>
          </ac:spMkLst>
        </pc:spChg>
        <pc:spChg chg="mod">
          <ac:chgData name="Claudia Coñuecar" userId="40a48c7a74c5fee3" providerId="LiveId" clId="{1CE5B24B-3144-42DB-8658-DC9AF92F2EC9}" dt="2020-11-14T01:18:32.566" v="957"/>
          <ac:spMkLst>
            <pc:docMk/>
            <pc:sldMk cId="3965940738" sldId="275"/>
            <ac:spMk id="3" creationId="{3744CD81-D42F-416F-ADB5-A95CF5DF99F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CD0A9C-CCFE-475E-B4A0-5992D96E7DB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463AC4B5-40B5-4D2D-A98C-12FCE5BC94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51434A23-3C80-4274-BCD5-999394D69933}"/>
              </a:ext>
            </a:extLst>
          </p:cNvPr>
          <p:cNvSpPr>
            <a:spLocks noGrp="1"/>
          </p:cNvSpPr>
          <p:nvPr>
            <p:ph type="dt" sz="half" idx="10"/>
          </p:nvPr>
        </p:nvSpPr>
        <p:spPr/>
        <p:txBody>
          <a:bodyPr/>
          <a:lstStyle/>
          <a:p>
            <a:fld id="{0C49C8A2-C93F-48B9-9E9C-74D11CEEB253}" type="datetimeFigureOut">
              <a:rPr lang="es-CL" smtClean="0"/>
              <a:t>13-11-2020</a:t>
            </a:fld>
            <a:endParaRPr lang="es-CL"/>
          </a:p>
        </p:txBody>
      </p:sp>
      <p:sp>
        <p:nvSpPr>
          <p:cNvPr id="5" name="Marcador de pie de página 4">
            <a:extLst>
              <a:ext uri="{FF2B5EF4-FFF2-40B4-BE49-F238E27FC236}">
                <a16:creationId xmlns:a16="http://schemas.microsoft.com/office/drawing/2014/main" id="{E2E462EF-C0FA-4797-841B-FAFF0CA5562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E82DDAF-75F3-4943-AE66-5CF7DE505CD2}"/>
              </a:ext>
            </a:extLst>
          </p:cNvPr>
          <p:cNvSpPr>
            <a:spLocks noGrp="1"/>
          </p:cNvSpPr>
          <p:nvPr>
            <p:ph type="sldNum" sz="quarter" idx="12"/>
          </p:nvPr>
        </p:nvSpPr>
        <p:spPr/>
        <p:txBody>
          <a:bodyPr/>
          <a:lstStyle/>
          <a:p>
            <a:fld id="{1D43FBC7-5C56-473D-A738-708C238EDF64}" type="slidenum">
              <a:rPr lang="es-CL" smtClean="0"/>
              <a:t>‹Nº›</a:t>
            </a:fld>
            <a:endParaRPr lang="es-CL"/>
          </a:p>
        </p:txBody>
      </p:sp>
    </p:spTree>
    <p:extLst>
      <p:ext uri="{BB962C8B-B14F-4D97-AF65-F5344CB8AC3E}">
        <p14:creationId xmlns:p14="http://schemas.microsoft.com/office/powerpoint/2010/main" val="908068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4C9C01-61C8-4D5D-82BF-B3045D6C416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F52991E0-CBC3-4F5E-8F80-629533010D8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4BE06560-AED8-4BF6-9B5F-7130E21A0BD8}"/>
              </a:ext>
            </a:extLst>
          </p:cNvPr>
          <p:cNvSpPr>
            <a:spLocks noGrp="1"/>
          </p:cNvSpPr>
          <p:nvPr>
            <p:ph type="dt" sz="half" idx="10"/>
          </p:nvPr>
        </p:nvSpPr>
        <p:spPr/>
        <p:txBody>
          <a:bodyPr/>
          <a:lstStyle/>
          <a:p>
            <a:fld id="{0C49C8A2-C93F-48B9-9E9C-74D11CEEB253}" type="datetimeFigureOut">
              <a:rPr lang="es-CL" smtClean="0"/>
              <a:t>13-11-2020</a:t>
            </a:fld>
            <a:endParaRPr lang="es-CL"/>
          </a:p>
        </p:txBody>
      </p:sp>
      <p:sp>
        <p:nvSpPr>
          <p:cNvPr id="5" name="Marcador de pie de página 4">
            <a:extLst>
              <a:ext uri="{FF2B5EF4-FFF2-40B4-BE49-F238E27FC236}">
                <a16:creationId xmlns:a16="http://schemas.microsoft.com/office/drawing/2014/main" id="{7911955E-7A19-45BF-89C1-0D5F2C967621}"/>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E42BDAC-730A-479D-83AC-76B645B418BF}"/>
              </a:ext>
            </a:extLst>
          </p:cNvPr>
          <p:cNvSpPr>
            <a:spLocks noGrp="1"/>
          </p:cNvSpPr>
          <p:nvPr>
            <p:ph type="sldNum" sz="quarter" idx="12"/>
          </p:nvPr>
        </p:nvSpPr>
        <p:spPr/>
        <p:txBody>
          <a:bodyPr/>
          <a:lstStyle/>
          <a:p>
            <a:fld id="{1D43FBC7-5C56-473D-A738-708C238EDF64}" type="slidenum">
              <a:rPr lang="es-CL" smtClean="0"/>
              <a:t>‹Nº›</a:t>
            </a:fld>
            <a:endParaRPr lang="es-CL"/>
          </a:p>
        </p:txBody>
      </p:sp>
    </p:spTree>
    <p:extLst>
      <p:ext uri="{BB962C8B-B14F-4D97-AF65-F5344CB8AC3E}">
        <p14:creationId xmlns:p14="http://schemas.microsoft.com/office/powerpoint/2010/main" val="562881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4AAED73-1BF0-4A30-A1AD-4A96F284C3B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6909F619-2CE0-4A28-99EB-142B3AFDBF4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7A20524F-01F2-4D36-8879-C48E1D4FC642}"/>
              </a:ext>
            </a:extLst>
          </p:cNvPr>
          <p:cNvSpPr>
            <a:spLocks noGrp="1"/>
          </p:cNvSpPr>
          <p:nvPr>
            <p:ph type="dt" sz="half" idx="10"/>
          </p:nvPr>
        </p:nvSpPr>
        <p:spPr/>
        <p:txBody>
          <a:bodyPr/>
          <a:lstStyle/>
          <a:p>
            <a:fld id="{0C49C8A2-C93F-48B9-9E9C-74D11CEEB253}" type="datetimeFigureOut">
              <a:rPr lang="es-CL" smtClean="0"/>
              <a:t>13-11-2020</a:t>
            </a:fld>
            <a:endParaRPr lang="es-CL"/>
          </a:p>
        </p:txBody>
      </p:sp>
      <p:sp>
        <p:nvSpPr>
          <p:cNvPr id="5" name="Marcador de pie de página 4">
            <a:extLst>
              <a:ext uri="{FF2B5EF4-FFF2-40B4-BE49-F238E27FC236}">
                <a16:creationId xmlns:a16="http://schemas.microsoft.com/office/drawing/2014/main" id="{01E7D87B-E9CB-4936-B5FD-7E04776AEF65}"/>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874CE85-D173-48A9-880D-794692928D9F}"/>
              </a:ext>
            </a:extLst>
          </p:cNvPr>
          <p:cNvSpPr>
            <a:spLocks noGrp="1"/>
          </p:cNvSpPr>
          <p:nvPr>
            <p:ph type="sldNum" sz="quarter" idx="12"/>
          </p:nvPr>
        </p:nvSpPr>
        <p:spPr/>
        <p:txBody>
          <a:bodyPr/>
          <a:lstStyle/>
          <a:p>
            <a:fld id="{1D43FBC7-5C56-473D-A738-708C238EDF64}" type="slidenum">
              <a:rPr lang="es-CL" smtClean="0"/>
              <a:t>‹Nº›</a:t>
            </a:fld>
            <a:endParaRPr lang="es-CL"/>
          </a:p>
        </p:txBody>
      </p:sp>
    </p:spTree>
    <p:extLst>
      <p:ext uri="{BB962C8B-B14F-4D97-AF65-F5344CB8AC3E}">
        <p14:creationId xmlns:p14="http://schemas.microsoft.com/office/powerpoint/2010/main" val="2717736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2D478D-2559-4135-AE9E-0E995CA041C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76622E67-F79D-4BF9-AF8D-B7BFD09907E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F95C9D9-01C7-4EA7-B55E-6C287075B64F}"/>
              </a:ext>
            </a:extLst>
          </p:cNvPr>
          <p:cNvSpPr>
            <a:spLocks noGrp="1"/>
          </p:cNvSpPr>
          <p:nvPr>
            <p:ph type="dt" sz="half" idx="10"/>
          </p:nvPr>
        </p:nvSpPr>
        <p:spPr/>
        <p:txBody>
          <a:bodyPr/>
          <a:lstStyle/>
          <a:p>
            <a:fld id="{0C49C8A2-C93F-48B9-9E9C-74D11CEEB253}" type="datetimeFigureOut">
              <a:rPr lang="es-CL" smtClean="0"/>
              <a:t>13-11-2020</a:t>
            </a:fld>
            <a:endParaRPr lang="es-CL"/>
          </a:p>
        </p:txBody>
      </p:sp>
      <p:sp>
        <p:nvSpPr>
          <p:cNvPr id="5" name="Marcador de pie de página 4">
            <a:extLst>
              <a:ext uri="{FF2B5EF4-FFF2-40B4-BE49-F238E27FC236}">
                <a16:creationId xmlns:a16="http://schemas.microsoft.com/office/drawing/2014/main" id="{62A823A3-7E12-4C84-91EC-654E832A61C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1DBC284-E426-4649-BACF-082A76B3D433}"/>
              </a:ext>
            </a:extLst>
          </p:cNvPr>
          <p:cNvSpPr>
            <a:spLocks noGrp="1"/>
          </p:cNvSpPr>
          <p:nvPr>
            <p:ph type="sldNum" sz="quarter" idx="12"/>
          </p:nvPr>
        </p:nvSpPr>
        <p:spPr/>
        <p:txBody>
          <a:bodyPr/>
          <a:lstStyle/>
          <a:p>
            <a:fld id="{1D43FBC7-5C56-473D-A738-708C238EDF64}" type="slidenum">
              <a:rPr lang="es-CL" smtClean="0"/>
              <a:t>‹Nº›</a:t>
            </a:fld>
            <a:endParaRPr lang="es-CL"/>
          </a:p>
        </p:txBody>
      </p:sp>
    </p:spTree>
    <p:extLst>
      <p:ext uri="{BB962C8B-B14F-4D97-AF65-F5344CB8AC3E}">
        <p14:creationId xmlns:p14="http://schemas.microsoft.com/office/powerpoint/2010/main" val="663131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4FA5ED-3E82-47A5-85B5-AD16BB0D8B7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145F1471-1FC0-4444-B219-B2827798A9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79F63D7-C773-40D3-81D0-04AC4DD13AA2}"/>
              </a:ext>
            </a:extLst>
          </p:cNvPr>
          <p:cNvSpPr>
            <a:spLocks noGrp="1"/>
          </p:cNvSpPr>
          <p:nvPr>
            <p:ph type="dt" sz="half" idx="10"/>
          </p:nvPr>
        </p:nvSpPr>
        <p:spPr/>
        <p:txBody>
          <a:bodyPr/>
          <a:lstStyle/>
          <a:p>
            <a:fld id="{0C49C8A2-C93F-48B9-9E9C-74D11CEEB253}" type="datetimeFigureOut">
              <a:rPr lang="es-CL" smtClean="0"/>
              <a:t>13-11-2020</a:t>
            </a:fld>
            <a:endParaRPr lang="es-CL"/>
          </a:p>
        </p:txBody>
      </p:sp>
      <p:sp>
        <p:nvSpPr>
          <p:cNvPr id="5" name="Marcador de pie de página 4">
            <a:extLst>
              <a:ext uri="{FF2B5EF4-FFF2-40B4-BE49-F238E27FC236}">
                <a16:creationId xmlns:a16="http://schemas.microsoft.com/office/drawing/2014/main" id="{A1DCD33E-741E-44A6-966A-6A0077E5540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8E89A6A9-F8AE-4E79-A245-B109C691A51F}"/>
              </a:ext>
            </a:extLst>
          </p:cNvPr>
          <p:cNvSpPr>
            <a:spLocks noGrp="1"/>
          </p:cNvSpPr>
          <p:nvPr>
            <p:ph type="sldNum" sz="quarter" idx="12"/>
          </p:nvPr>
        </p:nvSpPr>
        <p:spPr/>
        <p:txBody>
          <a:bodyPr/>
          <a:lstStyle/>
          <a:p>
            <a:fld id="{1D43FBC7-5C56-473D-A738-708C238EDF64}" type="slidenum">
              <a:rPr lang="es-CL" smtClean="0"/>
              <a:t>‹Nº›</a:t>
            </a:fld>
            <a:endParaRPr lang="es-CL"/>
          </a:p>
        </p:txBody>
      </p:sp>
    </p:spTree>
    <p:extLst>
      <p:ext uri="{BB962C8B-B14F-4D97-AF65-F5344CB8AC3E}">
        <p14:creationId xmlns:p14="http://schemas.microsoft.com/office/powerpoint/2010/main" val="1772816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89D9FC-3282-4027-B5D9-893DDE649E6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93501B8B-080D-4E8F-B208-533EBE3DD9B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771B576C-D4B5-4CCC-A959-BA9FBF12EF7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1C737280-5A06-4BD6-942D-5F29B2C513A6}"/>
              </a:ext>
            </a:extLst>
          </p:cNvPr>
          <p:cNvSpPr>
            <a:spLocks noGrp="1"/>
          </p:cNvSpPr>
          <p:nvPr>
            <p:ph type="dt" sz="half" idx="10"/>
          </p:nvPr>
        </p:nvSpPr>
        <p:spPr/>
        <p:txBody>
          <a:bodyPr/>
          <a:lstStyle/>
          <a:p>
            <a:fld id="{0C49C8A2-C93F-48B9-9E9C-74D11CEEB253}" type="datetimeFigureOut">
              <a:rPr lang="es-CL" smtClean="0"/>
              <a:t>13-11-2020</a:t>
            </a:fld>
            <a:endParaRPr lang="es-CL"/>
          </a:p>
        </p:txBody>
      </p:sp>
      <p:sp>
        <p:nvSpPr>
          <p:cNvPr id="6" name="Marcador de pie de página 5">
            <a:extLst>
              <a:ext uri="{FF2B5EF4-FFF2-40B4-BE49-F238E27FC236}">
                <a16:creationId xmlns:a16="http://schemas.microsoft.com/office/drawing/2014/main" id="{73B22FB2-07E1-4554-8317-E9EBDADBACD2}"/>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BD78B461-C37F-49B5-830C-AA4E9605176E}"/>
              </a:ext>
            </a:extLst>
          </p:cNvPr>
          <p:cNvSpPr>
            <a:spLocks noGrp="1"/>
          </p:cNvSpPr>
          <p:nvPr>
            <p:ph type="sldNum" sz="quarter" idx="12"/>
          </p:nvPr>
        </p:nvSpPr>
        <p:spPr/>
        <p:txBody>
          <a:bodyPr/>
          <a:lstStyle/>
          <a:p>
            <a:fld id="{1D43FBC7-5C56-473D-A738-708C238EDF64}" type="slidenum">
              <a:rPr lang="es-CL" smtClean="0"/>
              <a:t>‹Nº›</a:t>
            </a:fld>
            <a:endParaRPr lang="es-CL"/>
          </a:p>
        </p:txBody>
      </p:sp>
    </p:spTree>
    <p:extLst>
      <p:ext uri="{BB962C8B-B14F-4D97-AF65-F5344CB8AC3E}">
        <p14:creationId xmlns:p14="http://schemas.microsoft.com/office/powerpoint/2010/main" val="2386223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4F294F-929A-4A49-AF28-D287732B486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F48A4D50-4C9E-419B-9B23-E83A037831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A5853FA-C20C-42C2-A84D-09CDD366690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7EF82350-791E-4515-AED2-BAADE50101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8AE2533-08AE-4515-8878-C984C619687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25112163-98ED-4BAE-BCF1-046EA8CA2232}"/>
              </a:ext>
            </a:extLst>
          </p:cNvPr>
          <p:cNvSpPr>
            <a:spLocks noGrp="1"/>
          </p:cNvSpPr>
          <p:nvPr>
            <p:ph type="dt" sz="half" idx="10"/>
          </p:nvPr>
        </p:nvSpPr>
        <p:spPr/>
        <p:txBody>
          <a:bodyPr/>
          <a:lstStyle/>
          <a:p>
            <a:fld id="{0C49C8A2-C93F-48B9-9E9C-74D11CEEB253}" type="datetimeFigureOut">
              <a:rPr lang="es-CL" smtClean="0"/>
              <a:t>13-11-2020</a:t>
            </a:fld>
            <a:endParaRPr lang="es-CL"/>
          </a:p>
        </p:txBody>
      </p:sp>
      <p:sp>
        <p:nvSpPr>
          <p:cNvPr id="8" name="Marcador de pie de página 7">
            <a:extLst>
              <a:ext uri="{FF2B5EF4-FFF2-40B4-BE49-F238E27FC236}">
                <a16:creationId xmlns:a16="http://schemas.microsoft.com/office/drawing/2014/main" id="{19ED9A8A-479F-4F9F-A25B-401AF77C6198}"/>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9AEBF964-2EDB-4B47-B197-618964E06C74}"/>
              </a:ext>
            </a:extLst>
          </p:cNvPr>
          <p:cNvSpPr>
            <a:spLocks noGrp="1"/>
          </p:cNvSpPr>
          <p:nvPr>
            <p:ph type="sldNum" sz="quarter" idx="12"/>
          </p:nvPr>
        </p:nvSpPr>
        <p:spPr/>
        <p:txBody>
          <a:bodyPr/>
          <a:lstStyle/>
          <a:p>
            <a:fld id="{1D43FBC7-5C56-473D-A738-708C238EDF64}" type="slidenum">
              <a:rPr lang="es-CL" smtClean="0"/>
              <a:t>‹Nº›</a:t>
            </a:fld>
            <a:endParaRPr lang="es-CL"/>
          </a:p>
        </p:txBody>
      </p:sp>
    </p:spTree>
    <p:extLst>
      <p:ext uri="{BB962C8B-B14F-4D97-AF65-F5344CB8AC3E}">
        <p14:creationId xmlns:p14="http://schemas.microsoft.com/office/powerpoint/2010/main" val="1421456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1DF382-DFD1-4D74-9DFD-0BC1CEDC7F96}"/>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9BE22793-692B-4334-8E98-9615E784F729}"/>
              </a:ext>
            </a:extLst>
          </p:cNvPr>
          <p:cNvSpPr>
            <a:spLocks noGrp="1"/>
          </p:cNvSpPr>
          <p:nvPr>
            <p:ph type="dt" sz="half" idx="10"/>
          </p:nvPr>
        </p:nvSpPr>
        <p:spPr/>
        <p:txBody>
          <a:bodyPr/>
          <a:lstStyle/>
          <a:p>
            <a:fld id="{0C49C8A2-C93F-48B9-9E9C-74D11CEEB253}" type="datetimeFigureOut">
              <a:rPr lang="es-CL" smtClean="0"/>
              <a:t>13-11-2020</a:t>
            </a:fld>
            <a:endParaRPr lang="es-CL"/>
          </a:p>
        </p:txBody>
      </p:sp>
      <p:sp>
        <p:nvSpPr>
          <p:cNvPr id="4" name="Marcador de pie de página 3">
            <a:extLst>
              <a:ext uri="{FF2B5EF4-FFF2-40B4-BE49-F238E27FC236}">
                <a16:creationId xmlns:a16="http://schemas.microsoft.com/office/drawing/2014/main" id="{EEE9F43E-0325-4957-BA51-DFB7A1A5DA71}"/>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CCB007B9-2491-4B9A-96C0-48BED4A629E2}"/>
              </a:ext>
            </a:extLst>
          </p:cNvPr>
          <p:cNvSpPr>
            <a:spLocks noGrp="1"/>
          </p:cNvSpPr>
          <p:nvPr>
            <p:ph type="sldNum" sz="quarter" idx="12"/>
          </p:nvPr>
        </p:nvSpPr>
        <p:spPr/>
        <p:txBody>
          <a:bodyPr/>
          <a:lstStyle/>
          <a:p>
            <a:fld id="{1D43FBC7-5C56-473D-A738-708C238EDF64}" type="slidenum">
              <a:rPr lang="es-CL" smtClean="0"/>
              <a:t>‹Nº›</a:t>
            </a:fld>
            <a:endParaRPr lang="es-CL"/>
          </a:p>
        </p:txBody>
      </p:sp>
    </p:spTree>
    <p:extLst>
      <p:ext uri="{BB962C8B-B14F-4D97-AF65-F5344CB8AC3E}">
        <p14:creationId xmlns:p14="http://schemas.microsoft.com/office/powerpoint/2010/main" val="2325777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610065D-E246-4DD2-91F8-DAE87228D2F5}"/>
              </a:ext>
            </a:extLst>
          </p:cNvPr>
          <p:cNvSpPr>
            <a:spLocks noGrp="1"/>
          </p:cNvSpPr>
          <p:nvPr>
            <p:ph type="dt" sz="half" idx="10"/>
          </p:nvPr>
        </p:nvSpPr>
        <p:spPr/>
        <p:txBody>
          <a:bodyPr/>
          <a:lstStyle/>
          <a:p>
            <a:fld id="{0C49C8A2-C93F-48B9-9E9C-74D11CEEB253}" type="datetimeFigureOut">
              <a:rPr lang="es-CL" smtClean="0"/>
              <a:t>13-11-2020</a:t>
            </a:fld>
            <a:endParaRPr lang="es-CL"/>
          </a:p>
        </p:txBody>
      </p:sp>
      <p:sp>
        <p:nvSpPr>
          <p:cNvPr id="3" name="Marcador de pie de página 2">
            <a:extLst>
              <a:ext uri="{FF2B5EF4-FFF2-40B4-BE49-F238E27FC236}">
                <a16:creationId xmlns:a16="http://schemas.microsoft.com/office/drawing/2014/main" id="{3F9AC5F8-4A42-4E7C-99EB-672147ECD482}"/>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B0FE7A37-9711-4E87-8726-547AB89B732C}"/>
              </a:ext>
            </a:extLst>
          </p:cNvPr>
          <p:cNvSpPr>
            <a:spLocks noGrp="1"/>
          </p:cNvSpPr>
          <p:nvPr>
            <p:ph type="sldNum" sz="quarter" idx="12"/>
          </p:nvPr>
        </p:nvSpPr>
        <p:spPr/>
        <p:txBody>
          <a:bodyPr/>
          <a:lstStyle/>
          <a:p>
            <a:fld id="{1D43FBC7-5C56-473D-A738-708C238EDF64}" type="slidenum">
              <a:rPr lang="es-CL" smtClean="0"/>
              <a:t>‹Nº›</a:t>
            </a:fld>
            <a:endParaRPr lang="es-CL"/>
          </a:p>
        </p:txBody>
      </p:sp>
    </p:spTree>
    <p:extLst>
      <p:ext uri="{BB962C8B-B14F-4D97-AF65-F5344CB8AC3E}">
        <p14:creationId xmlns:p14="http://schemas.microsoft.com/office/powerpoint/2010/main" val="2517137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C49960-6EB0-4600-ACC1-81FE0D86A9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660526C0-256F-428F-811A-BEBFB61E0C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56A96711-4C78-4E65-AB2A-8766B63C61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4EC917B-A9E1-4320-9633-F979AA6C3AD6}"/>
              </a:ext>
            </a:extLst>
          </p:cNvPr>
          <p:cNvSpPr>
            <a:spLocks noGrp="1"/>
          </p:cNvSpPr>
          <p:nvPr>
            <p:ph type="dt" sz="half" idx="10"/>
          </p:nvPr>
        </p:nvSpPr>
        <p:spPr/>
        <p:txBody>
          <a:bodyPr/>
          <a:lstStyle/>
          <a:p>
            <a:fld id="{0C49C8A2-C93F-48B9-9E9C-74D11CEEB253}" type="datetimeFigureOut">
              <a:rPr lang="es-CL" smtClean="0"/>
              <a:t>13-11-2020</a:t>
            </a:fld>
            <a:endParaRPr lang="es-CL"/>
          </a:p>
        </p:txBody>
      </p:sp>
      <p:sp>
        <p:nvSpPr>
          <p:cNvPr id="6" name="Marcador de pie de página 5">
            <a:extLst>
              <a:ext uri="{FF2B5EF4-FFF2-40B4-BE49-F238E27FC236}">
                <a16:creationId xmlns:a16="http://schemas.microsoft.com/office/drawing/2014/main" id="{11B1E245-A18B-400A-B4B6-C96DB2BFE3B3}"/>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4A104501-2ABE-4D76-B779-9EFB4968F639}"/>
              </a:ext>
            </a:extLst>
          </p:cNvPr>
          <p:cNvSpPr>
            <a:spLocks noGrp="1"/>
          </p:cNvSpPr>
          <p:nvPr>
            <p:ph type="sldNum" sz="quarter" idx="12"/>
          </p:nvPr>
        </p:nvSpPr>
        <p:spPr/>
        <p:txBody>
          <a:bodyPr/>
          <a:lstStyle/>
          <a:p>
            <a:fld id="{1D43FBC7-5C56-473D-A738-708C238EDF64}" type="slidenum">
              <a:rPr lang="es-CL" smtClean="0"/>
              <a:t>‹Nº›</a:t>
            </a:fld>
            <a:endParaRPr lang="es-CL"/>
          </a:p>
        </p:txBody>
      </p:sp>
    </p:spTree>
    <p:extLst>
      <p:ext uri="{BB962C8B-B14F-4D97-AF65-F5344CB8AC3E}">
        <p14:creationId xmlns:p14="http://schemas.microsoft.com/office/powerpoint/2010/main" val="4210051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D2BE5C-5766-4ADB-A0CE-68B3FDA61AB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F4CA857C-8B0E-458C-BA2D-275EC1527D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DEFFA510-CB34-4F15-B165-B4F1F7720A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E894D06-9AA9-46A8-B95F-FA181DED5EAD}"/>
              </a:ext>
            </a:extLst>
          </p:cNvPr>
          <p:cNvSpPr>
            <a:spLocks noGrp="1"/>
          </p:cNvSpPr>
          <p:nvPr>
            <p:ph type="dt" sz="half" idx="10"/>
          </p:nvPr>
        </p:nvSpPr>
        <p:spPr/>
        <p:txBody>
          <a:bodyPr/>
          <a:lstStyle/>
          <a:p>
            <a:fld id="{0C49C8A2-C93F-48B9-9E9C-74D11CEEB253}" type="datetimeFigureOut">
              <a:rPr lang="es-CL" smtClean="0"/>
              <a:t>13-11-2020</a:t>
            </a:fld>
            <a:endParaRPr lang="es-CL"/>
          </a:p>
        </p:txBody>
      </p:sp>
      <p:sp>
        <p:nvSpPr>
          <p:cNvPr id="6" name="Marcador de pie de página 5">
            <a:extLst>
              <a:ext uri="{FF2B5EF4-FFF2-40B4-BE49-F238E27FC236}">
                <a16:creationId xmlns:a16="http://schemas.microsoft.com/office/drawing/2014/main" id="{F6A7A754-62E0-42FD-9D99-BC445B12C57D}"/>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F876759-D05C-4F6C-B5E8-D1E9FF6726B4}"/>
              </a:ext>
            </a:extLst>
          </p:cNvPr>
          <p:cNvSpPr>
            <a:spLocks noGrp="1"/>
          </p:cNvSpPr>
          <p:nvPr>
            <p:ph type="sldNum" sz="quarter" idx="12"/>
          </p:nvPr>
        </p:nvSpPr>
        <p:spPr/>
        <p:txBody>
          <a:bodyPr/>
          <a:lstStyle/>
          <a:p>
            <a:fld id="{1D43FBC7-5C56-473D-A738-708C238EDF64}" type="slidenum">
              <a:rPr lang="es-CL" smtClean="0"/>
              <a:t>‹Nº›</a:t>
            </a:fld>
            <a:endParaRPr lang="es-CL"/>
          </a:p>
        </p:txBody>
      </p:sp>
    </p:spTree>
    <p:extLst>
      <p:ext uri="{BB962C8B-B14F-4D97-AF65-F5344CB8AC3E}">
        <p14:creationId xmlns:p14="http://schemas.microsoft.com/office/powerpoint/2010/main" val="1616233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8F663FB-EC7F-4916-AF66-EDEB15C8C8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CE1FCD2A-B909-47B9-9AAE-C0DD4A7DD9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57C56F7E-08A2-4DF0-A316-A668524ACB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9C8A2-C93F-48B9-9E9C-74D11CEEB253}" type="datetimeFigureOut">
              <a:rPr lang="es-CL" smtClean="0"/>
              <a:t>13-11-2020</a:t>
            </a:fld>
            <a:endParaRPr lang="es-CL"/>
          </a:p>
        </p:txBody>
      </p:sp>
      <p:sp>
        <p:nvSpPr>
          <p:cNvPr id="5" name="Marcador de pie de página 4">
            <a:extLst>
              <a:ext uri="{FF2B5EF4-FFF2-40B4-BE49-F238E27FC236}">
                <a16:creationId xmlns:a16="http://schemas.microsoft.com/office/drawing/2014/main" id="{664E5AA8-0039-4F5F-B2EA-6FA30CB7C2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2DC843B2-928E-4858-9832-A465CEC23D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43FBC7-5C56-473D-A738-708C238EDF64}" type="slidenum">
              <a:rPr lang="es-CL" smtClean="0"/>
              <a:t>‹Nº›</a:t>
            </a:fld>
            <a:endParaRPr lang="es-CL"/>
          </a:p>
        </p:txBody>
      </p:sp>
    </p:spTree>
    <p:extLst>
      <p:ext uri="{BB962C8B-B14F-4D97-AF65-F5344CB8AC3E}">
        <p14:creationId xmlns:p14="http://schemas.microsoft.com/office/powerpoint/2010/main" val="3083296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wqcbzM7EycE" TargetMode="External"/><Relationship Id="rId2" Type="http://schemas.openxmlformats.org/officeDocument/2006/relationships/hyperlink" Target="https://youtu.be/2HUp7GO77k8"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youtu.be/auRUxPPqDcQ"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cconuecar@emmanuel.c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atrón de fondo&#10;&#10;Descripción generada automáticamente">
            <a:extLst>
              <a:ext uri="{FF2B5EF4-FFF2-40B4-BE49-F238E27FC236}">
                <a16:creationId xmlns:a16="http://schemas.microsoft.com/office/drawing/2014/main" id="{C277B96F-C2CC-4280-89F9-77CB1E750517}"/>
              </a:ext>
            </a:extLst>
          </p:cNvPr>
          <p:cNvPicPr>
            <a:picLocks noChangeAspect="1"/>
          </p:cNvPicPr>
          <p:nvPr/>
        </p:nvPicPr>
        <p:blipFill rotWithShape="1">
          <a:blip r:embed="rId2"/>
          <a:srcRect l="5012" r="6099"/>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ítulo 1">
            <a:extLst>
              <a:ext uri="{FF2B5EF4-FFF2-40B4-BE49-F238E27FC236}">
                <a16:creationId xmlns:a16="http://schemas.microsoft.com/office/drawing/2014/main" id="{6C5A5630-FA3F-42E2-9766-844BB94B3DCA}"/>
              </a:ext>
            </a:extLst>
          </p:cNvPr>
          <p:cNvSpPr>
            <a:spLocks noGrp="1"/>
          </p:cNvSpPr>
          <p:nvPr>
            <p:ph type="ctrTitle"/>
          </p:nvPr>
        </p:nvSpPr>
        <p:spPr>
          <a:xfrm>
            <a:off x="8022021" y="3231931"/>
            <a:ext cx="3852041" cy="1834056"/>
          </a:xfrm>
        </p:spPr>
        <p:txBody>
          <a:bodyPr>
            <a:normAutofit/>
          </a:bodyPr>
          <a:lstStyle/>
          <a:p>
            <a:r>
              <a:rPr lang="es-CL" sz="4000" dirty="0"/>
              <a:t>Clases Música NM1 PPT 14</a:t>
            </a:r>
          </a:p>
        </p:txBody>
      </p:sp>
      <p:sp>
        <p:nvSpPr>
          <p:cNvPr id="3" name="Subtítulo 2">
            <a:extLst>
              <a:ext uri="{FF2B5EF4-FFF2-40B4-BE49-F238E27FC236}">
                <a16:creationId xmlns:a16="http://schemas.microsoft.com/office/drawing/2014/main" id="{F8C2A4B1-70B5-4D4A-BE88-E012B2227D00}"/>
              </a:ext>
            </a:extLst>
          </p:cNvPr>
          <p:cNvSpPr>
            <a:spLocks noGrp="1"/>
          </p:cNvSpPr>
          <p:nvPr>
            <p:ph type="subTitle" idx="1"/>
          </p:nvPr>
        </p:nvSpPr>
        <p:spPr>
          <a:xfrm>
            <a:off x="7782910" y="5242675"/>
            <a:ext cx="4330262" cy="683284"/>
          </a:xfrm>
        </p:spPr>
        <p:txBody>
          <a:bodyPr>
            <a:normAutofit/>
          </a:bodyPr>
          <a:lstStyle/>
          <a:p>
            <a:r>
              <a:rPr lang="es-CL" sz="2000" dirty="0"/>
              <a:t>Prof. Claudia Coñuecar</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95C778A0-FD4C-4FFA-A052-2E5C8A38470E}"/>
              </a:ext>
            </a:extLst>
          </p:cNvPr>
          <p:cNvPicPr>
            <a:picLocks noChangeAspect="1"/>
          </p:cNvPicPr>
          <p:nvPr/>
        </p:nvPicPr>
        <p:blipFill>
          <a:blip r:embed="rId3"/>
          <a:stretch>
            <a:fillRect/>
          </a:stretch>
        </p:blipFill>
        <p:spPr>
          <a:xfrm>
            <a:off x="9371919" y="2534742"/>
            <a:ext cx="1152244" cy="1225402"/>
          </a:xfrm>
          <a:prstGeom prst="rect">
            <a:avLst/>
          </a:prstGeom>
        </p:spPr>
      </p:pic>
    </p:spTree>
    <p:extLst>
      <p:ext uri="{BB962C8B-B14F-4D97-AF65-F5344CB8AC3E}">
        <p14:creationId xmlns:p14="http://schemas.microsoft.com/office/powerpoint/2010/main" val="3207765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EB751B-5AC3-467C-B442-5F45EFACF8DC}"/>
              </a:ext>
            </a:extLst>
          </p:cNvPr>
          <p:cNvSpPr>
            <a:spLocks noGrp="1"/>
          </p:cNvSpPr>
          <p:nvPr>
            <p:ph type="title"/>
          </p:nvPr>
        </p:nvSpPr>
        <p:spPr/>
        <p:txBody>
          <a:bodyPr/>
          <a:lstStyle/>
          <a:p>
            <a:r>
              <a:rPr lang="es-CL" dirty="0"/>
              <a:t>Compositores más relevantes</a:t>
            </a:r>
          </a:p>
        </p:txBody>
      </p:sp>
      <p:sp>
        <p:nvSpPr>
          <p:cNvPr id="3" name="Marcador de contenido 2">
            <a:extLst>
              <a:ext uri="{FF2B5EF4-FFF2-40B4-BE49-F238E27FC236}">
                <a16:creationId xmlns:a16="http://schemas.microsoft.com/office/drawing/2014/main" id="{066EDF9C-8E9C-4779-B73D-37C514DF3F83}"/>
              </a:ext>
            </a:extLst>
          </p:cNvPr>
          <p:cNvSpPr>
            <a:spLocks noGrp="1"/>
          </p:cNvSpPr>
          <p:nvPr>
            <p:ph idx="1"/>
          </p:nvPr>
        </p:nvSpPr>
        <p:spPr/>
        <p:txBody>
          <a:bodyPr>
            <a:normAutofit fontScale="85000" lnSpcReduction="20000"/>
          </a:bodyPr>
          <a:lstStyle/>
          <a:p>
            <a:pPr>
              <a:lnSpc>
                <a:spcPct val="150000"/>
              </a:lnSpc>
            </a:pPr>
            <a:r>
              <a:rPr lang="es-CL" b="0" i="0" dirty="0">
                <a:solidFill>
                  <a:srgbClr val="222222"/>
                </a:solidFill>
                <a:effectLst/>
                <a:latin typeface="Verdana" panose="020B0604030504040204" pitchFamily="34" charset="0"/>
              </a:rPr>
              <a:t>Claude Debussy</a:t>
            </a:r>
            <a:br>
              <a:rPr lang="es-CL" dirty="0"/>
            </a:br>
            <a:r>
              <a:rPr lang="es-CL" b="0" i="0" dirty="0">
                <a:solidFill>
                  <a:srgbClr val="222222"/>
                </a:solidFill>
                <a:effectLst/>
                <a:latin typeface="Verdana" panose="020B0604030504040204" pitchFamily="34" charset="0"/>
              </a:rPr>
              <a:t>Maurice Ravel</a:t>
            </a:r>
            <a:br>
              <a:rPr lang="es-CL" dirty="0"/>
            </a:br>
            <a:r>
              <a:rPr lang="es-CL" b="0" i="0" dirty="0" err="1">
                <a:solidFill>
                  <a:srgbClr val="222222"/>
                </a:solidFill>
                <a:effectLst/>
                <a:latin typeface="Verdana" panose="020B0604030504040204" pitchFamily="34" charset="0"/>
              </a:rPr>
              <a:t>Déodat</a:t>
            </a:r>
            <a:r>
              <a:rPr lang="es-CL" b="0" i="0" dirty="0">
                <a:solidFill>
                  <a:srgbClr val="222222"/>
                </a:solidFill>
                <a:effectLst/>
                <a:latin typeface="Verdana" panose="020B0604030504040204" pitchFamily="34" charset="0"/>
              </a:rPr>
              <a:t> de </a:t>
            </a:r>
            <a:r>
              <a:rPr lang="es-CL" b="0" i="0" dirty="0" err="1">
                <a:solidFill>
                  <a:srgbClr val="222222"/>
                </a:solidFill>
                <a:effectLst/>
                <a:latin typeface="Verdana" panose="020B0604030504040204" pitchFamily="34" charset="0"/>
              </a:rPr>
              <a:t>Séverac</a:t>
            </a:r>
            <a:br>
              <a:rPr lang="es-CL" dirty="0"/>
            </a:br>
            <a:r>
              <a:rPr lang="es-CL" b="0" i="0" dirty="0">
                <a:solidFill>
                  <a:srgbClr val="222222"/>
                </a:solidFill>
                <a:effectLst/>
                <a:latin typeface="Verdana" panose="020B0604030504040204" pitchFamily="34" charset="0"/>
              </a:rPr>
              <a:t>Paul Dukas</a:t>
            </a:r>
            <a:br>
              <a:rPr lang="es-CL" dirty="0"/>
            </a:br>
            <a:r>
              <a:rPr lang="es-CL" b="0" i="0" dirty="0">
                <a:solidFill>
                  <a:srgbClr val="222222"/>
                </a:solidFill>
                <a:effectLst/>
                <a:latin typeface="Verdana" panose="020B0604030504040204" pitchFamily="34" charset="0"/>
              </a:rPr>
              <a:t>André </a:t>
            </a:r>
            <a:r>
              <a:rPr lang="es-CL" b="0" i="0" dirty="0" err="1">
                <a:solidFill>
                  <a:srgbClr val="222222"/>
                </a:solidFill>
                <a:effectLst/>
                <a:latin typeface="Verdana" panose="020B0604030504040204" pitchFamily="34" charset="0"/>
              </a:rPr>
              <a:t>Caplet</a:t>
            </a:r>
            <a:br>
              <a:rPr lang="es-CL" dirty="0"/>
            </a:br>
            <a:r>
              <a:rPr lang="es-CL" b="0" i="0" dirty="0">
                <a:solidFill>
                  <a:srgbClr val="222222"/>
                </a:solidFill>
                <a:effectLst/>
                <a:latin typeface="Verdana" panose="020B0604030504040204" pitchFamily="34" charset="0"/>
              </a:rPr>
              <a:t>Alexis Roland-Manuel</a:t>
            </a:r>
            <a:br>
              <a:rPr lang="es-CL" dirty="0"/>
            </a:br>
            <a:r>
              <a:rPr lang="es-CL" b="0" i="0" dirty="0">
                <a:solidFill>
                  <a:srgbClr val="222222"/>
                </a:solidFill>
                <a:effectLst/>
                <a:latin typeface="Verdana" panose="020B0604030504040204" pitchFamily="34" charset="0"/>
              </a:rPr>
              <a:t>Albert </a:t>
            </a:r>
            <a:r>
              <a:rPr lang="es-CL" b="0" i="0" dirty="0" err="1">
                <a:solidFill>
                  <a:srgbClr val="222222"/>
                </a:solidFill>
                <a:effectLst/>
                <a:latin typeface="Verdana" panose="020B0604030504040204" pitchFamily="34" charset="0"/>
              </a:rPr>
              <a:t>Roussel</a:t>
            </a:r>
            <a:br>
              <a:rPr lang="es-CL" dirty="0"/>
            </a:br>
            <a:r>
              <a:rPr lang="es-CL" b="0" i="0" dirty="0" err="1">
                <a:solidFill>
                  <a:srgbClr val="222222"/>
                </a:solidFill>
                <a:effectLst/>
                <a:latin typeface="Verdana" panose="020B0604030504040204" pitchFamily="34" charset="0"/>
              </a:rPr>
              <a:t>Florent</a:t>
            </a:r>
            <a:r>
              <a:rPr lang="es-CL" b="0" i="0" dirty="0">
                <a:solidFill>
                  <a:srgbClr val="222222"/>
                </a:solidFill>
                <a:effectLst/>
                <a:latin typeface="Verdana" panose="020B0604030504040204" pitchFamily="34" charset="0"/>
              </a:rPr>
              <a:t> Schmitt</a:t>
            </a:r>
            <a:br>
              <a:rPr lang="es-CL" dirty="0"/>
            </a:br>
            <a:r>
              <a:rPr lang="es-CL" b="0" i="0" dirty="0">
                <a:solidFill>
                  <a:srgbClr val="222222"/>
                </a:solidFill>
                <a:effectLst/>
                <a:latin typeface="Verdana" panose="020B0604030504040204" pitchFamily="34" charset="0"/>
              </a:rPr>
              <a:t>Erik </a:t>
            </a:r>
            <a:r>
              <a:rPr lang="es-CL" b="0" i="0" dirty="0" err="1">
                <a:solidFill>
                  <a:srgbClr val="222222"/>
                </a:solidFill>
                <a:effectLst/>
                <a:latin typeface="Verdana" panose="020B0604030504040204" pitchFamily="34" charset="0"/>
              </a:rPr>
              <a:t>Satie</a:t>
            </a:r>
            <a:endParaRPr lang="es-CL" dirty="0"/>
          </a:p>
        </p:txBody>
      </p:sp>
      <p:sp>
        <p:nvSpPr>
          <p:cNvPr id="4" name="Flecha: a la derecha 3">
            <a:extLst>
              <a:ext uri="{FF2B5EF4-FFF2-40B4-BE49-F238E27FC236}">
                <a16:creationId xmlns:a16="http://schemas.microsoft.com/office/drawing/2014/main" id="{BE4E37D1-83F8-4DB7-BD82-F99548CDC44A}"/>
              </a:ext>
            </a:extLst>
          </p:cNvPr>
          <p:cNvSpPr/>
          <p:nvPr/>
        </p:nvSpPr>
        <p:spPr>
          <a:xfrm>
            <a:off x="5991225" y="3276600"/>
            <a:ext cx="1695450" cy="857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Rectángulo 4">
            <a:extLst>
              <a:ext uri="{FF2B5EF4-FFF2-40B4-BE49-F238E27FC236}">
                <a16:creationId xmlns:a16="http://schemas.microsoft.com/office/drawing/2014/main" id="{A74CF5C2-BA50-400B-A9CB-06F355FDA04A}"/>
              </a:ext>
            </a:extLst>
          </p:cNvPr>
          <p:cNvSpPr/>
          <p:nvPr/>
        </p:nvSpPr>
        <p:spPr>
          <a:xfrm>
            <a:off x="8181975" y="3206054"/>
            <a:ext cx="2838450" cy="1107996"/>
          </a:xfrm>
          <a:prstGeom prst="rect">
            <a:avLst/>
          </a:prstGeom>
          <a:noFill/>
        </p:spPr>
        <p:txBody>
          <a:bodyPr wrap="square" lIns="91440" tIns="45720" rIns="91440" bIns="45720">
            <a:spAutoFit/>
          </a:bodyPr>
          <a:lstStyle/>
          <a:p>
            <a:pPr algn="ctr"/>
            <a:r>
              <a:rPr lang="es-ES" sz="6600" b="0" cap="none" spc="0" dirty="0">
                <a:ln w="0"/>
                <a:solidFill>
                  <a:schemeClr val="accent1"/>
                </a:solidFill>
                <a:effectLst>
                  <a:outerShdw blurRad="38100" dist="25400" dir="5400000" algn="ctr" rotWithShape="0">
                    <a:srgbClr val="6E747A">
                      <a:alpha val="43000"/>
                    </a:srgbClr>
                  </a:outerShdw>
                </a:effectLst>
              </a:rPr>
              <a:t>Francia</a:t>
            </a:r>
          </a:p>
        </p:txBody>
      </p:sp>
    </p:spTree>
    <p:extLst>
      <p:ext uri="{BB962C8B-B14F-4D97-AF65-F5344CB8AC3E}">
        <p14:creationId xmlns:p14="http://schemas.microsoft.com/office/powerpoint/2010/main" val="1627162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9563FA1-030E-4899-B558-93971102D3F8}"/>
              </a:ext>
            </a:extLst>
          </p:cNvPr>
          <p:cNvPicPr>
            <a:picLocks noChangeAspect="1"/>
          </p:cNvPicPr>
          <p:nvPr/>
        </p:nvPicPr>
        <p:blipFill rotWithShape="1">
          <a:blip r:embed="rId2"/>
          <a:srcRect r="11111"/>
          <a:stretch/>
        </p:blipFill>
        <p:spPr>
          <a:xfrm>
            <a:off x="-1"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ítulo 1">
            <a:extLst>
              <a:ext uri="{FF2B5EF4-FFF2-40B4-BE49-F238E27FC236}">
                <a16:creationId xmlns:a16="http://schemas.microsoft.com/office/drawing/2014/main" id="{5965FFB7-F1F1-432D-AFC0-9BB681C70A78}"/>
              </a:ext>
            </a:extLst>
          </p:cNvPr>
          <p:cNvSpPr>
            <a:spLocks noGrp="1"/>
          </p:cNvSpPr>
          <p:nvPr>
            <p:ph type="title"/>
          </p:nvPr>
        </p:nvSpPr>
        <p:spPr>
          <a:xfrm>
            <a:off x="709448" y="1913950"/>
            <a:ext cx="4204137" cy="1342754"/>
          </a:xfrm>
        </p:spPr>
        <p:txBody>
          <a:bodyPr>
            <a:normAutofit/>
          </a:bodyPr>
          <a:lstStyle/>
          <a:p>
            <a:pPr algn="ctr"/>
            <a:r>
              <a:rPr lang="es-CL" sz="2800"/>
              <a:t>Compositores impresionistas en otros países</a:t>
            </a: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595952D3-F48D-491D-A9B3-025688E2868B}"/>
              </a:ext>
            </a:extLst>
          </p:cNvPr>
          <p:cNvSpPr>
            <a:spLocks noGrp="1"/>
          </p:cNvSpPr>
          <p:nvPr>
            <p:ph idx="1"/>
          </p:nvPr>
        </p:nvSpPr>
        <p:spPr>
          <a:xfrm>
            <a:off x="525516" y="3417573"/>
            <a:ext cx="4593021" cy="2619839"/>
          </a:xfrm>
        </p:spPr>
        <p:txBody>
          <a:bodyPr anchor="ctr">
            <a:normAutofit/>
          </a:bodyPr>
          <a:lstStyle/>
          <a:p>
            <a:r>
              <a:rPr lang="es-CL" sz="1800" b="1" i="0">
                <a:effectLst/>
                <a:latin typeface="Verdana" panose="020B0604030504040204" pitchFamily="34" charset="0"/>
              </a:rPr>
              <a:t>España</a:t>
            </a:r>
            <a:br>
              <a:rPr lang="es-CL" sz="1800" b="0" i="0">
                <a:effectLst/>
                <a:latin typeface="Verdana" panose="020B0604030504040204" pitchFamily="34" charset="0"/>
              </a:rPr>
            </a:br>
            <a:r>
              <a:rPr lang="es-CL" sz="1800" b="0" i="0">
                <a:effectLst/>
                <a:latin typeface="Verdana" panose="020B0604030504040204" pitchFamily="34" charset="0"/>
              </a:rPr>
              <a:t>Isaac Albeniz</a:t>
            </a:r>
            <a:br>
              <a:rPr lang="es-CL" sz="1800" b="0" i="0">
                <a:effectLst/>
                <a:latin typeface="Verdana" panose="020B0604030504040204" pitchFamily="34" charset="0"/>
              </a:rPr>
            </a:br>
            <a:r>
              <a:rPr lang="es-CL" sz="1800" b="0" i="0">
                <a:effectLst/>
                <a:latin typeface="Verdana" panose="020B0604030504040204" pitchFamily="34" charset="0"/>
              </a:rPr>
              <a:t>Manuel de Falla</a:t>
            </a:r>
            <a:br>
              <a:rPr lang="es-CL" sz="1800" b="0" i="0">
                <a:effectLst/>
                <a:latin typeface="Verdana" panose="020B0604030504040204" pitchFamily="34" charset="0"/>
              </a:rPr>
            </a:br>
            <a:r>
              <a:rPr lang="es-CL" sz="1800" b="0" i="0">
                <a:effectLst/>
                <a:latin typeface="Verdana" panose="020B0604030504040204" pitchFamily="34" charset="0"/>
              </a:rPr>
              <a:t>Joaquín Turina Pérez</a:t>
            </a:r>
          </a:p>
          <a:p>
            <a:r>
              <a:rPr lang="es-CL" sz="1800" b="1" i="0">
                <a:effectLst/>
                <a:latin typeface="Verdana" panose="020B0604030504040204" pitchFamily="34" charset="0"/>
              </a:rPr>
              <a:t>Inglaterra</a:t>
            </a:r>
            <a:br>
              <a:rPr lang="es-CL" sz="1800" b="0" i="0">
                <a:effectLst/>
                <a:latin typeface="Verdana" panose="020B0604030504040204" pitchFamily="34" charset="0"/>
              </a:rPr>
            </a:br>
            <a:r>
              <a:rPr lang="es-CL" sz="1800" b="0" i="0">
                <a:effectLst/>
                <a:latin typeface="Verdana" panose="020B0604030504040204" pitchFamily="34" charset="0"/>
              </a:rPr>
              <a:t>Frederick Delius</a:t>
            </a:r>
          </a:p>
          <a:p>
            <a:r>
              <a:rPr lang="es-CL" sz="1800" b="1" i="0">
                <a:effectLst/>
                <a:latin typeface="Verdana" panose="020B0604030504040204" pitchFamily="34" charset="0"/>
              </a:rPr>
              <a:t>Chile</a:t>
            </a:r>
            <a:br>
              <a:rPr lang="es-CL" sz="1800" b="0" i="0">
                <a:effectLst/>
                <a:latin typeface="Verdana" panose="020B0604030504040204" pitchFamily="34" charset="0"/>
              </a:rPr>
            </a:br>
            <a:r>
              <a:rPr lang="es-CL" sz="1800" b="0" i="0">
                <a:effectLst/>
                <a:latin typeface="Verdana" panose="020B0604030504040204" pitchFamily="34" charset="0"/>
              </a:rPr>
              <a:t>René Amengual</a:t>
            </a:r>
          </a:p>
          <a:p>
            <a:endParaRPr lang="es-CL" sz="1800"/>
          </a:p>
        </p:txBody>
      </p:sp>
    </p:spTree>
    <p:extLst>
      <p:ext uri="{BB962C8B-B14F-4D97-AF65-F5344CB8AC3E}">
        <p14:creationId xmlns:p14="http://schemas.microsoft.com/office/powerpoint/2010/main" val="3574274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99D4F9-79E3-4746-AE5A-76792E058657}"/>
              </a:ext>
            </a:extLst>
          </p:cNvPr>
          <p:cNvSpPr>
            <a:spLocks noGrp="1"/>
          </p:cNvSpPr>
          <p:nvPr>
            <p:ph type="title"/>
          </p:nvPr>
        </p:nvSpPr>
        <p:spPr/>
        <p:txBody>
          <a:bodyPr/>
          <a:lstStyle/>
          <a:p>
            <a:r>
              <a:rPr lang="es-CL" dirty="0"/>
              <a:t>Audiciones</a:t>
            </a:r>
          </a:p>
        </p:txBody>
      </p:sp>
      <p:sp>
        <p:nvSpPr>
          <p:cNvPr id="3" name="Marcador de contenido 2">
            <a:extLst>
              <a:ext uri="{FF2B5EF4-FFF2-40B4-BE49-F238E27FC236}">
                <a16:creationId xmlns:a16="http://schemas.microsoft.com/office/drawing/2014/main" id="{233BC0B9-4366-4FD8-B607-2C6485281C41}"/>
              </a:ext>
            </a:extLst>
          </p:cNvPr>
          <p:cNvSpPr>
            <a:spLocks noGrp="1"/>
          </p:cNvSpPr>
          <p:nvPr>
            <p:ph idx="1"/>
          </p:nvPr>
        </p:nvSpPr>
        <p:spPr/>
        <p:txBody>
          <a:bodyPr>
            <a:normAutofit lnSpcReduction="10000"/>
          </a:bodyPr>
          <a:lstStyle/>
          <a:p>
            <a:r>
              <a:rPr lang="es-CL" dirty="0"/>
              <a:t>Maurice Ravel: “Pavana para una infanta difunta” </a:t>
            </a:r>
          </a:p>
          <a:p>
            <a:pPr marL="0" indent="0">
              <a:buNone/>
            </a:pPr>
            <a:endParaRPr lang="es-CL" dirty="0"/>
          </a:p>
          <a:p>
            <a:pPr marL="0" indent="0">
              <a:buNone/>
            </a:pPr>
            <a:r>
              <a:rPr lang="es-CL" dirty="0"/>
              <a:t>https://youtu.be/QpLWi9qTbXY</a:t>
            </a:r>
          </a:p>
          <a:p>
            <a:endParaRPr lang="es-CL" dirty="0"/>
          </a:p>
          <a:p>
            <a:r>
              <a:rPr lang="es-CL" dirty="0"/>
              <a:t>Claude Debussy “Preludio a la siesta de un fauno”</a:t>
            </a:r>
          </a:p>
          <a:p>
            <a:pPr marL="0" indent="0">
              <a:buNone/>
            </a:pPr>
            <a:r>
              <a:rPr lang="es-CL" dirty="0">
                <a:hlinkClick r:id="rId2"/>
              </a:rPr>
              <a:t>https://youtu.be/2HUp7GO77k8</a:t>
            </a:r>
            <a:endParaRPr lang="es-CL" dirty="0"/>
          </a:p>
          <a:p>
            <a:pPr marL="0" indent="0">
              <a:buNone/>
            </a:pPr>
            <a:endParaRPr lang="es-CL" dirty="0"/>
          </a:p>
          <a:p>
            <a:r>
              <a:rPr lang="es-CL" dirty="0" err="1"/>
              <a:t>Deodat</a:t>
            </a:r>
            <a:r>
              <a:rPr lang="es-CL" dirty="0"/>
              <a:t> de </a:t>
            </a:r>
            <a:r>
              <a:rPr lang="es-CL" dirty="0" err="1"/>
              <a:t>Séverac</a:t>
            </a:r>
            <a:r>
              <a:rPr lang="es-CL" dirty="0"/>
              <a:t> “</a:t>
            </a:r>
            <a:r>
              <a:rPr lang="es-CL" b="0" i="0" dirty="0" err="1">
                <a:effectLst/>
                <a:latin typeface="Roboto"/>
              </a:rPr>
              <a:t>Baigneuses</a:t>
            </a:r>
            <a:r>
              <a:rPr lang="es-CL" b="0" i="0" dirty="0">
                <a:effectLst/>
                <a:latin typeface="Roboto"/>
              </a:rPr>
              <a:t> </a:t>
            </a:r>
            <a:r>
              <a:rPr lang="es-CL" b="0" i="0" dirty="0" err="1">
                <a:effectLst/>
                <a:latin typeface="Roboto"/>
              </a:rPr>
              <a:t>au</a:t>
            </a:r>
            <a:r>
              <a:rPr lang="es-CL" b="0" i="0" dirty="0">
                <a:effectLst/>
                <a:latin typeface="Roboto"/>
              </a:rPr>
              <a:t> </a:t>
            </a:r>
            <a:r>
              <a:rPr lang="es-CL" b="0" i="0" dirty="0" err="1">
                <a:effectLst/>
                <a:latin typeface="Roboto"/>
              </a:rPr>
              <a:t>soleil</a:t>
            </a:r>
            <a:r>
              <a:rPr lang="es-CL" b="0" i="0" dirty="0">
                <a:effectLst/>
                <a:latin typeface="Roboto"/>
              </a:rPr>
              <a:t>” </a:t>
            </a:r>
            <a:r>
              <a:rPr lang="es-CL" b="0" i="0" dirty="0">
                <a:effectLst/>
                <a:latin typeface="Roboto"/>
                <a:hlinkClick r:id="rId3"/>
              </a:rPr>
              <a:t>https://youtu.be/wqcbzM7EycE</a:t>
            </a:r>
            <a:endParaRPr lang="es-CL" b="0" i="0" dirty="0">
              <a:effectLst/>
              <a:latin typeface="Roboto"/>
            </a:endParaRPr>
          </a:p>
          <a:p>
            <a:endParaRPr lang="es-CL" b="0" i="0" dirty="0">
              <a:effectLst/>
              <a:latin typeface="Roboto"/>
            </a:endParaRPr>
          </a:p>
          <a:p>
            <a:endParaRPr lang="es-CL" dirty="0"/>
          </a:p>
          <a:p>
            <a:pPr marL="0" indent="0">
              <a:buNone/>
            </a:pPr>
            <a:endParaRPr lang="es-CL" dirty="0"/>
          </a:p>
          <a:p>
            <a:endParaRPr lang="es-CL" dirty="0"/>
          </a:p>
          <a:p>
            <a:endParaRPr lang="es-CL" dirty="0"/>
          </a:p>
        </p:txBody>
      </p:sp>
    </p:spTree>
    <p:extLst>
      <p:ext uri="{BB962C8B-B14F-4D97-AF65-F5344CB8AC3E}">
        <p14:creationId xmlns:p14="http://schemas.microsoft.com/office/powerpoint/2010/main" val="3016117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744CD81-D42F-416F-ADB5-A95CF5DF99FE}"/>
              </a:ext>
            </a:extLst>
          </p:cNvPr>
          <p:cNvSpPr>
            <a:spLocks noGrp="1"/>
          </p:cNvSpPr>
          <p:nvPr>
            <p:ph idx="1"/>
          </p:nvPr>
        </p:nvSpPr>
        <p:spPr>
          <a:xfrm>
            <a:off x="838200" y="1825625"/>
            <a:ext cx="10886440" cy="4351338"/>
          </a:xfrm>
        </p:spPr>
        <p:txBody>
          <a:bodyPr/>
          <a:lstStyle/>
          <a:p>
            <a:r>
              <a:rPr lang="es-CL" dirty="0"/>
              <a:t>Erick </a:t>
            </a:r>
            <a:r>
              <a:rPr lang="es-CL" dirty="0" err="1"/>
              <a:t>Satie</a:t>
            </a:r>
            <a:r>
              <a:rPr lang="es-CL" dirty="0"/>
              <a:t>:  “</a:t>
            </a:r>
            <a:r>
              <a:rPr lang="es-CL" b="0" i="0" dirty="0" err="1">
                <a:effectLst/>
                <a:latin typeface="Roboto"/>
              </a:rPr>
              <a:t>Gymnopédie</a:t>
            </a:r>
            <a:r>
              <a:rPr lang="es-CL" b="0" i="0" dirty="0">
                <a:effectLst/>
                <a:latin typeface="Roboto"/>
              </a:rPr>
              <a:t> No.1” https://youtu.be/S-Xm7s9eGxU</a:t>
            </a:r>
          </a:p>
          <a:p>
            <a:endParaRPr lang="es-CL" b="0" i="0" dirty="0">
              <a:effectLst/>
              <a:latin typeface="Roboto"/>
            </a:endParaRPr>
          </a:p>
          <a:p>
            <a:r>
              <a:rPr lang="es-CL" dirty="0"/>
              <a:t>Isaac </a:t>
            </a:r>
            <a:r>
              <a:rPr lang="es-CL" dirty="0" err="1"/>
              <a:t>Albeniz</a:t>
            </a:r>
            <a:r>
              <a:rPr lang="es-CL" dirty="0"/>
              <a:t>: “Asturias” https://youtu.be/inBKFMB-yPg</a:t>
            </a:r>
          </a:p>
          <a:p>
            <a:endParaRPr lang="es-CL" dirty="0"/>
          </a:p>
          <a:p>
            <a:r>
              <a:rPr lang="es-CL" dirty="0"/>
              <a:t>Manuel de Falla: “Amor brujo” </a:t>
            </a:r>
            <a:r>
              <a:rPr lang="es-CL" dirty="0">
                <a:hlinkClick r:id="rId2"/>
              </a:rPr>
              <a:t>https://youtu.be/auRUxPPqDcQ</a:t>
            </a:r>
            <a:endParaRPr lang="es-CL" dirty="0"/>
          </a:p>
          <a:p>
            <a:endParaRPr lang="es-CL" dirty="0"/>
          </a:p>
          <a:p>
            <a:r>
              <a:rPr lang="es-CL" dirty="0"/>
              <a:t>René Amengual: “Transparencias” https://youtu.be/6QMgqMlJUis</a:t>
            </a:r>
          </a:p>
          <a:p>
            <a:endParaRPr lang="es-CL" dirty="0"/>
          </a:p>
        </p:txBody>
      </p:sp>
    </p:spTree>
    <p:extLst>
      <p:ext uri="{BB962C8B-B14F-4D97-AF65-F5344CB8AC3E}">
        <p14:creationId xmlns:p14="http://schemas.microsoft.com/office/powerpoint/2010/main" val="3965940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DB0127-6DBE-440D-A0C9-E49099F2ABFC}"/>
              </a:ext>
            </a:extLst>
          </p:cNvPr>
          <p:cNvSpPr>
            <a:spLocks noGrp="1"/>
          </p:cNvSpPr>
          <p:nvPr>
            <p:ph type="title"/>
          </p:nvPr>
        </p:nvSpPr>
        <p:spPr>
          <a:xfrm>
            <a:off x="655320" y="365125"/>
            <a:ext cx="5120114" cy="1692794"/>
          </a:xfrm>
        </p:spPr>
        <p:txBody>
          <a:bodyPr>
            <a:normAutofit/>
          </a:bodyPr>
          <a:lstStyle/>
          <a:p>
            <a:r>
              <a:rPr lang="es-CL" dirty="0"/>
              <a:t>Actividad Musical 1°</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7F0C6B06-FEB4-46C0-9CF8-8AA0E7C61B28}"/>
              </a:ext>
            </a:extLst>
          </p:cNvPr>
          <p:cNvSpPr>
            <a:spLocks noGrp="1"/>
          </p:cNvSpPr>
          <p:nvPr>
            <p:ph idx="1"/>
          </p:nvPr>
        </p:nvSpPr>
        <p:spPr>
          <a:xfrm>
            <a:off x="655322" y="2575034"/>
            <a:ext cx="3074198" cy="3462228"/>
          </a:xfrm>
        </p:spPr>
        <p:txBody>
          <a:bodyPr>
            <a:normAutofit/>
          </a:bodyPr>
          <a:lstStyle/>
          <a:p>
            <a:pPr marL="0" indent="0">
              <a:lnSpc>
                <a:spcPct val="150000"/>
              </a:lnSpc>
              <a:buNone/>
            </a:pPr>
            <a:r>
              <a:rPr lang="es-CL" sz="2400" dirty="0"/>
              <a:t>1.- Buscar la biografía de René Amengual y una pequeña discografía</a:t>
            </a:r>
          </a:p>
          <a:p>
            <a:pPr marL="0" indent="0">
              <a:buNone/>
            </a:pPr>
            <a:endParaRPr lang="es-CL" sz="1800" dirty="0"/>
          </a:p>
        </p:txBody>
      </p:sp>
      <p:pic>
        <p:nvPicPr>
          <p:cNvPr id="4" name="Imagen 3">
            <a:extLst>
              <a:ext uri="{FF2B5EF4-FFF2-40B4-BE49-F238E27FC236}">
                <a16:creationId xmlns:a16="http://schemas.microsoft.com/office/drawing/2014/main" id="{E4068819-E47F-4847-AAC5-29F21AAA0614}"/>
              </a:ext>
            </a:extLst>
          </p:cNvPr>
          <p:cNvPicPr>
            <a:picLocks noChangeAspect="1"/>
          </p:cNvPicPr>
          <p:nvPr/>
        </p:nvPicPr>
        <p:blipFill rotWithShape="1">
          <a:blip r:embed="rId2"/>
          <a:srcRect b="16084"/>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154014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B56B49-3C04-437B-A3A9-FA927A97348F}"/>
              </a:ext>
            </a:extLst>
          </p:cNvPr>
          <p:cNvSpPr>
            <a:spLocks noGrp="1"/>
          </p:cNvSpPr>
          <p:nvPr>
            <p:ph type="title"/>
          </p:nvPr>
        </p:nvSpPr>
        <p:spPr/>
        <p:txBody>
          <a:bodyPr/>
          <a:lstStyle/>
          <a:p>
            <a:r>
              <a:rPr lang="es-CL" dirty="0"/>
              <a:t>Actividad Musical 2°</a:t>
            </a:r>
          </a:p>
        </p:txBody>
      </p:sp>
      <p:sp>
        <p:nvSpPr>
          <p:cNvPr id="3" name="Marcador de contenido 2">
            <a:extLst>
              <a:ext uri="{FF2B5EF4-FFF2-40B4-BE49-F238E27FC236}">
                <a16:creationId xmlns:a16="http://schemas.microsoft.com/office/drawing/2014/main" id="{76FBC412-158A-4C7E-91A2-0BB982BBABEC}"/>
              </a:ext>
            </a:extLst>
          </p:cNvPr>
          <p:cNvSpPr>
            <a:spLocks noGrp="1"/>
          </p:cNvSpPr>
          <p:nvPr>
            <p:ph idx="1"/>
          </p:nvPr>
        </p:nvSpPr>
        <p:spPr/>
        <p:txBody>
          <a:bodyPr/>
          <a:lstStyle/>
          <a:p>
            <a:pPr marL="0" indent="0">
              <a:buNone/>
            </a:pPr>
            <a:r>
              <a:rPr lang="es-CL" dirty="0"/>
              <a:t>2.- Contesta las siguientes preguntas:</a:t>
            </a:r>
          </a:p>
          <a:p>
            <a:pPr marL="0" indent="0">
              <a:buNone/>
            </a:pPr>
            <a:endParaRPr lang="es-CL" dirty="0"/>
          </a:p>
          <a:p>
            <a:pPr marL="514350" indent="-514350">
              <a:buAutoNum type="alphaLcParenR"/>
            </a:pPr>
            <a:r>
              <a:rPr lang="es-CL" dirty="0"/>
              <a:t>¿Por qué esta época musical se llama “Impresionismo”?</a:t>
            </a:r>
          </a:p>
          <a:p>
            <a:pPr marL="514350" indent="-514350">
              <a:buAutoNum type="alphaLcParenR"/>
            </a:pPr>
            <a:r>
              <a:rPr lang="es-CL" dirty="0"/>
              <a:t>Nombra 2 característica musicales del impresionismo</a:t>
            </a:r>
          </a:p>
          <a:p>
            <a:pPr marL="514350" indent="-514350">
              <a:buAutoNum type="alphaLcParenR"/>
            </a:pPr>
            <a:r>
              <a:rPr lang="es-CL" dirty="0"/>
              <a:t>¿Qué hizo Napoleón III con la ciudad de Paris?</a:t>
            </a:r>
          </a:p>
          <a:p>
            <a:pPr marL="514350" indent="-514350">
              <a:buAutoNum type="alphaLcParenR"/>
            </a:pPr>
            <a:r>
              <a:rPr lang="es-CL" dirty="0"/>
              <a:t>Nombra 4 compositores del impresionismo</a:t>
            </a:r>
          </a:p>
          <a:p>
            <a:pPr marL="514350" indent="-514350">
              <a:buAutoNum type="alphaLcParenR"/>
            </a:pPr>
            <a:endParaRPr lang="es-CL" dirty="0"/>
          </a:p>
          <a:p>
            <a:pPr marL="514350" indent="-514350">
              <a:buAutoNum type="alphaLcParenR"/>
            </a:pPr>
            <a:endParaRPr lang="es-CL" dirty="0"/>
          </a:p>
          <a:p>
            <a:pPr marL="514350" indent="-514350">
              <a:buAutoNum type="alphaLcParenR"/>
            </a:pPr>
            <a:endParaRPr lang="es-CL" dirty="0"/>
          </a:p>
          <a:p>
            <a:pPr marL="514350" indent="-514350">
              <a:buAutoNum type="alphaLcParenR"/>
            </a:pPr>
            <a:endParaRPr lang="es-CL" dirty="0"/>
          </a:p>
        </p:txBody>
      </p:sp>
    </p:spTree>
    <p:extLst>
      <p:ext uri="{BB962C8B-B14F-4D97-AF65-F5344CB8AC3E}">
        <p14:creationId xmlns:p14="http://schemas.microsoft.com/office/powerpoint/2010/main" val="129915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E12D9BB-2A86-4728-B6D3-AED9D68B152A}"/>
              </a:ext>
            </a:extLst>
          </p:cNvPr>
          <p:cNvSpPr>
            <a:spLocks noGrp="1"/>
          </p:cNvSpPr>
          <p:nvPr>
            <p:ph idx="1"/>
          </p:nvPr>
        </p:nvSpPr>
        <p:spPr>
          <a:xfrm>
            <a:off x="647700" y="2266950"/>
            <a:ext cx="4105275" cy="4010025"/>
          </a:xfrm>
        </p:spPr>
        <p:txBody>
          <a:bodyPr>
            <a:normAutofit fontScale="62500" lnSpcReduction="20000"/>
          </a:bodyPr>
          <a:lstStyle/>
          <a:p>
            <a:pPr>
              <a:lnSpc>
                <a:spcPct val="150000"/>
              </a:lnSpc>
            </a:pPr>
            <a:r>
              <a:rPr lang="es-ES" sz="3200" dirty="0">
                <a:latin typeface="Algerian" panose="04020705040A02060702" pitchFamily="82" charset="0"/>
              </a:rPr>
              <a:t>Plazo de entrega: </a:t>
            </a:r>
          </a:p>
          <a:p>
            <a:pPr>
              <a:lnSpc>
                <a:spcPct val="150000"/>
              </a:lnSpc>
            </a:pPr>
            <a:r>
              <a:rPr lang="es-ES" sz="3200" dirty="0">
                <a:latin typeface="Algerian" panose="04020705040A02060702" pitchFamily="82" charset="0"/>
              </a:rPr>
              <a:t>Lunes 23 de Noviembre</a:t>
            </a:r>
          </a:p>
          <a:p>
            <a:pPr>
              <a:lnSpc>
                <a:spcPct val="150000"/>
              </a:lnSpc>
            </a:pPr>
            <a:r>
              <a:rPr lang="es-ES" sz="3200" dirty="0">
                <a:latin typeface="Algerian" panose="04020705040A02060702" pitchFamily="82" charset="0"/>
              </a:rPr>
              <a:t>Correo: </a:t>
            </a:r>
            <a:r>
              <a:rPr lang="es-ES" sz="3200" dirty="0">
                <a:latin typeface="Algerian" panose="04020705040A02060702" pitchFamily="82" charset="0"/>
                <a:hlinkClick r:id="rId2"/>
              </a:rPr>
              <a:t>cconuecar@emmanuel.cl</a:t>
            </a:r>
            <a:endParaRPr lang="es-ES" sz="3200" dirty="0">
              <a:latin typeface="Algerian" panose="04020705040A02060702" pitchFamily="82" charset="0"/>
            </a:endParaRPr>
          </a:p>
          <a:p>
            <a:pPr>
              <a:lnSpc>
                <a:spcPct val="150000"/>
              </a:lnSpc>
            </a:pPr>
            <a:r>
              <a:rPr lang="es-ES" sz="3200" dirty="0" err="1">
                <a:latin typeface="Algerian" panose="04020705040A02060702" pitchFamily="82" charset="0"/>
              </a:rPr>
              <a:t>Whatsapp</a:t>
            </a:r>
            <a:r>
              <a:rPr lang="es-ES" sz="3200" dirty="0">
                <a:latin typeface="Algerian" panose="04020705040A02060702" pitchFamily="82" charset="0"/>
              </a:rPr>
              <a:t>: +56978961502</a:t>
            </a:r>
          </a:p>
          <a:p>
            <a:pPr>
              <a:lnSpc>
                <a:spcPct val="150000"/>
              </a:lnSpc>
            </a:pPr>
            <a:r>
              <a:rPr lang="es-ES" sz="3200" dirty="0">
                <a:latin typeface="Algerian" panose="04020705040A02060702" pitchFamily="82" charset="0"/>
              </a:rPr>
              <a:t>Buzón de tareas en la página </a:t>
            </a:r>
          </a:p>
          <a:p>
            <a:pPr>
              <a:lnSpc>
                <a:spcPct val="150000"/>
              </a:lnSpc>
            </a:pPr>
            <a:r>
              <a:rPr lang="es-ES" sz="3200" dirty="0">
                <a:latin typeface="Algerian" panose="04020705040A02060702" pitchFamily="82" charset="0"/>
              </a:rPr>
              <a:t>del colegio</a:t>
            </a:r>
          </a:p>
          <a:p>
            <a:endParaRPr lang="es-CL" dirty="0"/>
          </a:p>
        </p:txBody>
      </p:sp>
      <p:pic>
        <p:nvPicPr>
          <p:cNvPr id="4" name="Imagen 3">
            <a:extLst>
              <a:ext uri="{FF2B5EF4-FFF2-40B4-BE49-F238E27FC236}">
                <a16:creationId xmlns:a16="http://schemas.microsoft.com/office/drawing/2014/main" id="{812A0796-3A82-4A8A-A0A1-6F8270515B26}"/>
              </a:ext>
            </a:extLst>
          </p:cNvPr>
          <p:cNvPicPr>
            <a:picLocks noChangeAspect="1"/>
          </p:cNvPicPr>
          <p:nvPr/>
        </p:nvPicPr>
        <p:blipFill>
          <a:blip r:embed="rId3"/>
          <a:stretch>
            <a:fillRect/>
          </a:stretch>
        </p:blipFill>
        <p:spPr>
          <a:xfrm>
            <a:off x="7581265" y="2171700"/>
            <a:ext cx="3714750" cy="2476500"/>
          </a:xfrm>
          <a:prstGeom prst="rect">
            <a:avLst/>
          </a:prstGeom>
        </p:spPr>
      </p:pic>
      <p:sp>
        <p:nvSpPr>
          <p:cNvPr id="5" name="CuadroTexto 4">
            <a:extLst>
              <a:ext uri="{FF2B5EF4-FFF2-40B4-BE49-F238E27FC236}">
                <a16:creationId xmlns:a16="http://schemas.microsoft.com/office/drawing/2014/main" id="{103ADC33-B9A6-4246-9A04-B6D5735C43B5}"/>
              </a:ext>
            </a:extLst>
          </p:cNvPr>
          <p:cNvSpPr txBox="1"/>
          <p:nvPr/>
        </p:nvSpPr>
        <p:spPr>
          <a:xfrm>
            <a:off x="1133474" y="895349"/>
            <a:ext cx="2009775" cy="400110"/>
          </a:xfrm>
          <a:prstGeom prst="rect">
            <a:avLst/>
          </a:prstGeom>
          <a:noFill/>
        </p:spPr>
        <p:txBody>
          <a:bodyPr wrap="square" rtlCol="0">
            <a:spAutoFit/>
          </a:bodyPr>
          <a:lstStyle/>
          <a:p>
            <a:r>
              <a:rPr lang="es-CL" sz="2000" dirty="0">
                <a:latin typeface="Algerian" panose="04020705040A02060702" pitchFamily="82" charset="0"/>
              </a:rPr>
              <a:t>Información</a:t>
            </a:r>
          </a:p>
        </p:txBody>
      </p:sp>
    </p:spTree>
    <p:extLst>
      <p:ext uri="{BB962C8B-B14F-4D97-AF65-F5344CB8AC3E}">
        <p14:creationId xmlns:p14="http://schemas.microsoft.com/office/powerpoint/2010/main" val="737375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1120E9-A824-4001-910D-21618C99D247}"/>
              </a:ext>
            </a:extLst>
          </p:cNvPr>
          <p:cNvSpPr>
            <a:spLocks noGrp="1"/>
          </p:cNvSpPr>
          <p:nvPr>
            <p:ph type="title"/>
          </p:nvPr>
        </p:nvSpPr>
        <p:spPr/>
        <p:txBody>
          <a:bodyPr/>
          <a:lstStyle/>
          <a:p>
            <a:r>
              <a:rPr lang="es-CL" dirty="0"/>
              <a:t>Historia de la Música</a:t>
            </a:r>
          </a:p>
        </p:txBody>
      </p:sp>
      <p:sp>
        <p:nvSpPr>
          <p:cNvPr id="3" name="Marcador de contenido 2">
            <a:extLst>
              <a:ext uri="{FF2B5EF4-FFF2-40B4-BE49-F238E27FC236}">
                <a16:creationId xmlns:a16="http://schemas.microsoft.com/office/drawing/2014/main" id="{F7D1E6C4-8010-448A-A71A-A5AD0A346C5C}"/>
              </a:ext>
            </a:extLst>
          </p:cNvPr>
          <p:cNvSpPr>
            <a:spLocks noGrp="1"/>
          </p:cNvSpPr>
          <p:nvPr>
            <p:ph idx="1"/>
          </p:nvPr>
        </p:nvSpPr>
        <p:spPr>
          <a:xfrm>
            <a:off x="818878" y="2877636"/>
            <a:ext cx="6172412" cy="3388730"/>
          </a:xfrm>
        </p:spPr>
        <p:txBody>
          <a:bodyPr/>
          <a:lstStyle/>
          <a:p>
            <a:pPr>
              <a:lnSpc>
                <a:spcPct val="90000"/>
              </a:lnSpc>
            </a:pPr>
            <a:r>
              <a:rPr lang="es-CL" sz="2400" dirty="0"/>
              <a:t>Edad Media</a:t>
            </a:r>
          </a:p>
          <a:p>
            <a:pPr>
              <a:lnSpc>
                <a:spcPct val="90000"/>
              </a:lnSpc>
            </a:pPr>
            <a:r>
              <a:rPr lang="es-CL" sz="2400" dirty="0"/>
              <a:t>Renacimiento</a:t>
            </a:r>
          </a:p>
          <a:p>
            <a:pPr>
              <a:lnSpc>
                <a:spcPct val="90000"/>
              </a:lnSpc>
            </a:pPr>
            <a:r>
              <a:rPr lang="es-CL" sz="2400" dirty="0"/>
              <a:t>Barroco</a:t>
            </a:r>
          </a:p>
          <a:p>
            <a:pPr>
              <a:lnSpc>
                <a:spcPct val="90000"/>
              </a:lnSpc>
            </a:pPr>
            <a:r>
              <a:rPr lang="es-CL" sz="2400" dirty="0"/>
              <a:t>Clasicismo</a:t>
            </a:r>
          </a:p>
          <a:p>
            <a:pPr>
              <a:lnSpc>
                <a:spcPct val="90000"/>
              </a:lnSpc>
            </a:pPr>
            <a:r>
              <a:rPr lang="es-CL" sz="2400" dirty="0"/>
              <a:t>Romanticismo</a:t>
            </a:r>
          </a:p>
          <a:p>
            <a:pPr>
              <a:lnSpc>
                <a:spcPct val="90000"/>
              </a:lnSpc>
            </a:pPr>
            <a:r>
              <a:rPr lang="es-CL" sz="2400" dirty="0"/>
              <a:t>Impresionismo francés</a:t>
            </a:r>
          </a:p>
          <a:p>
            <a:pPr>
              <a:lnSpc>
                <a:spcPct val="90000"/>
              </a:lnSpc>
            </a:pPr>
            <a:r>
              <a:rPr lang="es-CL" sz="2400" dirty="0"/>
              <a:t>Música Contemporánea</a:t>
            </a:r>
          </a:p>
          <a:p>
            <a:endParaRPr lang="es-CL" dirty="0"/>
          </a:p>
        </p:txBody>
      </p:sp>
      <p:pic>
        <p:nvPicPr>
          <p:cNvPr id="4" name="Imagen 3">
            <a:extLst>
              <a:ext uri="{FF2B5EF4-FFF2-40B4-BE49-F238E27FC236}">
                <a16:creationId xmlns:a16="http://schemas.microsoft.com/office/drawing/2014/main" id="{27096FFD-B005-471A-9A47-8351C908FA7D}"/>
              </a:ext>
            </a:extLst>
          </p:cNvPr>
          <p:cNvPicPr>
            <a:picLocks noChangeAspect="1"/>
          </p:cNvPicPr>
          <p:nvPr/>
        </p:nvPicPr>
        <p:blipFill>
          <a:blip r:embed="rId2"/>
          <a:stretch>
            <a:fillRect/>
          </a:stretch>
        </p:blipFill>
        <p:spPr>
          <a:xfrm>
            <a:off x="8686523" y="239190"/>
            <a:ext cx="3200677" cy="1798476"/>
          </a:xfrm>
          <a:prstGeom prst="rect">
            <a:avLst/>
          </a:prstGeom>
        </p:spPr>
      </p:pic>
      <p:sp>
        <p:nvSpPr>
          <p:cNvPr id="6" name="Flecha: a la derecha con muesca 5">
            <a:extLst>
              <a:ext uri="{FF2B5EF4-FFF2-40B4-BE49-F238E27FC236}">
                <a16:creationId xmlns:a16="http://schemas.microsoft.com/office/drawing/2014/main" id="{12EF0F06-F2F9-4326-BB41-E1AE5A814242}"/>
              </a:ext>
            </a:extLst>
          </p:cNvPr>
          <p:cNvSpPr/>
          <p:nvPr/>
        </p:nvSpPr>
        <p:spPr>
          <a:xfrm>
            <a:off x="5090582" y="3810000"/>
            <a:ext cx="1428916" cy="9144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Rectángulo 7">
            <a:extLst>
              <a:ext uri="{FF2B5EF4-FFF2-40B4-BE49-F238E27FC236}">
                <a16:creationId xmlns:a16="http://schemas.microsoft.com/office/drawing/2014/main" id="{54FF6730-50A1-4BC0-8F50-20D31AFABBF1}"/>
              </a:ext>
            </a:extLst>
          </p:cNvPr>
          <p:cNvSpPr/>
          <p:nvPr/>
        </p:nvSpPr>
        <p:spPr>
          <a:xfrm>
            <a:off x="7743321" y="3648671"/>
            <a:ext cx="3310179" cy="923330"/>
          </a:xfrm>
          <a:prstGeom prst="rect">
            <a:avLst/>
          </a:prstGeom>
          <a:noFill/>
        </p:spPr>
        <p:txBody>
          <a:bodyPr wrap="square" lIns="91440" tIns="45720" rIns="91440" bIns="45720">
            <a:spAutoFit/>
          </a:bodyPr>
          <a:lstStyle/>
          <a:p>
            <a:pPr algn="ctr"/>
            <a:r>
              <a:rPr lang="es-ES" sz="5400" dirty="0">
                <a:ln w="0"/>
                <a:solidFill>
                  <a:schemeClr val="accent1"/>
                </a:solidFill>
                <a:effectLst>
                  <a:outerShdw blurRad="38100" dist="25400" dir="5400000" algn="ctr" rotWithShape="0">
                    <a:srgbClr val="6E747A">
                      <a:alpha val="43000"/>
                    </a:srgbClr>
                  </a:outerShdw>
                </a:effectLst>
              </a:rPr>
              <a:t>Épocas </a:t>
            </a:r>
          </a:p>
        </p:txBody>
      </p:sp>
    </p:spTree>
    <p:extLst>
      <p:ext uri="{BB962C8B-B14F-4D97-AF65-F5344CB8AC3E}">
        <p14:creationId xmlns:p14="http://schemas.microsoft.com/office/powerpoint/2010/main" val="2853230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3F666D-CE67-4F92-ABFA-A7E1D4624934}"/>
              </a:ext>
            </a:extLst>
          </p:cNvPr>
          <p:cNvSpPr>
            <a:spLocks noGrp="1"/>
          </p:cNvSpPr>
          <p:nvPr>
            <p:ph type="title"/>
          </p:nvPr>
        </p:nvSpPr>
        <p:spPr/>
        <p:txBody>
          <a:bodyPr/>
          <a:lstStyle/>
          <a:p>
            <a:r>
              <a:rPr lang="es-CL" dirty="0"/>
              <a:t>Impresionismo francés</a:t>
            </a:r>
          </a:p>
        </p:txBody>
      </p:sp>
      <p:sp>
        <p:nvSpPr>
          <p:cNvPr id="3" name="Marcador de contenido 2">
            <a:extLst>
              <a:ext uri="{FF2B5EF4-FFF2-40B4-BE49-F238E27FC236}">
                <a16:creationId xmlns:a16="http://schemas.microsoft.com/office/drawing/2014/main" id="{6968C4CB-9C21-4884-A433-706EA82ABD6E}"/>
              </a:ext>
            </a:extLst>
          </p:cNvPr>
          <p:cNvSpPr>
            <a:spLocks noGrp="1"/>
          </p:cNvSpPr>
          <p:nvPr>
            <p:ph idx="1"/>
          </p:nvPr>
        </p:nvSpPr>
        <p:spPr/>
        <p:txBody>
          <a:bodyPr/>
          <a:lstStyle/>
          <a:p>
            <a:pPr algn="just">
              <a:lnSpc>
                <a:spcPct val="150000"/>
              </a:lnSpc>
            </a:pPr>
            <a:r>
              <a:rPr lang="es-ES" dirty="0"/>
              <a:t>El concepto Impresionismo tiene su origen en el mundo de la pintura. En 1872, Claude Monet pinta un cuadro en el que refleja la sensación causada por el ascenso del sol entre la niebla sobre el río. En 1874 se expone en París esta obra junto a otras con las que compartía una estética similar. El título del cuadro de Monet es “</a:t>
            </a:r>
            <a:r>
              <a:rPr lang="es-ES" i="1" dirty="0"/>
              <a:t>Impresión, sol naciente”</a:t>
            </a:r>
            <a:r>
              <a:rPr lang="es-ES" dirty="0"/>
              <a:t>; de ahí el nombre del nuevo estilo. </a:t>
            </a:r>
            <a:endParaRPr lang="es-CL" dirty="0"/>
          </a:p>
        </p:txBody>
      </p:sp>
    </p:spTree>
    <p:extLst>
      <p:ext uri="{BB962C8B-B14F-4D97-AF65-F5344CB8AC3E}">
        <p14:creationId xmlns:p14="http://schemas.microsoft.com/office/powerpoint/2010/main" val="2411906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F7DE16-A858-44F9-976E-CB9A1E53F98B}"/>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C08F5AE9-8DD4-4B9F-B6A3-3775B17A9165}"/>
              </a:ext>
            </a:extLst>
          </p:cNvPr>
          <p:cNvSpPr>
            <a:spLocks noGrp="1"/>
          </p:cNvSpPr>
          <p:nvPr>
            <p:ph idx="1"/>
          </p:nvPr>
        </p:nvSpPr>
        <p:spPr/>
        <p:txBody>
          <a:bodyPr/>
          <a:lstStyle/>
          <a:p>
            <a:endParaRPr lang="es-CL"/>
          </a:p>
        </p:txBody>
      </p:sp>
      <p:pic>
        <p:nvPicPr>
          <p:cNvPr id="4" name="Imagen 3">
            <a:extLst>
              <a:ext uri="{FF2B5EF4-FFF2-40B4-BE49-F238E27FC236}">
                <a16:creationId xmlns:a16="http://schemas.microsoft.com/office/drawing/2014/main" id="{1740EB78-0570-4B12-9487-1BFCA5A65CDF}"/>
              </a:ext>
            </a:extLst>
          </p:cNvPr>
          <p:cNvPicPr>
            <a:picLocks noChangeAspect="1"/>
          </p:cNvPicPr>
          <p:nvPr/>
        </p:nvPicPr>
        <p:blipFill rotWithShape="1">
          <a:blip r:embed="rId2"/>
          <a:srcRect b="7006"/>
          <a:stretch/>
        </p:blipFill>
        <p:spPr>
          <a:xfrm>
            <a:off x="838200" y="257175"/>
            <a:ext cx="10607211" cy="6343650"/>
          </a:xfrm>
          <a:prstGeom prst="rect">
            <a:avLst/>
          </a:prstGeom>
        </p:spPr>
      </p:pic>
      <p:sp>
        <p:nvSpPr>
          <p:cNvPr id="6" name="CuadroTexto 5">
            <a:extLst>
              <a:ext uri="{FF2B5EF4-FFF2-40B4-BE49-F238E27FC236}">
                <a16:creationId xmlns:a16="http://schemas.microsoft.com/office/drawing/2014/main" id="{A7059CDA-70EE-4439-B8E9-84A691B83B71}"/>
              </a:ext>
            </a:extLst>
          </p:cNvPr>
          <p:cNvSpPr txBox="1"/>
          <p:nvPr/>
        </p:nvSpPr>
        <p:spPr>
          <a:xfrm>
            <a:off x="7582328" y="681037"/>
            <a:ext cx="2784297" cy="369332"/>
          </a:xfrm>
          <a:prstGeom prst="rect">
            <a:avLst/>
          </a:prstGeom>
          <a:noFill/>
        </p:spPr>
        <p:txBody>
          <a:bodyPr wrap="square" rtlCol="0">
            <a:spAutoFit/>
          </a:bodyPr>
          <a:lstStyle/>
          <a:p>
            <a:r>
              <a:rPr lang="es-CL" i="1" dirty="0"/>
              <a:t>Impresión, sol naciente</a:t>
            </a:r>
          </a:p>
        </p:txBody>
      </p:sp>
    </p:spTree>
    <p:extLst>
      <p:ext uri="{BB962C8B-B14F-4D97-AF65-F5344CB8AC3E}">
        <p14:creationId xmlns:p14="http://schemas.microsoft.com/office/powerpoint/2010/main" val="116187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3F156C-0F6D-44C3-B413-2C2F2531080D}"/>
              </a:ext>
            </a:extLst>
          </p:cNvPr>
          <p:cNvSpPr>
            <a:spLocks noGrp="1"/>
          </p:cNvSpPr>
          <p:nvPr>
            <p:ph type="title"/>
          </p:nvPr>
        </p:nvSpPr>
        <p:spPr>
          <a:xfrm>
            <a:off x="4965430" y="629268"/>
            <a:ext cx="6586491" cy="1286160"/>
          </a:xfrm>
        </p:spPr>
        <p:txBody>
          <a:bodyPr anchor="b">
            <a:normAutofit/>
          </a:bodyPr>
          <a:lstStyle/>
          <a:p>
            <a:r>
              <a:rPr lang="es-CL" sz="4100"/>
              <a:t>Características de Impresionismo Musical</a:t>
            </a:r>
          </a:p>
        </p:txBody>
      </p:sp>
      <p:sp>
        <p:nvSpPr>
          <p:cNvPr id="3" name="Marcador de contenido 2">
            <a:extLst>
              <a:ext uri="{FF2B5EF4-FFF2-40B4-BE49-F238E27FC236}">
                <a16:creationId xmlns:a16="http://schemas.microsoft.com/office/drawing/2014/main" id="{ECA7584E-3B8A-4A30-933D-3BE64F1B36A9}"/>
              </a:ext>
            </a:extLst>
          </p:cNvPr>
          <p:cNvSpPr>
            <a:spLocks noGrp="1"/>
          </p:cNvSpPr>
          <p:nvPr>
            <p:ph idx="1"/>
          </p:nvPr>
        </p:nvSpPr>
        <p:spPr>
          <a:xfrm>
            <a:off x="5791200" y="2438400"/>
            <a:ext cx="5760720" cy="3785419"/>
          </a:xfrm>
        </p:spPr>
        <p:txBody>
          <a:bodyPr>
            <a:normAutofit/>
          </a:bodyPr>
          <a:lstStyle/>
          <a:p>
            <a:pPr algn="just">
              <a:lnSpc>
                <a:spcPct val="150000"/>
              </a:lnSpc>
            </a:pPr>
            <a:r>
              <a:rPr lang="es-ES" sz="2400" dirty="0"/>
              <a:t>La melodía se desdibuja, se fragmenta; en ella se pierde la cuadratura de las frases y no se aprecian con claridad las cadencias. </a:t>
            </a:r>
          </a:p>
          <a:p>
            <a:pPr algn="just">
              <a:lnSpc>
                <a:spcPct val="150000"/>
              </a:lnSpc>
            </a:pPr>
            <a:r>
              <a:rPr lang="es-ES" sz="2400" dirty="0"/>
              <a:t>La atmósfera sonora es imprecisa, como la línea en la pintura, y presenta cambios rítmicos constantes.</a:t>
            </a:r>
            <a:endParaRPr lang="es-CL" sz="2400" dirty="0"/>
          </a:p>
        </p:txBody>
      </p:sp>
      <p:pic>
        <p:nvPicPr>
          <p:cNvPr id="4" name="Imagen 3">
            <a:extLst>
              <a:ext uri="{FF2B5EF4-FFF2-40B4-BE49-F238E27FC236}">
                <a16:creationId xmlns:a16="http://schemas.microsoft.com/office/drawing/2014/main" id="{22E129E1-A7D4-48D5-939B-603DA29A83D3}"/>
              </a:ext>
            </a:extLst>
          </p:cNvPr>
          <p:cNvPicPr>
            <a:picLocks noChangeAspect="1"/>
          </p:cNvPicPr>
          <p:nvPr/>
        </p:nvPicPr>
        <p:blipFill rotWithShape="1">
          <a:blip r:embed="rId2"/>
          <a:srcRect r="5793"/>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3C80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684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1E74CAA-3C9E-4EFD-B322-C893637088BB}"/>
              </a:ext>
            </a:extLst>
          </p:cNvPr>
          <p:cNvPicPr>
            <a:picLocks noChangeAspect="1"/>
          </p:cNvPicPr>
          <p:nvPr/>
        </p:nvPicPr>
        <p:blipFill rotWithShape="1">
          <a:blip r:embed="rId2">
            <a:alphaModFix/>
          </a:blip>
          <a:srcRect t="4301" r="-2" b="25178"/>
          <a:stretch/>
        </p:blipFill>
        <p:spPr>
          <a:xfrm>
            <a:off x="5797543"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Marcador de contenido 2">
            <a:extLst>
              <a:ext uri="{FF2B5EF4-FFF2-40B4-BE49-F238E27FC236}">
                <a16:creationId xmlns:a16="http://schemas.microsoft.com/office/drawing/2014/main" id="{F40C82A6-42C3-402F-8B30-1E2BF4343E07}"/>
              </a:ext>
            </a:extLst>
          </p:cNvPr>
          <p:cNvSpPr>
            <a:spLocks noGrp="1"/>
          </p:cNvSpPr>
          <p:nvPr>
            <p:ph idx="1"/>
          </p:nvPr>
        </p:nvSpPr>
        <p:spPr>
          <a:xfrm>
            <a:off x="804997" y="1356189"/>
            <a:ext cx="4706803" cy="4704784"/>
          </a:xfrm>
        </p:spPr>
        <p:txBody>
          <a:bodyPr anchor="ctr">
            <a:normAutofit fontScale="85000" lnSpcReduction="20000"/>
          </a:bodyPr>
          <a:lstStyle/>
          <a:p>
            <a:pPr algn="just">
              <a:lnSpc>
                <a:spcPct val="150000"/>
              </a:lnSpc>
            </a:pPr>
            <a:r>
              <a:rPr lang="es-ES" sz="2400" dirty="0">
                <a:solidFill>
                  <a:srgbClr val="000000"/>
                </a:solidFill>
              </a:rPr>
              <a:t>Se utilizan los modos griegos antiguos (lidio, dorio, jónico, etc.) y escalas exóticas como la pentatónica o la de tonos enteros </a:t>
            </a:r>
          </a:p>
          <a:p>
            <a:pPr algn="just">
              <a:lnSpc>
                <a:spcPct val="150000"/>
              </a:lnSpc>
            </a:pPr>
            <a:r>
              <a:rPr lang="es-ES" sz="2400" dirty="0">
                <a:solidFill>
                  <a:srgbClr val="000000"/>
                </a:solidFill>
              </a:rPr>
              <a:t>El sonido surge de acordes independientes sin una tonalidad definida; son acordes borrosos, nebulosos, que crean un efecto de impresión. </a:t>
            </a:r>
          </a:p>
          <a:p>
            <a:pPr algn="just">
              <a:lnSpc>
                <a:spcPct val="150000"/>
              </a:lnSpc>
            </a:pPr>
            <a:r>
              <a:rPr lang="es-ES" sz="2400" dirty="0">
                <a:solidFill>
                  <a:srgbClr val="000000"/>
                </a:solidFill>
              </a:rPr>
              <a:t>La composición se organiza con formas libres.</a:t>
            </a:r>
            <a:endParaRPr lang="es-CL" sz="2400" dirty="0">
              <a:solidFill>
                <a:srgbClr val="000000"/>
              </a:solidFill>
            </a:endParaRPr>
          </a:p>
        </p:txBody>
      </p:sp>
    </p:spTree>
    <p:extLst>
      <p:ext uri="{BB962C8B-B14F-4D97-AF65-F5344CB8AC3E}">
        <p14:creationId xmlns:p14="http://schemas.microsoft.com/office/powerpoint/2010/main" val="552436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4279615-49A7-4E38-A085-55886A2C2AC1}"/>
              </a:ext>
            </a:extLst>
          </p:cNvPr>
          <p:cNvPicPr>
            <a:picLocks noChangeAspect="1"/>
          </p:cNvPicPr>
          <p:nvPr/>
        </p:nvPicPr>
        <p:blipFill rotWithShape="1">
          <a:blip r:embed="rId2"/>
          <a:srcRect t="23987"/>
          <a:stretch/>
        </p:blipFill>
        <p:spPr>
          <a:xfrm>
            <a:off x="-1" y="10"/>
            <a:ext cx="12192000" cy="6857990"/>
          </a:xfrm>
          <a:prstGeom prst="rect">
            <a:avLst/>
          </a:prstGeom>
        </p:spPr>
      </p:pic>
      <p:sp>
        <p:nvSpPr>
          <p:cNvPr id="14"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ítulo 1">
            <a:extLst>
              <a:ext uri="{FF2B5EF4-FFF2-40B4-BE49-F238E27FC236}">
                <a16:creationId xmlns:a16="http://schemas.microsoft.com/office/drawing/2014/main" id="{4F49AE8B-CE9F-4D2C-BE39-336C4071AFDE}"/>
              </a:ext>
            </a:extLst>
          </p:cNvPr>
          <p:cNvSpPr>
            <a:spLocks noGrp="1"/>
          </p:cNvSpPr>
          <p:nvPr>
            <p:ph type="title"/>
          </p:nvPr>
        </p:nvSpPr>
        <p:spPr>
          <a:xfrm>
            <a:off x="709448" y="1913950"/>
            <a:ext cx="4204137" cy="1342754"/>
          </a:xfrm>
        </p:spPr>
        <p:txBody>
          <a:bodyPr>
            <a:normAutofit/>
          </a:bodyPr>
          <a:lstStyle/>
          <a:p>
            <a:pPr algn="ctr"/>
            <a:r>
              <a:rPr lang="es-CL" sz="3600"/>
              <a:t>Aspectos económicos del Impresionismo</a:t>
            </a:r>
          </a:p>
        </p:txBody>
      </p:sp>
      <p:cxnSp>
        <p:nvCxnSpPr>
          <p:cNvPr id="16" name="Straight Connector 15">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2966CDF3-9DDD-4654-99FC-D264E91CB0BA}"/>
              </a:ext>
            </a:extLst>
          </p:cNvPr>
          <p:cNvSpPr>
            <a:spLocks noGrp="1"/>
          </p:cNvSpPr>
          <p:nvPr>
            <p:ph idx="1"/>
          </p:nvPr>
        </p:nvSpPr>
        <p:spPr>
          <a:xfrm>
            <a:off x="525516" y="3417573"/>
            <a:ext cx="4593021" cy="2619839"/>
          </a:xfrm>
        </p:spPr>
        <p:txBody>
          <a:bodyPr anchor="ctr">
            <a:normAutofit/>
          </a:bodyPr>
          <a:lstStyle/>
          <a:p>
            <a:r>
              <a:rPr lang="es-ES" sz="1800" b="0" i="0">
                <a:effectLst/>
                <a:latin typeface="Verdana" panose="020B0604030504040204" pitchFamily="34" charset="0"/>
              </a:rPr>
              <a:t>El país se dotó de infraestructuras modernas, de un nuevo sistema financiero, bancario y comercial y superó en 1870 su retraso industrial con el Reino Unido, en parte gracias a la política voluntarista del emperador francés.</a:t>
            </a:r>
            <a:endParaRPr lang="es-CL" sz="1800"/>
          </a:p>
        </p:txBody>
      </p:sp>
    </p:spTree>
    <p:extLst>
      <p:ext uri="{BB962C8B-B14F-4D97-AF65-F5344CB8AC3E}">
        <p14:creationId xmlns:p14="http://schemas.microsoft.com/office/powerpoint/2010/main" val="1577271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Marcador de contenido 3">
            <a:extLst>
              <a:ext uri="{FF2B5EF4-FFF2-40B4-BE49-F238E27FC236}">
                <a16:creationId xmlns:a16="http://schemas.microsoft.com/office/drawing/2014/main" id="{B1184054-90C5-44CA-925B-CB0A35293422}"/>
              </a:ext>
            </a:extLst>
          </p:cNvPr>
          <p:cNvPicPr>
            <a:picLocks noGrp="1" noChangeAspect="1"/>
          </p:cNvPicPr>
          <p:nvPr>
            <p:ph idx="1"/>
          </p:nvPr>
        </p:nvPicPr>
        <p:blipFill rotWithShape="1">
          <a:blip r:embed="rId2"/>
          <a:srcRect t="19811" b="12634"/>
          <a:stretch/>
        </p:blipFill>
        <p:spPr>
          <a:xfrm>
            <a:off x="20" y="1282"/>
            <a:ext cx="12191980" cy="6856718"/>
          </a:xfrm>
          <a:prstGeom prst="rect">
            <a:avLst/>
          </a:prstGeom>
        </p:spPr>
      </p:pic>
    </p:spTree>
    <p:extLst>
      <p:ext uri="{BB962C8B-B14F-4D97-AF65-F5344CB8AC3E}">
        <p14:creationId xmlns:p14="http://schemas.microsoft.com/office/powerpoint/2010/main" val="544056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14A4BAA-4B3D-4785-8645-6A9B8EFFABA0}"/>
              </a:ext>
            </a:extLst>
          </p:cNvPr>
          <p:cNvPicPr>
            <a:picLocks noChangeAspect="1"/>
          </p:cNvPicPr>
          <p:nvPr/>
        </p:nvPicPr>
        <p:blipFill rotWithShape="1">
          <a:blip r:embed="rId2">
            <a:alphaModFix/>
          </a:blip>
          <a:srcRect l="14"/>
          <a:stretch/>
        </p:blipFill>
        <p:spPr>
          <a:xfrm>
            <a:off x="5797543" y="10"/>
            <a:ext cx="6394152" cy="685799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ítulo 1">
            <a:extLst>
              <a:ext uri="{FF2B5EF4-FFF2-40B4-BE49-F238E27FC236}">
                <a16:creationId xmlns:a16="http://schemas.microsoft.com/office/drawing/2014/main" id="{B14491A3-0EED-4978-B3B6-CE12326EFB2E}"/>
              </a:ext>
            </a:extLst>
          </p:cNvPr>
          <p:cNvSpPr>
            <a:spLocks noGrp="1"/>
          </p:cNvSpPr>
          <p:nvPr>
            <p:ph type="title"/>
          </p:nvPr>
        </p:nvSpPr>
        <p:spPr>
          <a:xfrm>
            <a:off x="804998" y="798445"/>
            <a:ext cx="4803636" cy="1311664"/>
          </a:xfrm>
        </p:spPr>
        <p:txBody>
          <a:bodyPr>
            <a:normAutofit/>
          </a:bodyPr>
          <a:lstStyle/>
          <a:p>
            <a:r>
              <a:rPr lang="es-CL">
                <a:solidFill>
                  <a:srgbClr val="000000"/>
                </a:solidFill>
              </a:rPr>
              <a:t>Impresionismo y Arquitectura</a:t>
            </a:r>
          </a:p>
        </p:txBody>
      </p:sp>
      <p:sp>
        <p:nvSpPr>
          <p:cNvPr id="3" name="Marcador de contenido 2">
            <a:extLst>
              <a:ext uri="{FF2B5EF4-FFF2-40B4-BE49-F238E27FC236}">
                <a16:creationId xmlns:a16="http://schemas.microsoft.com/office/drawing/2014/main" id="{D9B05CA4-02BC-4FF0-AE79-FA718C4C59D8}"/>
              </a:ext>
            </a:extLst>
          </p:cNvPr>
          <p:cNvSpPr>
            <a:spLocks noGrp="1"/>
          </p:cNvSpPr>
          <p:nvPr>
            <p:ph idx="1"/>
          </p:nvPr>
        </p:nvSpPr>
        <p:spPr>
          <a:xfrm>
            <a:off x="804997" y="2272143"/>
            <a:ext cx="4706803" cy="3985782"/>
          </a:xfrm>
        </p:spPr>
        <p:txBody>
          <a:bodyPr anchor="ctr">
            <a:normAutofit lnSpcReduction="10000"/>
          </a:bodyPr>
          <a:lstStyle/>
          <a:p>
            <a:pPr>
              <a:lnSpc>
                <a:spcPct val="150000"/>
              </a:lnSpc>
            </a:pPr>
            <a:r>
              <a:rPr lang="es-ES" sz="2000" b="0" i="0" dirty="0" err="1">
                <a:solidFill>
                  <a:srgbClr val="000000"/>
                </a:solidFill>
                <a:effectLst/>
                <a:latin typeface="Verdana" panose="020B0604030504040204" pitchFamily="34" charset="0"/>
              </a:rPr>
              <a:t>Napoléon</a:t>
            </a:r>
            <a:r>
              <a:rPr lang="es-ES" sz="2000" b="0" i="0" dirty="0">
                <a:solidFill>
                  <a:srgbClr val="000000"/>
                </a:solidFill>
                <a:effectLst/>
                <a:latin typeface="Verdana" panose="020B0604030504040204" pitchFamily="34" charset="0"/>
              </a:rPr>
              <a:t> III impulsó los trabajos del Barón HAUSSMANN en París, que hicieron de esta ciudad una de las capitales más bellas del mundo. Grandes secciones de la ciudad se demolieron y el trazado de viejas y complicadas calles se reemplazó por anchas avenidas.</a:t>
            </a:r>
            <a:endParaRPr lang="es-CL" sz="2000" dirty="0">
              <a:solidFill>
                <a:srgbClr val="000000"/>
              </a:solidFill>
            </a:endParaRPr>
          </a:p>
        </p:txBody>
      </p:sp>
    </p:spTree>
    <p:extLst>
      <p:ext uri="{BB962C8B-B14F-4D97-AF65-F5344CB8AC3E}">
        <p14:creationId xmlns:p14="http://schemas.microsoft.com/office/powerpoint/2010/main" val="17672467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562</Words>
  <Application>Microsoft Office PowerPoint</Application>
  <PresentationFormat>Panorámica</PresentationFormat>
  <Paragraphs>68</Paragraphs>
  <Slides>16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16</vt:i4>
      </vt:variant>
    </vt:vector>
  </HeadingPairs>
  <TitlesOfParts>
    <vt:vector size="23" baseType="lpstr">
      <vt:lpstr>Algerian</vt:lpstr>
      <vt:lpstr>Arial</vt:lpstr>
      <vt:lpstr>Calibri</vt:lpstr>
      <vt:lpstr>Calibri Light</vt:lpstr>
      <vt:lpstr>Roboto</vt:lpstr>
      <vt:lpstr>Verdana</vt:lpstr>
      <vt:lpstr>Tema de Office</vt:lpstr>
      <vt:lpstr>Clases Música NM1 PPT 14</vt:lpstr>
      <vt:lpstr>Historia de la Música</vt:lpstr>
      <vt:lpstr>Impresionismo francés</vt:lpstr>
      <vt:lpstr>Presentación de PowerPoint</vt:lpstr>
      <vt:lpstr>Características de Impresionismo Musical</vt:lpstr>
      <vt:lpstr>Presentación de PowerPoint</vt:lpstr>
      <vt:lpstr>Aspectos económicos del Impresionismo</vt:lpstr>
      <vt:lpstr>Presentación de PowerPoint</vt:lpstr>
      <vt:lpstr>Impresionismo y Arquitectura</vt:lpstr>
      <vt:lpstr>Compositores más relevantes</vt:lpstr>
      <vt:lpstr>Compositores impresionistas en otros países</vt:lpstr>
      <vt:lpstr>Audiciones</vt:lpstr>
      <vt:lpstr>Presentación de PowerPoint</vt:lpstr>
      <vt:lpstr>Actividad Musical 1°</vt:lpstr>
      <vt:lpstr>Actividad Musical 2°</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Clases Música NM1 PPT 14</dc:title>
  <dc:creator>Claudia Coñuecar</dc:creator>
  <cp:lastModifiedBy>Claudia Coñuecar</cp:lastModifiedBy>
  <cp:revision>1</cp:revision>
  <dcterms:created xsi:type="dcterms:W3CDTF">2020-11-12T23:48:54Z</dcterms:created>
  <dcterms:modified xsi:type="dcterms:W3CDTF">2020-11-14T01:19:02Z</dcterms:modified>
</cp:coreProperties>
</file>