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sldIdLst>
    <p:sldId id="256" r:id="rId2"/>
    <p:sldId id="258" r:id="rId3"/>
    <p:sldId id="269" r:id="rId4"/>
    <p:sldId id="272" r:id="rId5"/>
    <p:sldId id="273" r:id="rId6"/>
    <p:sldId id="274" r:id="rId7"/>
    <p:sldId id="275" r:id="rId8"/>
    <p:sldId id="276" r:id="rId9"/>
    <p:sldId id="257" r:id="rId10"/>
    <p:sldId id="277" r:id="rId11"/>
    <p:sldId id="278" r:id="rId12"/>
    <p:sldId id="279" r:id="rId13"/>
    <p:sldId id="261" r:id="rId14"/>
    <p:sldId id="281" r:id="rId15"/>
    <p:sldId id="280" r:id="rId16"/>
    <p:sldId id="267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895037-8B9C-49E3-9E0F-71F4B7AD8E30}" v="3" dt="2020-11-13T23:30:05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FB895037-8B9C-49E3-9E0F-71F4B7AD8E30}"/>
    <pc:docChg chg="custSel modSld">
      <pc:chgData name="Claudia Coñuecar" userId="40a48c7a74c5fee3" providerId="LiveId" clId="{FB895037-8B9C-49E3-9E0F-71F4B7AD8E30}" dt="2020-11-13T23:42:34.624" v="84" actId="20577"/>
      <pc:docMkLst>
        <pc:docMk/>
      </pc:docMkLst>
      <pc:sldChg chg="modSp mod">
        <pc:chgData name="Claudia Coñuecar" userId="40a48c7a74c5fee3" providerId="LiveId" clId="{FB895037-8B9C-49E3-9E0F-71F4B7AD8E30}" dt="2020-11-13T23:39:37.030" v="79" actId="14100"/>
        <pc:sldMkLst>
          <pc:docMk/>
          <pc:sldMk cId="903001012" sldId="277"/>
        </pc:sldMkLst>
        <pc:picChg chg="mod modCrop">
          <ac:chgData name="Claudia Coñuecar" userId="40a48c7a74c5fee3" providerId="LiveId" clId="{FB895037-8B9C-49E3-9E0F-71F4B7AD8E30}" dt="2020-11-13T23:39:37.030" v="79" actId="14100"/>
          <ac:picMkLst>
            <pc:docMk/>
            <pc:sldMk cId="903001012" sldId="277"/>
            <ac:picMk id="4" creationId="{63B2B912-C7E4-4E57-BFD3-1CDAA366E71A}"/>
          </ac:picMkLst>
        </pc:picChg>
      </pc:sldChg>
      <pc:sldChg chg="modSp mod">
        <pc:chgData name="Claudia Coñuecar" userId="40a48c7a74c5fee3" providerId="LiveId" clId="{FB895037-8B9C-49E3-9E0F-71F4B7AD8E30}" dt="2020-11-13T23:42:34.624" v="84" actId="20577"/>
        <pc:sldMkLst>
          <pc:docMk/>
          <pc:sldMk cId="2185281137" sldId="281"/>
        </pc:sldMkLst>
        <pc:spChg chg="mod">
          <ac:chgData name="Claudia Coñuecar" userId="40a48c7a74c5fee3" providerId="LiveId" clId="{FB895037-8B9C-49E3-9E0F-71F4B7AD8E30}" dt="2020-11-13T23:42:34.624" v="84" actId="20577"/>
          <ac:spMkLst>
            <pc:docMk/>
            <pc:sldMk cId="2185281137" sldId="281"/>
            <ac:spMk id="3" creationId="{44E81E16-377A-47DB-BA0F-31782C1238E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026922" y="-26863"/>
          <a:ext cx="4242681" cy="4242681"/>
        </a:xfrm>
        <a:prstGeom prst="circularArrow">
          <a:avLst>
            <a:gd name="adj1" fmla="val 5544"/>
            <a:gd name="adj2" fmla="val 330680"/>
            <a:gd name="adj3" fmla="val 13738603"/>
            <a:gd name="adj4" fmla="val 17408720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138972" y="1810"/>
          <a:ext cx="2018581" cy="10092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Cualidades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Del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Sonido</a:t>
          </a:r>
        </a:p>
      </dsp:txBody>
      <dsp:txXfrm>
        <a:off x="4188241" y="51079"/>
        <a:ext cx="1920043" cy="910752"/>
      </dsp:txXfrm>
    </dsp:sp>
    <dsp:sp modelId="{9F2ED76C-3B3C-418A-B0B2-C9CEC36C67B6}">
      <dsp:nvSpPr>
        <dsp:cNvPr id="0" name=""/>
        <dsp:cNvSpPr/>
      </dsp:nvSpPr>
      <dsp:spPr>
        <a:xfrm>
          <a:off x="5859667" y="1251968"/>
          <a:ext cx="2018581" cy="1009290"/>
        </a:xfrm>
        <a:prstGeom prst="roundRect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Figuras Rítmicas</a:t>
          </a:r>
        </a:p>
      </dsp:txBody>
      <dsp:txXfrm>
        <a:off x="5908936" y="1301237"/>
        <a:ext cx="1920043" cy="910752"/>
      </dsp:txXfrm>
    </dsp:sp>
    <dsp:sp modelId="{4F5C6906-A244-448A-B962-CD7CF5350C14}">
      <dsp:nvSpPr>
        <dsp:cNvPr id="0" name=""/>
        <dsp:cNvSpPr/>
      </dsp:nvSpPr>
      <dsp:spPr>
        <a:xfrm>
          <a:off x="5202420" y="3274767"/>
          <a:ext cx="2018581" cy="100929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Instrumentos</a:t>
          </a:r>
        </a:p>
      </dsp:txBody>
      <dsp:txXfrm>
        <a:off x="5251689" y="3324036"/>
        <a:ext cx="1920043" cy="910752"/>
      </dsp:txXfrm>
    </dsp:sp>
    <dsp:sp modelId="{362E7E73-F5E4-4914-8E83-0E774718138D}">
      <dsp:nvSpPr>
        <dsp:cNvPr id="0" name=""/>
        <dsp:cNvSpPr/>
      </dsp:nvSpPr>
      <dsp:spPr>
        <a:xfrm>
          <a:off x="3075524" y="3274767"/>
          <a:ext cx="2018581" cy="1009290"/>
        </a:xfrm>
        <a:prstGeom prst="roundRect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Notas Musicales</a:t>
          </a:r>
        </a:p>
      </dsp:txBody>
      <dsp:txXfrm>
        <a:off x="3124793" y="3324036"/>
        <a:ext cx="1920043" cy="910752"/>
      </dsp:txXfrm>
    </dsp:sp>
    <dsp:sp modelId="{774A84B4-5081-41FE-B49B-9422A21B28AF}">
      <dsp:nvSpPr>
        <dsp:cNvPr id="0" name=""/>
        <dsp:cNvSpPr/>
      </dsp:nvSpPr>
      <dsp:spPr>
        <a:xfrm>
          <a:off x="2418277" y="1251968"/>
          <a:ext cx="2018581" cy="100929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noProof="0" dirty="0"/>
            <a:t>Volumen</a:t>
          </a:r>
        </a:p>
      </dsp:txBody>
      <dsp:txXfrm>
        <a:off x="2467546" y="1301237"/>
        <a:ext cx="1920043" cy="91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538E0-BB67-40CA-B683-747519C3EFC3}" type="datetimeFigureOut">
              <a:rPr lang="es-CL" smtClean="0"/>
              <a:t>13-11-2020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5D933-B130-4E49-A8C7-75521EA35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61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40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2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6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04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0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0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1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4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9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0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gQlgtnwUo4" TargetMode="External"/><Relationship Id="rId2" Type="http://schemas.openxmlformats.org/officeDocument/2006/relationships/hyperlink" Target="https://youtu.be/T3ltjzIwmi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F30F4-1641-4C89-BDB5-8629F1E6C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r>
              <a:rPr lang="es-CL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Clases de Música </a:t>
            </a:r>
            <a:br>
              <a:rPr lang="es-CL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CL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14</a:t>
            </a:r>
            <a:endParaRPr lang="es-CL" sz="5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1E650-744F-4FA4-97A9-44405BD81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r>
              <a:rPr lang="es-C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Claudia Coñuecar</a:t>
            </a:r>
          </a:p>
          <a:p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Un par de nubes&#10;&#10;Descripción generada automáticamente">
            <a:extLst>
              <a:ext uri="{FF2B5EF4-FFF2-40B4-BE49-F238E27FC236}">
                <a16:creationId xmlns:a16="http://schemas.microsoft.com/office/drawing/2014/main" id="{CFF5EF28-AA8F-4FB5-951A-36C965929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9" r="17421" b="-1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FABF5738-F0C6-4C51-8035-C9CCF1BA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20" y="4249284"/>
            <a:ext cx="1559133" cy="17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216831-886E-416F-8CBA-0F299E76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s-CL" sz="5400" dirty="0"/>
              <a:t>Instrumentos Musicales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B2B912-C7E4-4E57-BFD3-1CDAA366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746961" y="501652"/>
            <a:ext cx="4428229" cy="605684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007DF-3F4B-4A74-BA38-0A4B2D93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L" sz="4000" dirty="0"/>
              <a:t>Familias: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Cuerdas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Percusión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Viento</a:t>
            </a:r>
          </a:p>
          <a:p>
            <a:pPr marL="0" indent="0">
              <a:buNone/>
            </a:pPr>
            <a:endParaRPr lang="es-CL" sz="1800" dirty="0"/>
          </a:p>
          <a:p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0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BE08-0A2B-4E2B-A811-F7FDF970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Instrumentos de Cuerdas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7A61C-0BF1-4502-B2BC-03931514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2647156"/>
            <a:ext cx="10515600" cy="2370138"/>
          </a:xfrm>
        </p:spPr>
        <p:txBody>
          <a:bodyPr/>
          <a:lstStyle/>
          <a:p>
            <a:r>
              <a:rPr lang="es-CL" dirty="0"/>
              <a:t>Cuerda Pulsada</a:t>
            </a:r>
          </a:p>
          <a:p>
            <a:r>
              <a:rPr lang="es-CL" dirty="0"/>
              <a:t>Cuerda Percutida</a:t>
            </a:r>
          </a:p>
          <a:p>
            <a:r>
              <a:rPr lang="es-CL" dirty="0"/>
              <a:t>Cuerda Frotada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E17FFA-6BBB-4071-9950-85827E9A8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5"/>
          <a:stretch/>
        </p:blipFill>
        <p:spPr>
          <a:xfrm>
            <a:off x="6191249" y="1795463"/>
            <a:ext cx="4772025" cy="42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7C472-CB52-475C-BC4A-7E3F55A9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Cuerda Pulsada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A4E938D-88EB-406D-B12F-C9C9A237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672" y="1582586"/>
            <a:ext cx="6020656" cy="48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Razones por las que usar la púa de guitarra — Unyc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1518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bre toca arpa en metro de Manhattan | El Sum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12091" y="1573786"/>
            <a:ext cx="4434721" cy="3710427"/>
          </a:xfrm>
        </p:spPr>
        <p:txBody>
          <a:bodyPr anchor="t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L" dirty="0"/>
              <a:t>Los instrumentos de cuerda pulsada suenan cuando sus cuerdas son “pulsadas” o tocadas con los dedos, con una púa o “uñeta”.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08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23F70-3F65-4388-AB37-0ED659AB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Audición de instrumentos de cuerda pulsada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81E16-377A-47DB-BA0F-31782C12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Roboto"/>
              </a:rPr>
              <a:t>Fantasía en La menor Laúd. David Kellner (1749)</a:t>
            </a:r>
          </a:p>
          <a:p>
            <a:r>
              <a:rPr lang="es-ES" b="0" i="0" dirty="0">
                <a:effectLst/>
                <a:latin typeface="Roboto"/>
                <a:hlinkClick r:id="rId2"/>
              </a:rPr>
              <a:t>https://youtu.be/T3ltjzIwmiw</a:t>
            </a:r>
            <a:endParaRPr lang="es-ES" dirty="0">
              <a:latin typeface="Roboto"/>
            </a:endParaRPr>
          </a:p>
          <a:p>
            <a:endParaRPr lang="es-ES" b="0" i="0" dirty="0">
              <a:effectLst/>
              <a:latin typeface="Roboto"/>
            </a:endParaRPr>
          </a:p>
          <a:p>
            <a:r>
              <a:rPr lang="es-ES" b="0" i="0" dirty="0">
                <a:effectLst/>
                <a:latin typeface="Roboto"/>
              </a:rPr>
              <a:t>“Cielito lindo” Cítara </a:t>
            </a:r>
            <a:r>
              <a:rPr lang="es-ES" b="0" i="0" dirty="0">
                <a:effectLst/>
                <a:latin typeface="Roboto"/>
                <a:hlinkClick r:id="rId3"/>
              </a:rPr>
              <a:t>https://youtu.be/zgQlgtnwUo4</a:t>
            </a:r>
            <a:endParaRPr lang="es-ES" b="0" i="0" dirty="0">
              <a:effectLst/>
              <a:latin typeface="Roboto"/>
            </a:endParaRPr>
          </a:p>
          <a:p>
            <a:endParaRPr lang="es-ES" dirty="0">
              <a:latin typeface="Roboto"/>
            </a:endParaRPr>
          </a:p>
          <a:p>
            <a:r>
              <a:rPr lang="es-ES" b="0" i="0" dirty="0">
                <a:effectLst/>
                <a:latin typeface="Roboto"/>
              </a:rPr>
              <a:t>Marcha Nupcial en arpa: https://youtu.be/1PHZBqBJrOQ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281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8BFE5-52D9-47DB-AB64-0C417D05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0D5FF-BACA-4C52-AE0B-A73406B3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dirty="0"/>
              <a:t>Contesta las siguientes preguntas:</a:t>
            </a:r>
          </a:p>
          <a:p>
            <a:pPr marL="0" indent="0">
              <a:buNone/>
            </a:pPr>
            <a:r>
              <a:rPr lang="es-CL" dirty="0"/>
              <a:t>1.- ¿A qué cualidad del sonido corresponden los instrumentos musicales?</a:t>
            </a:r>
          </a:p>
          <a:p>
            <a:pPr marL="0" indent="0">
              <a:buNone/>
            </a:pPr>
            <a:r>
              <a:rPr lang="es-CL" dirty="0"/>
              <a:t>2.- ¿Qué nos permite diferenciar el timbre?</a:t>
            </a:r>
          </a:p>
          <a:p>
            <a:pPr marL="0" indent="0">
              <a:buNone/>
            </a:pPr>
            <a:r>
              <a:rPr lang="es-CL" dirty="0"/>
              <a:t>3.- ¿A qué se asemeja las huellas dactilares?</a:t>
            </a:r>
          </a:p>
          <a:p>
            <a:pPr marL="0" indent="0">
              <a:buNone/>
            </a:pPr>
            <a:r>
              <a:rPr lang="es-CL" dirty="0"/>
              <a:t>4.- ¿Cuáles son las familias de los instrumentos musicales?</a:t>
            </a:r>
          </a:p>
          <a:p>
            <a:pPr marL="0" indent="0">
              <a:buNone/>
            </a:pPr>
            <a:r>
              <a:rPr lang="es-CL" dirty="0"/>
              <a:t>5.- Nombra 4 instrumentos de cuerda pulsada</a:t>
            </a:r>
          </a:p>
          <a:p>
            <a:pPr marL="0" indent="0">
              <a:buNone/>
            </a:pPr>
            <a:r>
              <a:rPr lang="es-CL" dirty="0"/>
              <a:t>6.- ¿Cómo suenan los instrumentos de cuerda pulsada?</a:t>
            </a:r>
          </a:p>
          <a:p>
            <a:pPr marL="0" indent="0">
              <a:buNone/>
            </a:pPr>
            <a:r>
              <a:rPr lang="es-CL" dirty="0"/>
              <a:t>7.- En tu familia eres capaz de distinguir las voces?</a:t>
            </a:r>
          </a:p>
        </p:txBody>
      </p:sp>
    </p:spTree>
    <p:extLst>
      <p:ext uri="{BB962C8B-B14F-4D97-AF65-F5344CB8AC3E}">
        <p14:creationId xmlns:p14="http://schemas.microsoft.com/office/powerpoint/2010/main" val="404869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EC256-FE34-472E-9E5D-1E14E9EA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129A6-6270-4653-9FF3-432EEF53A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CL" dirty="0"/>
              <a:t>PLAZO DE ENTREGA: </a:t>
            </a:r>
          </a:p>
          <a:p>
            <a:pPr>
              <a:lnSpc>
                <a:spcPct val="150000"/>
              </a:lnSpc>
            </a:pPr>
            <a:r>
              <a:rPr lang="es-CL" b="1" dirty="0"/>
              <a:t>Lunes 23 de Noviembre</a:t>
            </a:r>
          </a:p>
          <a:p>
            <a:pPr>
              <a:lnSpc>
                <a:spcPct val="150000"/>
              </a:lnSpc>
            </a:pPr>
            <a:r>
              <a:rPr lang="es-CL" dirty="0"/>
              <a:t>Indicar Nombre y curso</a:t>
            </a:r>
          </a:p>
          <a:p>
            <a:pPr>
              <a:lnSpc>
                <a:spcPct val="150000"/>
              </a:lnSpc>
            </a:pPr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pPr>
              <a:lnSpc>
                <a:spcPct val="150000"/>
              </a:lnSpc>
            </a:pPr>
            <a:r>
              <a:rPr lang="es-CL" dirty="0" err="1"/>
              <a:t>Whatsapp</a:t>
            </a:r>
            <a:r>
              <a:rPr lang="es-CL" dirty="0"/>
              <a:t>: +56978961502</a:t>
            </a:r>
          </a:p>
          <a:p>
            <a:pPr>
              <a:lnSpc>
                <a:spcPct val="150000"/>
              </a:lnSpc>
            </a:pPr>
            <a:r>
              <a:rPr lang="es-CL" dirty="0"/>
              <a:t>Buzón de tareas en página web del colegio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312A91-46CB-42A0-AD10-B512593A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845" y="2638044"/>
            <a:ext cx="472480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7740" b="-1"/>
          <a:stretch/>
        </p:blipFill>
        <p:spPr bwMode="auto">
          <a:xfrm>
            <a:off x="114301" y="0"/>
            <a:ext cx="120777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40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706420" y="454418"/>
            <a:ext cx="10116625" cy="17395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</p:nvPr>
        </p:nvGraphicFramePr>
        <p:xfrm>
          <a:off x="838200" y="2295525"/>
          <a:ext cx="10296526" cy="4285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A9744-95FF-49D2-8975-B98AA83A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50" y="533400"/>
            <a:ext cx="5411050" cy="1055360"/>
          </a:xfrm>
        </p:spPr>
        <p:txBody>
          <a:bodyPr anchor="b">
            <a:normAutofit/>
          </a:bodyPr>
          <a:lstStyle/>
          <a:p>
            <a:r>
              <a:rPr lang="es-CL" dirty="0"/>
              <a:t>Timbre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41CB-3C8E-4B0D-B05C-851E5B364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124075"/>
            <a:ext cx="4286250" cy="4076699"/>
          </a:xfrm>
        </p:spPr>
        <p:txBody>
          <a:bodyPr anchor="t"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s-ES" b="0" i="0" dirty="0">
                <a:effectLst/>
                <a:latin typeface="Raleway"/>
              </a:rPr>
              <a:t>Es la cualidad que nos permite diferenciar qué o quién emite cada sonido: </a:t>
            </a:r>
            <a:r>
              <a:rPr lang="es-ES" b="0" i="1" dirty="0">
                <a:effectLst/>
                <a:latin typeface="Raleway"/>
              </a:rPr>
              <a:t>Caracteriza</a:t>
            </a:r>
            <a:r>
              <a:rPr lang="es-ES" b="0" i="0" dirty="0">
                <a:effectLst/>
                <a:latin typeface="Raleway"/>
              </a:rPr>
              <a:t> cada sonido según la fuente sonora de procedencia, igual que la voz de cada persona. El timbre de la voz de una persona es tan único como sus huellas dactilares.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FB9CDA-4EE3-4F1E-8A41-0FFCB818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40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C704B-315A-4157-A913-A51294B7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56" y="1249680"/>
            <a:ext cx="4897520" cy="4684078"/>
          </a:xfrm>
        </p:spPr>
        <p:txBody>
          <a:bodyPr anchor="t">
            <a:normAutofit fontScale="70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A través del timbre somos capaces a través de nuestros oídos de diferenciar, dos sonidos producidos por distintas fuentes emisoras.</a:t>
            </a:r>
          </a:p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Por ejemplo, una nota emitida por una </a:t>
            </a:r>
            <a:r>
              <a:rPr lang="es-ES" b="1" i="0" dirty="0">
                <a:effectLst/>
                <a:latin typeface="Raleway"/>
              </a:rPr>
              <a:t>flauta</a:t>
            </a:r>
            <a:r>
              <a:rPr lang="es-ES" b="0" i="0" dirty="0">
                <a:effectLst/>
                <a:latin typeface="Raleway"/>
              </a:rPr>
              <a:t> suena distinto del que emite una </a:t>
            </a:r>
            <a:r>
              <a:rPr lang="es-ES" b="1" i="0" dirty="0">
                <a:effectLst/>
                <a:latin typeface="Raleway"/>
              </a:rPr>
              <a:t>trompeta</a:t>
            </a:r>
            <a:r>
              <a:rPr lang="es-ES" b="0" i="0" dirty="0">
                <a:effectLst/>
                <a:latin typeface="Raleway"/>
              </a:rPr>
              <a:t> aunque estén tocando la misma nota.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latin typeface="Raleway"/>
              </a:rPr>
              <a:t>Todos los sonidos al igual que los instrumentos tienen un timbre que los identifica.</a:t>
            </a:r>
            <a:endParaRPr lang="es-ES" b="0" i="0" dirty="0">
              <a:effectLst/>
              <a:latin typeface="Raleway"/>
            </a:endParaRPr>
          </a:p>
          <a:p>
            <a:pPr>
              <a:lnSpc>
                <a:spcPct val="130000"/>
              </a:lnSpc>
            </a:pPr>
            <a:endParaRPr lang="es-CL" sz="1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68C92-E389-412D-B8ED-4A195224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60" y="2032000"/>
            <a:ext cx="4931084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0DF67-83FB-48FC-A700-3ADF6F5C4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052924-77DE-46D1-B00F-4D590C55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00"/>
          <a:stretch/>
        </p:blipFill>
        <p:spPr>
          <a:xfrm>
            <a:off x="240168" y="200025"/>
            <a:ext cx="11618457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9A9E3-9AF6-43A2-B49F-BDA69DC2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t="6240" r="6307" b="3643"/>
          <a:stretch/>
        </p:blipFill>
        <p:spPr>
          <a:xfrm>
            <a:off x="1727200" y="142241"/>
            <a:ext cx="903223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34EB5-F5B3-4C63-94EA-B8C56E6B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57" y="399687"/>
            <a:ext cx="10233917" cy="57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807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370</Words>
  <Application>Microsoft Office PowerPoint</Application>
  <PresentationFormat>Panorámica</PresentationFormat>
  <Paragraphs>58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Nova</vt:lpstr>
      <vt:lpstr>Raleway</vt:lpstr>
      <vt:lpstr>Roboto</vt:lpstr>
      <vt:lpstr>Wingdings</vt:lpstr>
      <vt:lpstr>GradientVTI</vt:lpstr>
      <vt:lpstr>Clases de Música  PPT 14</vt:lpstr>
      <vt:lpstr>Presentación de PowerPoint</vt:lpstr>
      <vt:lpstr>Pilares de la Música</vt:lpstr>
      <vt:lpstr>Cualidades del Sonido: Otros nombres…</vt:lpstr>
      <vt:lpstr>Timbre</vt:lpstr>
      <vt:lpstr>Presentación de PowerPoint</vt:lpstr>
      <vt:lpstr>Presentación de PowerPoint</vt:lpstr>
      <vt:lpstr>Presentación de PowerPoint</vt:lpstr>
      <vt:lpstr>Presentación de PowerPoint</vt:lpstr>
      <vt:lpstr>Instrumentos Musicales</vt:lpstr>
      <vt:lpstr>Instrumentos de Cuerdas</vt:lpstr>
      <vt:lpstr>Cuerda Pulsada</vt:lpstr>
      <vt:lpstr>Presentación de PowerPoint</vt:lpstr>
      <vt:lpstr>Audición de instrumentos de cuerda pulsada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 PPT 14</dc:title>
  <dc:creator>Claudia Coñuecar</dc:creator>
  <cp:lastModifiedBy>Claudia Coñuecar</cp:lastModifiedBy>
  <cp:revision>4</cp:revision>
  <dcterms:created xsi:type="dcterms:W3CDTF">2020-11-12T00:37:19Z</dcterms:created>
  <dcterms:modified xsi:type="dcterms:W3CDTF">2020-11-13T23:42:45Z</dcterms:modified>
</cp:coreProperties>
</file>