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2" r:id="rId5"/>
    <p:sldId id="257" r:id="rId6"/>
    <p:sldId id="277" r:id="rId7"/>
    <p:sldId id="276" r:id="rId8"/>
    <p:sldId id="278" r:id="rId9"/>
    <p:sldId id="279" r:id="rId10"/>
    <p:sldId id="273" r:id="rId11"/>
    <p:sldId id="282" r:id="rId12"/>
    <p:sldId id="280" r:id="rId13"/>
    <p:sldId id="281" r:id="rId14"/>
    <p:sldId id="275" r:id="rId15"/>
    <p:sldId id="283" r:id="rId16"/>
    <p:sldId id="284" r:id="rId17"/>
    <p:sldId id="264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04114-960E-4943-9107-6B81274B0CB9}" v="2" dt="2020-11-13T20:05:01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E304114-960E-4943-9107-6B81274B0CB9}"/>
    <pc:docChg chg="custSel mod modSld">
      <pc:chgData name="Claudia Coñuecar" userId="40a48c7a74c5fee3" providerId="LiveId" clId="{4E304114-960E-4943-9107-6B81274B0CB9}" dt="2020-11-13T20:05:05.582" v="66" actId="26606"/>
      <pc:docMkLst>
        <pc:docMk/>
      </pc:docMkLst>
      <pc:sldChg chg="addSp modSp mod setBg">
        <pc:chgData name="Claudia Coñuecar" userId="40a48c7a74c5fee3" providerId="LiveId" clId="{4E304114-960E-4943-9107-6B81274B0CB9}" dt="2020-11-13T20:05:05.582" v="66" actId="26606"/>
        <pc:sldMkLst>
          <pc:docMk/>
          <pc:sldMk cId="1209863003" sldId="282"/>
        </pc:sldMkLst>
        <pc:spChg chg="mod">
          <ac:chgData name="Claudia Coñuecar" userId="40a48c7a74c5fee3" providerId="LiveId" clId="{4E304114-960E-4943-9107-6B81274B0CB9}" dt="2020-11-13T20:05:05.582" v="66" actId="26606"/>
          <ac:spMkLst>
            <pc:docMk/>
            <pc:sldMk cId="1209863003" sldId="282"/>
            <ac:spMk id="2" creationId="{BDA18C8D-41BD-4EB4-AD03-2AE265484FCE}"/>
          </ac:spMkLst>
        </pc:spChg>
        <pc:spChg chg="mod ord">
          <ac:chgData name="Claudia Coñuecar" userId="40a48c7a74c5fee3" providerId="LiveId" clId="{4E304114-960E-4943-9107-6B81274B0CB9}" dt="2020-11-13T20:05:05.582" v="66" actId="26606"/>
          <ac:spMkLst>
            <pc:docMk/>
            <pc:sldMk cId="1209863003" sldId="282"/>
            <ac:spMk id="3" creationId="{FCC86F83-E074-47E6-A73B-565E7003F85D}"/>
          </ac:spMkLst>
        </pc:spChg>
        <pc:picChg chg="add mod">
          <ac:chgData name="Claudia Coñuecar" userId="40a48c7a74c5fee3" providerId="LiveId" clId="{4E304114-960E-4943-9107-6B81274B0CB9}" dt="2020-11-13T20:05:05.582" v="66" actId="26606"/>
          <ac:picMkLst>
            <pc:docMk/>
            <pc:sldMk cId="1209863003" sldId="282"/>
            <ac:picMk id="4" creationId="{AEB0D722-1A04-44DD-AEEF-74C5851E497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2933499" y="-31260"/>
          <a:ext cx="4839101" cy="4839101"/>
        </a:xfrm>
        <a:prstGeom prst="circularArrow">
          <a:avLst>
            <a:gd name="adj1" fmla="val 5544"/>
            <a:gd name="adj2" fmla="val 330680"/>
            <a:gd name="adj3" fmla="val 13732803"/>
            <a:gd name="adj4" fmla="val 1741226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99059" y="1830"/>
          <a:ext cx="2307980" cy="1153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Cualidades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Del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Sonido</a:t>
          </a:r>
        </a:p>
      </dsp:txBody>
      <dsp:txXfrm>
        <a:off x="4255392" y="58163"/>
        <a:ext cx="2195314" cy="1041324"/>
      </dsp:txXfrm>
    </dsp:sp>
    <dsp:sp modelId="{9F2ED76C-3B3C-418A-B0B2-C9CEC36C67B6}">
      <dsp:nvSpPr>
        <dsp:cNvPr id="0" name=""/>
        <dsp:cNvSpPr/>
      </dsp:nvSpPr>
      <dsp:spPr>
        <a:xfrm>
          <a:off x="6161643" y="1427730"/>
          <a:ext cx="2307980" cy="11539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Figuras Rítmicas</a:t>
          </a:r>
        </a:p>
      </dsp:txBody>
      <dsp:txXfrm>
        <a:off x="6217976" y="1484063"/>
        <a:ext cx="2195314" cy="1041324"/>
      </dsp:txXfrm>
    </dsp:sp>
    <dsp:sp modelId="{4F5C6906-A244-448A-B962-CD7CF5350C14}">
      <dsp:nvSpPr>
        <dsp:cNvPr id="0" name=""/>
        <dsp:cNvSpPr/>
      </dsp:nvSpPr>
      <dsp:spPr>
        <a:xfrm>
          <a:off x="5412003" y="3734886"/>
          <a:ext cx="2307980" cy="1153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Instrumentos</a:t>
          </a:r>
        </a:p>
      </dsp:txBody>
      <dsp:txXfrm>
        <a:off x="5468336" y="3791219"/>
        <a:ext cx="2195314" cy="1041324"/>
      </dsp:txXfrm>
    </dsp:sp>
    <dsp:sp modelId="{362E7E73-F5E4-4914-8E83-0E774718138D}">
      <dsp:nvSpPr>
        <dsp:cNvPr id="0" name=""/>
        <dsp:cNvSpPr/>
      </dsp:nvSpPr>
      <dsp:spPr>
        <a:xfrm>
          <a:off x="2986116" y="3734886"/>
          <a:ext cx="2307980" cy="11539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Notas Musicales</a:t>
          </a:r>
        </a:p>
      </dsp:txBody>
      <dsp:txXfrm>
        <a:off x="3042449" y="3791219"/>
        <a:ext cx="2195314" cy="1041324"/>
      </dsp:txXfrm>
    </dsp:sp>
    <dsp:sp modelId="{774A84B4-5081-41FE-B49B-9422A21B28AF}">
      <dsp:nvSpPr>
        <dsp:cNvPr id="0" name=""/>
        <dsp:cNvSpPr/>
      </dsp:nvSpPr>
      <dsp:spPr>
        <a:xfrm>
          <a:off x="2236476" y="1427730"/>
          <a:ext cx="2307980" cy="1153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Volumen</a:t>
          </a:r>
        </a:p>
      </dsp:txBody>
      <dsp:txXfrm>
        <a:off x="2292809" y="1484063"/>
        <a:ext cx="2195314" cy="104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1703-04AE-4675-A46F-FFCD16EA541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3FB6-9C06-4DB8-A4F0-266E4C84A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818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75D26-4506-44EB-BBE2-66B737F19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DE682D-1880-4EE6-A01E-6F368633A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3B141-AABE-476A-8BC9-39EE3A1C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ED82B-7BEB-4009-BCE0-1F792786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86471-4FB3-4595-BEEB-2DE8B8AB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9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AB7E9-79F4-4CBE-97B2-CDA47100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DA0B0D-EAB7-484B-A930-A06312398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33072-7114-47E5-BFA3-23932DAE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2E6C7-E4A5-4AA4-97FA-0B8C7CE7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9A1E2-E089-4C77-BDB2-BDC9324A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78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061FA6-0AE1-4306-AAC4-D234B39CE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BCC726-C153-4FE8-ACF8-0D8D84FA0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FE7FA-CDC7-4345-8E9F-150B7726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C9F3-DE69-4C89-AB3A-CD1AA6C5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927D1-A065-429F-896B-CAB6C964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29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C96B7-B9CA-4675-B4B0-D3866B9E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2A12C-000B-4136-86DA-B9F42305A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CBA4D-513D-49C6-BEAA-4D25A11A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470D-2956-450E-BACA-2F38C15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B2749-EAC7-43E1-BA43-71836690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90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423AE-9EC5-4362-87CC-D42F205B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F2661-3B9A-4C25-B106-70D674EA3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F3A78-A1FC-4823-9E80-9F68B62D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8F06AF-3AF7-4D9D-AD9F-000A27FE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06D1F-0601-441E-85E4-4196C11E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9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DB59C-B73D-4795-8048-D1F916EF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9009E-613E-4FF3-88B1-425CEFA49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A3B477-386A-42AD-8556-F07F23BB4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BE59BA-BB86-48C7-91BB-B9F38957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EB3907-01E9-428B-B112-BAF90D41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476CD-A80C-4AA0-B78D-054E10F8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94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8116C-9702-4926-A8B7-350F687C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DB9D65-05FA-4B75-A159-E4CBF0E7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FCADEA-F6D8-47A4-83FB-8B5919B8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11A238-9F74-4685-A5B3-5F055AB4B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3BC52C-E7DE-4E9D-9529-E756319F0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4AD298-76F5-44E7-9897-F0959295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2F4B2-ABF9-4287-B72F-705F0B4F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667BFB-5BDD-4498-AF79-8A670A70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72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F54F4-9950-440A-801A-D62B1C9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A30B80-9EF4-4D1D-B981-347C9FC7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436261-1301-4C8C-91C1-B837E2DD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A40E59-342C-48FB-AFBE-8269699E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64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32137B-9CF3-4BC8-8BA6-6BFECD01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870432-F53E-420D-A72A-257B8557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D82063-137E-4D9F-83EF-A9AB9D21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71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08676-5D79-4A52-BA71-8C1C4A6A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52B587-E268-47F1-9E85-59B20D2D0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B21170-9467-466F-B279-0265309F6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F2EF26-7948-41B8-AE6A-A7A2DFD4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8D6DF4-37D2-49BE-ADA7-200F7DD4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108F8D-CDA2-4937-9B74-5ADD9631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535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80247-3311-4099-ABC3-25A3D624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F8A56-8234-4713-B2C2-2588BD4A5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25C2B1-1DD0-4F6A-99E5-3E683F1F9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107C5A-F583-465D-95D6-E2C383CB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0A4579-79B7-4778-99A8-7593576E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55188-8239-4753-8022-8D5F6101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42A94-F92F-4167-A740-E51282C3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6537F7-0261-4055-9C0E-8CAA2684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3F4128-BAA0-4643-88FD-38E3118C3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4471-1B6E-4C00-BAA9-6633E8B7B21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59877-0C5D-4A22-9C7F-E340DD1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16599-D9DA-4090-915D-561F49F8A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76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aZxwJ5tGl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conuecar@emmanuel.c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990600"/>
            <a:ext cx="99060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C0DD38-C440-4E72-B02E-7636776A6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6781800" cy="1752600"/>
          </a:xfrm>
        </p:spPr>
        <p:txBody>
          <a:bodyPr anchor="t">
            <a:normAutofit/>
          </a:bodyPr>
          <a:lstStyle/>
          <a:p>
            <a:pPr algn="l"/>
            <a:r>
              <a:rPr lang="es-CL" sz="6000" dirty="0"/>
              <a:t>Clase de Música </a:t>
            </a:r>
            <a:br>
              <a:rPr lang="es-CL" sz="6000" dirty="0"/>
            </a:br>
            <a:r>
              <a:rPr lang="es-CL" sz="6000" dirty="0"/>
              <a:t>PPT 7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8B5004-D28C-4ABE-9154-85B6D92BA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429000"/>
            <a:ext cx="6781800" cy="1752600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tx1">
                    <a:alpha val="55000"/>
                  </a:schemeClr>
                </a:solidFill>
              </a:rPr>
              <a:t>Prof. </a:t>
            </a:r>
            <a:r>
              <a:rPr lang="es-CL" sz="3200" dirty="0"/>
              <a:t>Claudia Coñuecar Vejar</a:t>
            </a:r>
          </a:p>
          <a:p>
            <a:pPr algn="l"/>
            <a:endParaRPr lang="es-CL" sz="32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92DDC1-D1AC-4F43-9FDB-7439C08F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880" y="1877519"/>
            <a:ext cx="1475744" cy="16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CB9D-E9EA-4E80-88FD-81AAD8F7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81" y="415401"/>
            <a:ext cx="9486900" cy="859901"/>
          </a:xfrm>
        </p:spPr>
        <p:txBody>
          <a:bodyPr/>
          <a:lstStyle/>
          <a:p>
            <a:r>
              <a:rPr lang="es-CL" dirty="0"/>
              <a:t>Intensidad…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9F678-A468-4534-866A-1EDBD986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4536387"/>
            <a:ext cx="2926398" cy="20858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02A04A-E269-4029-969A-A2866DBB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5" y="2199004"/>
            <a:ext cx="4876800" cy="19792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3EB18-B829-4937-905C-65C1358A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144" y="437626"/>
            <a:ext cx="3870930" cy="58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18C8D-41BD-4EB4-AD03-2AE26548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CL" sz="3600"/>
              <a:t>Video: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B0D722-1A04-44DD-AEEF-74C5851E4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1" b="1872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6F83-E074-47E6-A73B-565E7003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s-CL" sz="1800">
                <a:hlinkClick r:id="rId3"/>
              </a:rPr>
              <a:t>https://youtu.be/8aZxwJ5tGl4</a:t>
            </a:r>
            <a:r>
              <a:rPr lang="es-CL" sz="1800"/>
              <a:t> </a:t>
            </a:r>
            <a:r>
              <a:rPr lang="es-CL" sz="1800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Decibeles y Ruido </a:t>
            </a:r>
            <a:endParaRPr lang="es-CL" sz="1800" u="sng"/>
          </a:p>
          <a:p>
            <a:endParaRPr lang="es-CL" sz="1800" u="sng"/>
          </a:p>
          <a:p>
            <a:r>
              <a:rPr lang="es-CL" sz="1800"/>
              <a:t>Tres Decibelios: https://youtu.be/15YCT_Rc2LM</a:t>
            </a:r>
          </a:p>
        </p:txBody>
      </p:sp>
    </p:spTree>
    <p:extLst>
      <p:ext uri="{BB962C8B-B14F-4D97-AF65-F5344CB8AC3E}">
        <p14:creationId xmlns:p14="http://schemas.microsoft.com/office/powerpoint/2010/main" val="120986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4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39E71-279C-4186-A4FD-E9350911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Tabla de Decibeles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QUÉ EQUIVALEN LOS DIFERENTES NIVELES DE DECIBELIOS?">
            <a:extLst>
              <a:ext uri="{FF2B5EF4-FFF2-40B4-BE49-F238E27FC236}">
                <a16:creationId xmlns:a16="http://schemas.microsoft.com/office/drawing/2014/main" id="{55AEA1A4-C4AE-42F9-ABF5-CED7CD649A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" b="1785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6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DDC2B7-ED30-4B3E-B8CB-613058D9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Tabla</a:t>
            </a:r>
            <a:r>
              <a:rPr lang="en-US" sz="5400" dirty="0"/>
              <a:t> de </a:t>
            </a:r>
            <a:r>
              <a:rPr lang="en-US" sz="5400" dirty="0" err="1"/>
              <a:t>Decibeles</a:t>
            </a:r>
            <a:endParaRPr lang="en-US" sz="54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uido ¡ Atención peligro ! | Cochlea">
            <a:extLst>
              <a:ext uri="{FF2B5EF4-FFF2-40B4-BE49-F238E27FC236}">
                <a16:creationId xmlns:a16="http://schemas.microsoft.com/office/drawing/2014/main" id="{9D81297C-F67C-486B-9CF7-737998FA5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5922492" y="928201"/>
            <a:ext cx="5536001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78BF4-2133-48FD-B58A-DEA17972B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3674DB-B282-4A4B-9843-A09DE5F3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9" y="573881"/>
            <a:ext cx="11058525" cy="58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29480-C4C0-4E91-A26A-8F42D19B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7C3B4-327F-4215-AE3B-D4E63D16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a) Contesta las siguientes preguntas:</a:t>
            </a:r>
          </a:p>
          <a:p>
            <a:pPr marL="0" indent="0">
              <a:buNone/>
            </a:pPr>
            <a:r>
              <a:rPr lang="es-CL" dirty="0"/>
              <a:t>1.- ¿Qué es la intensidad?</a:t>
            </a:r>
          </a:p>
          <a:p>
            <a:pPr marL="0" indent="0">
              <a:buNone/>
            </a:pPr>
            <a:r>
              <a:rPr lang="es-CL" dirty="0"/>
              <a:t>2.- ¿Cuál es el rango que puede escuchar el oído humano?</a:t>
            </a:r>
          </a:p>
          <a:p>
            <a:pPr marL="0" indent="0">
              <a:buNone/>
            </a:pPr>
            <a:r>
              <a:rPr lang="es-CL" dirty="0"/>
              <a:t>3.- ¿Qué son los ultrasonidos?</a:t>
            </a:r>
          </a:p>
          <a:p>
            <a:pPr marL="0" indent="0">
              <a:buNone/>
            </a:pPr>
            <a:r>
              <a:rPr lang="es-CL" dirty="0"/>
              <a:t>4.- Cuando hablas ¿Cuál es el volumen de tu voz? (Ver Diapo 9)</a:t>
            </a:r>
          </a:p>
          <a:p>
            <a:pPr marL="0" indent="0">
              <a:buNone/>
            </a:pPr>
            <a:r>
              <a:rPr lang="es-CL" dirty="0"/>
              <a:t>6.- Escribe un sonido fuerte y un sonido débil</a:t>
            </a:r>
          </a:p>
          <a:p>
            <a:pPr marL="0" indent="0">
              <a:buNone/>
            </a:pPr>
            <a:r>
              <a:rPr lang="es-CL" dirty="0"/>
              <a:t>7.- ¿Qué sucede con los músculos al escuchar un volumen muy fuerte?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161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59FB6-A01A-4849-8609-EF44DEB9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b) Escribe en la tabla los decibeles que corresponden: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09F3074-675C-4BE5-8705-CB8EE8A6A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15067"/>
              </p:ext>
            </p:extLst>
          </p:nvPr>
        </p:nvGraphicFramePr>
        <p:xfrm>
          <a:off x="1162050" y="2635250"/>
          <a:ext cx="101917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950">
                  <a:extLst>
                    <a:ext uri="{9D8B030D-6E8A-4147-A177-3AD203B41FA5}">
                      <a16:colId xmlns:a16="http://schemas.microsoft.com/office/drawing/2014/main" val="8059314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31025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Sonidos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Decibeles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3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Conversación voz baja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99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Aspiradora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7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9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9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Sierra de Cadena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36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94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1" y="908720"/>
            <a:ext cx="3743249" cy="192405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/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49C5A-8AD9-4E99-9F3A-8B4B52A9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365105"/>
            <a:ext cx="3389670" cy="18167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7A260E-4B58-4A73-A5FB-607AE01436E6}"/>
              </a:ext>
            </a:extLst>
          </p:cNvPr>
          <p:cNvSpPr/>
          <p:nvPr/>
        </p:nvSpPr>
        <p:spPr>
          <a:xfrm>
            <a:off x="4714873" y="1328818"/>
            <a:ext cx="6473876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Lunes 23 de Noviembre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CORREO: </a:t>
            </a:r>
            <a:r>
              <a:rPr lang="es-CL" sz="3200" dirty="0">
                <a:hlinkClick r:id="rId4"/>
              </a:rPr>
              <a:t>cconuecar@emmanuel.cl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</p:nvPr>
        </p:nvGraphicFramePr>
        <p:xfrm>
          <a:off x="428626" y="1690687"/>
          <a:ext cx="10706100" cy="489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B5F0D-F83F-437F-AA41-17FA6661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Intensidad: Es otra cualidad de la música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F70452-DE04-4E28-B930-3EBEA347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3861429"/>
            <a:ext cx="3409949" cy="2310771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C700B17-4941-483B-8182-2B6E93CE26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599" y="2254103"/>
            <a:ext cx="9486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22222"/>
                </a:solidFill>
                <a:effectLst/>
              </a:rPr>
              <a:t>Es la cualidad que diferencia un sonido suave de un sonido fuerte. Depende de la fuerza con la que el cuerpo sonoro sea ejecutado y de la distancia del receptor de la fuente sonora.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4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FEC639-8135-4C2E-B759-906F4FCF7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3"/>
            <a:ext cx="471576" cy="359901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97FA73-731F-466D-969F-703CBAEB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479CE-BF8B-4A34-A1B9-16CC2189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771" y="4113865"/>
            <a:ext cx="8864456" cy="2029609"/>
          </a:xfrm>
        </p:spPr>
        <p:txBody>
          <a:bodyPr anchor="t">
            <a:normAutofit/>
          </a:bodyPr>
          <a:lstStyle/>
          <a:p>
            <a:r>
              <a:rPr lang="es-ES" sz="2400" dirty="0"/>
              <a:t>El oído humano sólo puede escuchar un rango de frecuencias: entre 20 y 20.000 Hz o vibraciones por segundo. Menos de 20 Hz se denominan "infrasonidos" y más allá de 20.000 se denominan "ultrasonidos". </a:t>
            </a:r>
            <a:endParaRPr lang="es-CL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6BE8C92-93C1-4E38-972C-41FDBF671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4" b="1916"/>
          <a:stretch/>
        </p:blipFill>
        <p:spPr>
          <a:xfrm>
            <a:off x="471576" y="10"/>
            <a:ext cx="10894411" cy="359901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7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CCBD0-9DD5-4816-B98B-329B199A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30" y="1671513"/>
            <a:ext cx="385709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Los seres humanos no somos capaces de captar sonidos tan agudos, pero hay instrumentos que pueden hacerlo y son usados para aplicaciones médicas (ecografía) o en la ecolocalización (sónar de barcos y submarinos, etc.).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943373-AB16-4BE9-9A3A-645C2B8C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84" y="1298129"/>
            <a:ext cx="5715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C383-4DE4-418F-A279-26EB276B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8760D-F6C7-4379-8B95-2406D1ED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D4CB1C-B245-4F3B-9DD4-53EEC3EB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596"/>
            <a:ext cx="10658582" cy="61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8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Panorámica</PresentationFormat>
  <Paragraphs>55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 Neue Medium</vt:lpstr>
      <vt:lpstr>Tema de Office</vt:lpstr>
      <vt:lpstr>Clase de Música  PPT 7</vt:lpstr>
      <vt:lpstr>Pilares de la Música</vt:lpstr>
      <vt:lpstr>Presentación de PowerPoint</vt:lpstr>
      <vt:lpstr>Cualidades del Sonido: Otros nombres…</vt:lpstr>
      <vt:lpstr>Intensidad: Es otra cualidad de la música</vt:lpstr>
      <vt:lpstr>Presentación de PowerPoint</vt:lpstr>
      <vt:lpstr>Presentación de PowerPoint</vt:lpstr>
      <vt:lpstr>Presentación de PowerPoint</vt:lpstr>
      <vt:lpstr>Presentación de PowerPoint</vt:lpstr>
      <vt:lpstr>Intensidad…</vt:lpstr>
      <vt:lpstr>Video:</vt:lpstr>
      <vt:lpstr>Tabla de Decibeles</vt:lpstr>
      <vt:lpstr>Tabla de Decibeles</vt:lpstr>
      <vt:lpstr>Presentación de PowerPoint</vt:lpstr>
      <vt:lpstr>Actividad Musical</vt:lpstr>
      <vt:lpstr>b) Escribe en la tabla los decibeles que corresponden: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 PPT 7</dc:title>
  <dc:creator>Claudia Coñuecar</dc:creator>
  <cp:lastModifiedBy>Claudia Coñuecar</cp:lastModifiedBy>
  <cp:revision>1</cp:revision>
  <dcterms:created xsi:type="dcterms:W3CDTF">2020-11-13T20:05:05Z</dcterms:created>
  <dcterms:modified xsi:type="dcterms:W3CDTF">2020-11-13T20:05:09Z</dcterms:modified>
</cp:coreProperties>
</file>