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9" r:id="rId4"/>
    <p:sldId id="263" r:id="rId5"/>
    <p:sldId id="266" r:id="rId6"/>
    <p:sldId id="268" r:id="rId7"/>
    <p:sldId id="272" r:id="rId8"/>
    <p:sldId id="257" r:id="rId9"/>
    <p:sldId id="270" r:id="rId10"/>
    <p:sldId id="275" r:id="rId11"/>
    <p:sldId id="271" r:id="rId12"/>
    <p:sldId id="274" r:id="rId13"/>
    <p:sldId id="273" r:id="rId14"/>
    <p:sldId id="276" r:id="rId15"/>
    <p:sldId id="277" r:id="rId16"/>
    <p:sldId id="278" r:id="rId17"/>
    <p:sldId id="26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0ACF4-DA40-49B9-9628-5AF5F0FFFECE}" v="25" dt="2020-11-13T19:54:47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3F0ACF4-DA40-49B9-9628-5AF5F0FFFECE}"/>
    <pc:docChg chg="undo custSel mod addSld delSld modSld sldOrd">
      <pc:chgData name="Claudia Coñuecar" userId="40a48c7a74c5fee3" providerId="LiveId" clId="{43F0ACF4-DA40-49B9-9628-5AF5F0FFFECE}" dt="2020-11-13T19:55:31.337" v="972" actId="20577"/>
      <pc:docMkLst>
        <pc:docMk/>
      </pc:docMkLst>
      <pc:sldChg chg="addSp delSp modSp mod setBg chgLayout">
        <pc:chgData name="Claudia Coñuecar" userId="40a48c7a74c5fee3" providerId="LiveId" clId="{43F0ACF4-DA40-49B9-9628-5AF5F0FFFECE}" dt="2020-11-13T19:54:47.828" v="958" actId="20577"/>
        <pc:sldMkLst>
          <pc:docMk/>
          <pc:sldMk cId="1489151861" sldId="257"/>
        </pc:sldMkLst>
        <pc:spChg chg="del mod">
          <ac:chgData name="Claudia Coñuecar" userId="40a48c7a74c5fee3" providerId="LiveId" clId="{43F0ACF4-DA40-49B9-9628-5AF5F0FFFECE}" dt="2020-11-11T21:40:07.672" v="89" actId="21"/>
          <ac:spMkLst>
            <pc:docMk/>
            <pc:sldMk cId="1489151861" sldId="257"/>
            <ac:spMk id="2" creationId="{75B50C3A-4956-45EB-90A2-393B26139B46}"/>
          </ac:spMkLst>
        </pc:spChg>
        <pc:spChg chg="del mod ord">
          <ac:chgData name="Claudia Coñuecar" userId="40a48c7a74c5fee3" providerId="LiveId" clId="{43F0ACF4-DA40-49B9-9628-5AF5F0FFFECE}" dt="2020-11-11T21:41:39.852" v="166" actId="26606"/>
          <ac:spMkLst>
            <pc:docMk/>
            <pc:sldMk cId="1489151861" sldId="257"/>
            <ac:spMk id="3" creationId="{F7A04EDF-20A4-4674-82F6-A41B58D2F87A}"/>
          </ac:spMkLst>
        </pc:spChg>
        <pc:spChg chg="add del">
          <ac:chgData name="Claudia Coñuecar" userId="40a48c7a74c5fee3" providerId="LiveId" clId="{43F0ACF4-DA40-49B9-9628-5AF5F0FFFECE}" dt="2020-11-11T21:30:58.923" v="48"/>
          <ac:spMkLst>
            <pc:docMk/>
            <pc:sldMk cId="1489151861" sldId="257"/>
            <ac:spMk id="4" creationId="{92778E61-D57E-41A2-80A3-A6CF6DC1C953}"/>
          </ac:spMkLst>
        </pc:spChg>
        <pc:spChg chg="add del mod">
          <ac:chgData name="Claudia Coñuecar" userId="40a48c7a74c5fee3" providerId="LiveId" clId="{43F0ACF4-DA40-49B9-9628-5AF5F0FFFECE}" dt="2020-11-11T21:40:19.655" v="90" actId="21"/>
          <ac:spMkLst>
            <pc:docMk/>
            <pc:sldMk cId="1489151861" sldId="257"/>
            <ac:spMk id="6" creationId="{AE34658B-1706-4E51-BA22-F451D8E3692A}"/>
          </ac:spMkLst>
        </pc:spChg>
        <pc:spChg chg="add mod ord">
          <ac:chgData name="Claudia Coñuecar" userId="40a48c7a74c5fee3" providerId="LiveId" clId="{43F0ACF4-DA40-49B9-9628-5AF5F0FFFECE}" dt="2020-11-11T22:26:26.193" v="244" actId="20577"/>
          <ac:spMkLst>
            <pc:docMk/>
            <pc:sldMk cId="1489151861" sldId="257"/>
            <ac:spMk id="7" creationId="{1D6F2CC2-DD8B-442A-BAD8-E58022DE5B60}"/>
          </ac:spMkLst>
        </pc:spChg>
        <pc:spChg chg="add">
          <ac:chgData name="Claudia Coñuecar" userId="40a48c7a74c5fee3" providerId="LiveId" clId="{43F0ACF4-DA40-49B9-9628-5AF5F0FFFECE}" dt="2020-11-11T21:41:39.852" v="166" actId="26606"/>
          <ac:spMkLst>
            <pc:docMk/>
            <pc:sldMk cId="1489151861" sldId="257"/>
            <ac:spMk id="13" creationId="{37E32B78-23DD-4E77-8B9C-7779E3BF20C2}"/>
          </ac:spMkLst>
        </pc:spChg>
        <pc:graphicFrameChg chg="add mod">
          <ac:chgData name="Claudia Coñuecar" userId="40a48c7a74c5fee3" providerId="LiveId" clId="{43F0ACF4-DA40-49B9-9628-5AF5F0FFFECE}" dt="2020-11-13T19:54:47.828" v="958" actId="20577"/>
          <ac:graphicFrameMkLst>
            <pc:docMk/>
            <pc:sldMk cId="1489151861" sldId="257"/>
            <ac:graphicFrameMk id="9" creationId="{CF8DE774-2A49-4EFA-B3F6-DD4B49D88EC7}"/>
          </ac:graphicFrameMkLst>
        </pc:graphicFrameChg>
      </pc:sldChg>
      <pc:sldChg chg="del">
        <pc:chgData name="Claudia Coñuecar" userId="40a48c7a74c5fee3" providerId="LiveId" clId="{43F0ACF4-DA40-49B9-9628-5AF5F0FFFECE}" dt="2020-11-11T21:23:03.747" v="5" actId="2696"/>
        <pc:sldMkLst>
          <pc:docMk/>
          <pc:sldMk cId="1552123558" sldId="261"/>
        </pc:sldMkLst>
      </pc:sldChg>
      <pc:sldChg chg="modSp mod">
        <pc:chgData name="Claudia Coñuecar" userId="40a48c7a74c5fee3" providerId="LiveId" clId="{43F0ACF4-DA40-49B9-9628-5AF5F0FFFECE}" dt="2020-11-11T21:23:44.905" v="7" actId="1076"/>
        <pc:sldMkLst>
          <pc:docMk/>
          <pc:sldMk cId="2310792247" sldId="266"/>
        </pc:sldMkLst>
        <pc:spChg chg="mod">
          <ac:chgData name="Claudia Coñuecar" userId="40a48c7a74c5fee3" providerId="LiveId" clId="{43F0ACF4-DA40-49B9-9628-5AF5F0FFFECE}" dt="2020-11-11T21:23:44.905" v="7" actId="1076"/>
          <ac:spMkLst>
            <pc:docMk/>
            <pc:sldMk cId="2310792247" sldId="266"/>
            <ac:spMk id="3" creationId="{D98CB378-D72D-4AB1-B4EA-E32EA34CEBF5}"/>
          </ac:spMkLst>
        </pc:spChg>
        <pc:picChg chg="mod">
          <ac:chgData name="Claudia Coñuecar" userId="40a48c7a74c5fee3" providerId="LiveId" clId="{43F0ACF4-DA40-49B9-9628-5AF5F0FFFECE}" dt="2020-11-11T21:23:41.462" v="6" actId="1076"/>
          <ac:picMkLst>
            <pc:docMk/>
            <pc:sldMk cId="2310792247" sldId="266"/>
            <ac:picMk id="5" creationId="{003EDFD2-E9B4-4DA4-9650-7A385D01220A}"/>
          </ac:picMkLst>
        </pc:picChg>
      </pc:sldChg>
      <pc:sldChg chg="modSp mod">
        <pc:chgData name="Claudia Coñuecar" userId="40a48c7a74c5fee3" providerId="LiveId" clId="{43F0ACF4-DA40-49B9-9628-5AF5F0FFFECE}" dt="2020-11-11T23:03:14.218" v="957" actId="20577"/>
        <pc:sldMkLst>
          <pc:docMk/>
          <pc:sldMk cId="504368104" sldId="267"/>
        </pc:sldMkLst>
        <pc:spChg chg="mod">
          <ac:chgData name="Claudia Coñuecar" userId="40a48c7a74c5fee3" providerId="LiveId" clId="{43F0ACF4-DA40-49B9-9628-5AF5F0FFFECE}" dt="2020-11-11T23:03:14.218" v="957" actId="20577"/>
          <ac:spMkLst>
            <pc:docMk/>
            <pc:sldMk cId="504368104" sldId="267"/>
            <ac:spMk id="3" creationId="{00000000-0000-0000-0000-000000000000}"/>
          </ac:spMkLst>
        </pc:spChg>
      </pc:sldChg>
      <pc:sldChg chg="ord">
        <pc:chgData name="Claudia Coñuecar" userId="40a48c7a74c5fee3" providerId="LiveId" clId="{43F0ACF4-DA40-49B9-9628-5AF5F0FFFECE}" dt="2020-11-11T21:23:57.516" v="19"/>
        <pc:sldMkLst>
          <pc:docMk/>
          <pc:sldMk cId="4049954314" sldId="268"/>
        </pc:sldMkLst>
      </pc:sldChg>
      <pc:sldChg chg="modSp mod">
        <pc:chgData name="Claudia Coñuecar" userId="40a48c7a74c5fee3" providerId="LiveId" clId="{43F0ACF4-DA40-49B9-9628-5AF5F0FFFECE}" dt="2020-11-11T21:22:58.608" v="4" actId="790"/>
        <pc:sldMkLst>
          <pc:docMk/>
          <pc:sldMk cId="112180943" sldId="269"/>
        </pc:sldMkLst>
        <pc:spChg chg="mod">
          <ac:chgData name="Claudia Coñuecar" userId="40a48c7a74c5fee3" providerId="LiveId" clId="{43F0ACF4-DA40-49B9-9628-5AF5F0FFFECE}" dt="2020-11-11T21:22:58.608" v="4" actId="790"/>
          <ac:spMkLst>
            <pc:docMk/>
            <pc:sldMk cId="112180943" sldId="269"/>
            <ac:spMk id="6" creationId="{058C9FAC-1615-47A5-9340-848C63CFF733}"/>
          </ac:spMkLst>
        </pc:spChg>
      </pc:sldChg>
      <pc:sldChg chg="addSp delSp modSp new mod setBg">
        <pc:chgData name="Claudia Coñuecar" userId="40a48c7a74c5fee3" providerId="LiveId" clId="{43F0ACF4-DA40-49B9-9628-5AF5F0FFFECE}" dt="2020-11-11T22:31:45.428" v="268" actId="1076"/>
        <pc:sldMkLst>
          <pc:docMk/>
          <pc:sldMk cId="2811570374" sldId="270"/>
        </pc:sldMkLst>
        <pc:spChg chg="mod">
          <ac:chgData name="Claudia Coñuecar" userId="40a48c7a74c5fee3" providerId="LiveId" clId="{43F0ACF4-DA40-49B9-9628-5AF5F0FFFECE}" dt="2020-11-11T22:31:45.428" v="268" actId="1076"/>
          <ac:spMkLst>
            <pc:docMk/>
            <pc:sldMk cId="2811570374" sldId="270"/>
            <ac:spMk id="2" creationId="{87C182DB-1FEA-4C7C-BF87-D5E2B64DFCB9}"/>
          </ac:spMkLst>
        </pc:spChg>
        <pc:spChg chg="del">
          <ac:chgData name="Claudia Coñuecar" userId="40a48c7a74c5fee3" providerId="LiveId" clId="{43F0ACF4-DA40-49B9-9628-5AF5F0FFFECE}" dt="2020-11-11T21:36:07.755" v="53" actId="26606"/>
          <ac:spMkLst>
            <pc:docMk/>
            <pc:sldMk cId="2811570374" sldId="270"/>
            <ac:spMk id="3" creationId="{C082F234-4E86-412C-8BC3-E1646496C76E}"/>
          </ac:spMkLst>
        </pc:spChg>
        <pc:spChg chg="add del mod">
          <ac:chgData name="Claudia Coñuecar" userId="40a48c7a74c5fee3" providerId="LiveId" clId="{43F0ACF4-DA40-49B9-9628-5AF5F0FFFECE}" dt="2020-11-11T22:31:32.098" v="265"/>
          <ac:spMkLst>
            <pc:docMk/>
            <pc:sldMk cId="2811570374" sldId="270"/>
            <ac:spMk id="6" creationId="{CC57DDFC-CBCC-4A4B-AAAE-8B0AF9A434C1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9" creationId="{07322A9E-F1EC-405E-8971-BA906EFFCCB8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11" creationId="{A5704422-1118-4FD1-95AD-29A064EB80D9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13" creationId="{A88B2AAA-B805-498E-A9E6-98B885855498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15" creationId="{9B8051E0-19D7-43E1-BFD9-E6DBFEB3A3F1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17" creationId="{4EDB2B02-86A2-46F5-A4BE-B7D9B10411D6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19" creationId="{43954639-FB5D-41F4-9560-6F6DFE778425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21" creationId="{E898931C-0323-41FA-A036-20F818B1FF81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23" creationId="{89AFE9DD-0792-4B98-B4EB-97ACA17E6AA8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25" creationId="{3981F5C4-9AE1-404E-AF44-A4E6DB374F9D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27" creationId="{763C1781-8726-4FAC-8C45-FF40376BE409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29" creationId="{301491B5-56C7-43DC-A3D9-861EECCA056A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31" creationId="{237E2353-22DF-46E0-A200-FB30F8F394E2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33" creationId="{DD6138DB-057B-45F7-A5F4-E7BFDA20D02C}"/>
          </ac:spMkLst>
        </pc:spChg>
        <pc:spChg chg="add del">
          <ac:chgData name="Claudia Coñuecar" userId="40a48c7a74c5fee3" providerId="LiveId" clId="{43F0ACF4-DA40-49B9-9628-5AF5F0FFFECE}" dt="2020-11-11T21:36:28.781" v="72" actId="26606"/>
          <ac:spMkLst>
            <pc:docMk/>
            <pc:sldMk cId="2811570374" sldId="270"/>
            <ac:spMk id="35" creationId="{79A54AB1-B64F-4843-BFAB-81CB74E66B65}"/>
          </ac:spMkLst>
        </pc:spChg>
        <pc:spChg chg="add del">
          <ac:chgData name="Claudia Coñuecar" userId="40a48c7a74c5fee3" providerId="LiveId" clId="{43F0ACF4-DA40-49B9-9628-5AF5F0FFFECE}" dt="2020-11-11T21:36:28.739" v="71" actId="26606"/>
          <ac:spMkLst>
            <pc:docMk/>
            <pc:sldMk cId="2811570374" sldId="270"/>
            <ac:spMk id="40" creationId="{16C5FA50-8D52-4617-AF91-5C7B1C8352F1}"/>
          </ac:spMkLst>
        </pc:spChg>
        <pc:spChg chg="add del">
          <ac:chgData name="Claudia Coñuecar" userId="40a48c7a74c5fee3" providerId="LiveId" clId="{43F0ACF4-DA40-49B9-9628-5AF5F0FFFECE}" dt="2020-11-11T21:36:28.739" v="71" actId="26606"/>
          <ac:spMkLst>
            <pc:docMk/>
            <pc:sldMk cId="2811570374" sldId="270"/>
            <ac:spMk id="42" creationId="{E223798C-12AD-4B0C-A50C-D676347D67CF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44" creationId="{A88B2AAA-B805-498E-A9E6-98B885855498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45" creationId="{07322A9E-F1EC-405E-8971-BA906EFFCCB8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46" creationId="{9B8051E0-19D7-43E1-BFD9-E6DBFEB3A3F1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47" creationId="{A5704422-1118-4FD1-95AD-29A064EB80D9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48" creationId="{4EDB2B02-86A2-46F5-A4BE-B7D9B10411D6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50" creationId="{43954639-FB5D-41F4-9560-6F6DFE778425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52" creationId="{E898931C-0323-41FA-A036-20F818B1FF81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54" creationId="{89AFE9DD-0792-4B98-B4EB-97ACA17E6AA8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56" creationId="{3981F5C4-9AE1-404E-AF44-A4E6DB374F9D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58" creationId="{763C1781-8726-4FAC-8C45-FF40376BE409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60" creationId="{301491B5-56C7-43DC-A3D9-861EECCA056A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62" creationId="{237E2353-22DF-46E0-A200-FB30F8F394E2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64" creationId="{DD6138DB-057B-45F7-A5F4-E7BFDA20D02C}"/>
          </ac:spMkLst>
        </pc:spChg>
        <pc:spChg chg="add del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66" creationId="{79A54AB1-B64F-4843-BFAB-81CB74E66B65}"/>
          </ac:spMkLst>
        </pc:spChg>
        <pc:spChg chg="add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71" creationId="{0BC9EFE1-D8CB-4668-9980-DB108327A794}"/>
          </ac:spMkLst>
        </pc:spChg>
        <pc:spChg chg="add">
          <ac:chgData name="Claudia Coñuecar" userId="40a48c7a74c5fee3" providerId="LiveId" clId="{43F0ACF4-DA40-49B9-9628-5AF5F0FFFECE}" dt="2020-11-11T22:31:41.544" v="267" actId="26606"/>
          <ac:spMkLst>
            <pc:docMk/>
            <pc:sldMk cId="2811570374" sldId="270"/>
            <ac:spMk id="75" creationId="{77DA6D33-2D62-458C-BF5D-DBF612FD557E}"/>
          </ac:spMkLst>
        </pc:spChg>
        <pc:picChg chg="add del mod">
          <ac:chgData name="Claudia Coñuecar" userId="40a48c7a74c5fee3" providerId="LiveId" clId="{43F0ACF4-DA40-49B9-9628-5AF5F0FFFECE}" dt="2020-11-11T22:27:58.835" v="252" actId="21"/>
          <ac:picMkLst>
            <pc:docMk/>
            <pc:sldMk cId="2811570374" sldId="270"/>
            <ac:picMk id="4" creationId="{A31037C5-DD66-4F00-9C70-55FF284067D3}"/>
          </ac:picMkLst>
        </pc:picChg>
        <pc:picChg chg="add mod">
          <ac:chgData name="Claudia Coñuecar" userId="40a48c7a74c5fee3" providerId="LiveId" clId="{43F0ACF4-DA40-49B9-9628-5AF5F0FFFECE}" dt="2020-11-11T22:31:41.544" v="267" actId="26606"/>
          <ac:picMkLst>
            <pc:docMk/>
            <pc:sldMk cId="2811570374" sldId="270"/>
            <ac:picMk id="7" creationId="{3C7F57C6-7074-4489-A751-32B4D14F2DAD}"/>
          </ac:picMkLst>
        </pc:picChg>
        <pc:picChg chg="add">
          <ac:chgData name="Claudia Coñuecar" userId="40a48c7a74c5fee3" providerId="LiveId" clId="{43F0ACF4-DA40-49B9-9628-5AF5F0FFFECE}" dt="2020-11-11T22:31:41.544" v="267" actId="26606"/>
          <ac:picMkLst>
            <pc:docMk/>
            <pc:sldMk cId="2811570374" sldId="270"/>
            <ac:picMk id="73" creationId="{7CBAE1BD-B8E4-4029-8AA2-C77E4FED9864}"/>
          </ac:picMkLst>
        </pc:picChg>
      </pc:sldChg>
      <pc:sldChg chg="addSp modSp new mod setBg">
        <pc:chgData name="Claudia Coñuecar" userId="40a48c7a74c5fee3" providerId="LiveId" clId="{43F0ACF4-DA40-49B9-9628-5AF5F0FFFECE}" dt="2020-11-13T19:55:06.345" v="959" actId="6549"/>
        <pc:sldMkLst>
          <pc:docMk/>
          <pc:sldMk cId="1794936572" sldId="271"/>
        </pc:sldMkLst>
        <pc:spChg chg="mod">
          <ac:chgData name="Claudia Coñuecar" userId="40a48c7a74c5fee3" providerId="LiveId" clId="{43F0ACF4-DA40-49B9-9628-5AF5F0FFFECE}" dt="2020-11-11T21:47:10.690" v="175" actId="26606"/>
          <ac:spMkLst>
            <pc:docMk/>
            <pc:sldMk cId="1794936572" sldId="271"/>
            <ac:spMk id="2" creationId="{B3E1642A-1F62-4E41-B0CE-AA596D21D337}"/>
          </ac:spMkLst>
        </pc:spChg>
        <pc:spChg chg="mod">
          <ac:chgData name="Claudia Coñuecar" userId="40a48c7a74c5fee3" providerId="LiveId" clId="{43F0ACF4-DA40-49B9-9628-5AF5F0FFFECE}" dt="2020-11-13T19:55:06.345" v="959" actId="6549"/>
          <ac:spMkLst>
            <pc:docMk/>
            <pc:sldMk cId="1794936572" sldId="271"/>
            <ac:spMk id="3" creationId="{09D5E008-D768-45F5-96A6-798C70735A82}"/>
          </ac:spMkLst>
        </pc:spChg>
        <pc:spChg chg="add">
          <ac:chgData name="Claudia Coñuecar" userId="40a48c7a74c5fee3" providerId="LiveId" clId="{43F0ACF4-DA40-49B9-9628-5AF5F0FFFECE}" dt="2020-11-11T21:47:10.690" v="175" actId="26606"/>
          <ac:spMkLst>
            <pc:docMk/>
            <pc:sldMk cId="1794936572" sldId="271"/>
            <ac:spMk id="9" creationId="{3CD9DF72-87A3-404E-A828-84CBF11A8303}"/>
          </ac:spMkLst>
        </pc:spChg>
        <pc:picChg chg="add mod ord">
          <ac:chgData name="Claudia Coñuecar" userId="40a48c7a74c5fee3" providerId="LiveId" clId="{43F0ACF4-DA40-49B9-9628-5AF5F0FFFECE}" dt="2020-11-11T21:47:10.690" v="175" actId="26606"/>
          <ac:picMkLst>
            <pc:docMk/>
            <pc:sldMk cId="1794936572" sldId="271"/>
            <ac:picMk id="4" creationId="{2E634560-EBD0-4C45-8526-EABDCA67F2A2}"/>
          </ac:picMkLst>
        </pc:picChg>
        <pc:cxnChg chg="add">
          <ac:chgData name="Claudia Coñuecar" userId="40a48c7a74c5fee3" providerId="LiveId" clId="{43F0ACF4-DA40-49B9-9628-5AF5F0FFFECE}" dt="2020-11-11T21:47:10.690" v="175" actId="26606"/>
          <ac:cxnSpMkLst>
            <pc:docMk/>
            <pc:sldMk cId="1794936572" sldId="271"/>
            <ac:cxnSpMk id="11" creationId="{20E3A342-4D61-4E3F-AF90-1AB42AEB96CC}"/>
          </ac:cxnSpMkLst>
        </pc:cxnChg>
      </pc:sldChg>
      <pc:sldChg chg="addSp delSp modSp new mod setBg modClrScheme chgLayout">
        <pc:chgData name="Claudia Coñuecar" userId="40a48c7a74c5fee3" providerId="LiveId" clId="{43F0ACF4-DA40-49B9-9628-5AF5F0FFFECE}" dt="2020-11-11T21:41:01.555" v="151" actId="26606"/>
        <pc:sldMkLst>
          <pc:docMk/>
          <pc:sldMk cId="2011525500" sldId="272"/>
        </pc:sldMkLst>
        <pc:spChg chg="del">
          <ac:chgData name="Claudia Coñuecar" userId="40a48c7a74c5fee3" providerId="LiveId" clId="{43F0ACF4-DA40-49B9-9628-5AF5F0FFFECE}" dt="2020-11-11T21:40:38.502" v="92" actId="700"/>
          <ac:spMkLst>
            <pc:docMk/>
            <pc:sldMk cId="2011525500" sldId="272"/>
            <ac:spMk id="2" creationId="{26774E21-DF44-44AF-88AC-C1A6988AAE3B}"/>
          </ac:spMkLst>
        </pc:spChg>
        <pc:spChg chg="del">
          <ac:chgData name="Claudia Coñuecar" userId="40a48c7a74c5fee3" providerId="LiveId" clId="{43F0ACF4-DA40-49B9-9628-5AF5F0FFFECE}" dt="2020-11-11T21:40:38.502" v="92" actId="700"/>
          <ac:spMkLst>
            <pc:docMk/>
            <pc:sldMk cId="2011525500" sldId="272"/>
            <ac:spMk id="3" creationId="{DDFD32D2-7550-48BC-AA5E-A174CEE2BE21}"/>
          </ac:spMkLst>
        </pc:spChg>
        <pc:spChg chg="del">
          <ac:chgData name="Claudia Coñuecar" userId="40a48c7a74c5fee3" providerId="LiveId" clId="{43F0ACF4-DA40-49B9-9628-5AF5F0FFFECE}" dt="2020-11-11T21:40:38.502" v="92" actId="700"/>
          <ac:spMkLst>
            <pc:docMk/>
            <pc:sldMk cId="2011525500" sldId="272"/>
            <ac:spMk id="4" creationId="{B363C89B-CC06-44BB-A44D-0664F085D6A8}"/>
          </ac:spMkLst>
        </pc:spChg>
        <pc:spChg chg="del">
          <ac:chgData name="Claudia Coñuecar" userId="40a48c7a74c5fee3" providerId="LiveId" clId="{43F0ACF4-DA40-49B9-9628-5AF5F0FFFECE}" dt="2020-11-11T21:40:38.502" v="92" actId="700"/>
          <ac:spMkLst>
            <pc:docMk/>
            <pc:sldMk cId="2011525500" sldId="272"/>
            <ac:spMk id="5" creationId="{9E9A54E6-FE27-44DD-A24E-6B4FA8BF2233}"/>
          </ac:spMkLst>
        </pc:spChg>
        <pc:spChg chg="del">
          <ac:chgData name="Claudia Coñuecar" userId="40a48c7a74c5fee3" providerId="LiveId" clId="{43F0ACF4-DA40-49B9-9628-5AF5F0FFFECE}" dt="2020-11-11T21:40:38.502" v="92" actId="700"/>
          <ac:spMkLst>
            <pc:docMk/>
            <pc:sldMk cId="2011525500" sldId="272"/>
            <ac:spMk id="6" creationId="{A03A6965-4189-4462-A3D5-DFA1C09E7225}"/>
          </ac:spMkLst>
        </pc:spChg>
        <pc:spChg chg="add mod">
          <ac:chgData name="Claudia Coñuecar" userId="40a48c7a74c5fee3" providerId="LiveId" clId="{43F0ACF4-DA40-49B9-9628-5AF5F0FFFECE}" dt="2020-11-11T21:41:01.555" v="151" actId="26606"/>
          <ac:spMkLst>
            <pc:docMk/>
            <pc:sldMk cId="2011525500" sldId="272"/>
            <ac:spMk id="7" creationId="{F38B9E19-1C02-402C-8279-A0CB8DEF4A88}"/>
          </ac:spMkLst>
        </pc:spChg>
        <pc:spChg chg="add">
          <ac:chgData name="Claudia Coñuecar" userId="40a48c7a74c5fee3" providerId="LiveId" clId="{43F0ACF4-DA40-49B9-9628-5AF5F0FFFECE}" dt="2020-11-11T21:41:01.555" v="151" actId="26606"/>
          <ac:spMkLst>
            <pc:docMk/>
            <pc:sldMk cId="2011525500" sldId="272"/>
            <ac:spMk id="12" creationId="{23962611-DFD5-4092-AAFD-559E3DFCE2C9}"/>
          </ac:spMkLst>
        </pc:spChg>
        <pc:picChg chg="add">
          <ac:chgData name="Claudia Coñuecar" userId="40a48c7a74c5fee3" providerId="LiveId" clId="{43F0ACF4-DA40-49B9-9628-5AF5F0FFFECE}" dt="2020-11-11T21:41:01.555" v="151" actId="26606"/>
          <ac:picMkLst>
            <pc:docMk/>
            <pc:sldMk cId="2011525500" sldId="272"/>
            <ac:picMk id="14" creationId="{2270F1FA-0425-408F-9861-80BF5AFB276D}"/>
          </ac:picMkLst>
        </pc:picChg>
      </pc:sldChg>
      <pc:sldChg chg="addSp modSp new mod setBg">
        <pc:chgData name="Claudia Coñuecar" userId="40a48c7a74c5fee3" providerId="LiveId" clId="{43F0ACF4-DA40-49B9-9628-5AF5F0FFFECE}" dt="2020-11-13T19:55:31.337" v="972" actId="20577"/>
        <pc:sldMkLst>
          <pc:docMk/>
          <pc:sldMk cId="299544262" sldId="273"/>
        </pc:sldMkLst>
        <pc:spChg chg="mod">
          <ac:chgData name="Claudia Coñuecar" userId="40a48c7a74c5fee3" providerId="LiveId" clId="{43F0ACF4-DA40-49B9-9628-5AF5F0FFFECE}" dt="2020-11-11T22:37:55.851" v="397" actId="26606"/>
          <ac:spMkLst>
            <pc:docMk/>
            <pc:sldMk cId="299544262" sldId="273"/>
            <ac:spMk id="2" creationId="{48D46E2C-9C4C-445B-9076-92E31E4E7C17}"/>
          </ac:spMkLst>
        </pc:spChg>
        <pc:spChg chg="mod">
          <ac:chgData name="Claudia Coñuecar" userId="40a48c7a74c5fee3" providerId="LiveId" clId="{43F0ACF4-DA40-49B9-9628-5AF5F0FFFECE}" dt="2020-11-13T19:55:31.337" v="972" actId="20577"/>
          <ac:spMkLst>
            <pc:docMk/>
            <pc:sldMk cId="299544262" sldId="273"/>
            <ac:spMk id="3" creationId="{50758B56-8F11-4652-9090-9CCC04DF1B3F}"/>
          </ac:spMkLst>
        </pc:spChg>
        <pc:spChg chg="add">
          <ac:chgData name="Claudia Coñuecar" userId="40a48c7a74c5fee3" providerId="LiveId" clId="{43F0ACF4-DA40-49B9-9628-5AF5F0FFFECE}" dt="2020-11-11T22:37:55.851" v="397" actId="26606"/>
          <ac:spMkLst>
            <pc:docMk/>
            <pc:sldMk cId="299544262" sldId="273"/>
            <ac:spMk id="9" creationId="{B0B8DCBA-FEED-46EF-A140-35B904015B49}"/>
          </ac:spMkLst>
        </pc:spChg>
        <pc:spChg chg="add">
          <ac:chgData name="Claudia Coñuecar" userId="40a48c7a74c5fee3" providerId="LiveId" clId="{43F0ACF4-DA40-49B9-9628-5AF5F0FFFECE}" dt="2020-11-11T22:37:55.851" v="397" actId="26606"/>
          <ac:spMkLst>
            <pc:docMk/>
            <pc:sldMk cId="299544262" sldId="273"/>
            <ac:spMk id="16" creationId="{D5B0017B-2ECA-49AF-B397-DC140825DF8D}"/>
          </ac:spMkLst>
        </pc:spChg>
        <pc:grpChg chg="add">
          <ac:chgData name="Claudia Coñuecar" userId="40a48c7a74c5fee3" providerId="LiveId" clId="{43F0ACF4-DA40-49B9-9628-5AF5F0FFFECE}" dt="2020-11-11T22:37:55.851" v="397" actId="26606"/>
          <ac:grpSpMkLst>
            <pc:docMk/>
            <pc:sldMk cId="299544262" sldId="273"/>
            <ac:grpSpMk id="11" creationId="{AE1C45F0-260A-458C-96ED-C1F6D2151219}"/>
          </ac:grpSpMkLst>
        </pc:grpChg>
        <pc:picChg chg="add mod">
          <ac:chgData name="Claudia Coñuecar" userId="40a48c7a74c5fee3" providerId="LiveId" clId="{43F0ACF4-DA40-49B9-9628-5AF5F0FFFECE}" dt="2020-11-11T22:37:55.851" v="397" actId="26606"/>
          <ac:picMkLst>
            <pc:docMk/>
            <pc:sldMk cId="299544262" sldId="273"/>
            <ac:picMk id="4" creationId="{180D9BE1-6F81-4827-A8A1-689FFFC1717A}"/>
          </ac:picMkLst>
        </pc:picChg>
        <pc:cxnChg chg="add">
          <ac:chgData name="Claudia Coñuecar" userId="40a48c7a74c5fee3" providerId="LiveId" clId="{43F0ACF4-DA40-49B9-9628-5AF5F0FFFECE}" dt="2020-11-11T22:37:55.851" v="397" actId="26606"/>
          <ac:cxnSpMkLst>
            <pc:docMk/>
            <pc:sldMk cId="299544262" sldId="273"/>
            <ac:cxnSpMk id="18" creationId="{6CF1BAF6-AD41-4082-B212-8A1F9A2E8779}"/>
          </ac:cxnSpMkLst>
        </pc:cxnChg>
      </pc:sldChg>
      <pc:sldChg chg="addSp modSp new mod ord setBg">
        <pc:chgData name="Claudia Coñuecar" userId="40a48c7a74c5fee3" providerId="LiveId" clId="{43F0ACF4-DA40-49B9-9628-5AF5F0FFFECE}" dt="2020-11-11T22:23:30.839" v="232"/>
        <pc:sldMkLst>
          <pc:docMk/>
          <pc:sldMk cId="1615653268" sldId="274"/>
        </pc:sldMkLst>
        <pc:spChg chg="mod">
          <ac:chgData name="Claudia Coñuecar" userId="40a48c7a74c5fee3" providerId="LiveId" clId="{43F0ACF4-DA40-49B9-9628-5AF5F0FFFECE}" dt="2020-11-11T22:22:53.534" v="225" actId="26606"/>
          <ac:spMkLst>
            <pc:docMk/>
            <pc:sldMk cId="1615653268" sldId="274"/>
            <ac:spMk id="2" creationId="{E4FB42C6-9D79-4501-88D3-945097074BF9}"/>
          </ac:spMkLst>
        </pc:spChg>
        <pc:spChg chg="mod">
          <ac:chgData name="Claudia Coñuecar" userId="40a48c7a74c5fee3" providerId="LiveId" clId="{43F0ACF4-DA40-49B9-9628-5AF5F0FFFECE}" dt="2020-11-11T22:23:16.749" v="230" actId="14100"/>
          <ac:spMkLst>
            <pc:docMk/>
            <pc:sldMk cId="1615653268" sldId="274"/>
            <ac:spMk id="3" creationId="{CBC99786-0383-477C-8917-F88A51F331A3}"/>
          </ac:spMkLst>
        </pc:spChg>
        <pc:spChg chg="add">
          <ac:chgData name="Claudia Coñuecar" userId="40a48c7a74c5fee3" providerId="LiveId" clId="{43F0ACF4-DA40-49B9-9628-5AF5F0FFFECE}" dt="2020-11-11T22:22:53.534" v="225" actId="26606"/>
          <ac:spMkLst>
            <pc:docMk/>
            <pc:sldMk cId="1615653268" sldId="274"/>
            <ac:spMk id="9" creationId="{E45B1D5C-0827-4AF0-8186-11FC5A8B8B92}"/>
          </ac:spMkLst>
        </pc:spChg>
        <pc:spChg chg="add">
          <ac:chgData name="Claudia Coñuecar" userId="40a48c7a74c5fee3" providerId="LiveId" clId="{43F0ACF4-DA40-49B9-9628-5AF5F0FFFECE}" dt="2020-11-11T22:22:53.534" v="225" actId="26606"/>
          <ac:spMkLst>
            <pc:docMk/>
            <pc:sldMk cId="1615653268" sldId="274"/>
            <ac:spMk id="11" creationId="{99413ED5-9ED4-4772-BCE4-2BCAE6B12E35}"/>
          </ac:spMkLst>
        </pc:spChg>
        <pc:spChg chg="add">
          <ac:chgData name="Claudia Coñuecar" userId="40a48c7a74c5fee3" providerId="LiveId" clId="{43F0ACF4-DA40-49B9-9628-5AF5F0FFFECE}" dt="2020-11-11T22:22:53.534" v="225" actId="26606"/>
          <ac:spMkLst>
            <pc:docMk/>
            <pc:sldMk cId="1615653268" sldId="274"/>
            <ac:spMk id="13" creationId="{04357C93-F0CB-4A1C-8F77-4E9063789819}"/>
          </ac:spMkLst>
        </pc:spChg>
        <pc:spChg chg="add">
          <ac:chgData name="Claudia Coñuecar" userId="40a48c7a74c5fee3" providerId="LiveId" clId="{43F0ACF4-DA40-49B9-9628-5AF5F0FFFECE}" dt="2020-11-11T22:22:53.534" v="225" actId="26606"/>
          <ac:spMkLst>
            <pc:docMk/>
            <pc:sldMk cId="1615653268" sldId="274"/>
            <ac:spMk id="15" creationId="{90F533E9-6690-41A8-A372-4C6C622D028D}"/>
          </ac:spMkLst>
        </pc:spChg>
        <pc:picChg chg="add mod">
          <ac:chgData name="Claudia Coñuecar" userId="40a48c7a74c5fee3" providerId="LiveId" clId="{43F0ACF4-DA40-49B9-9628-5AF5F0FFFECE}" dt="2020-11-11T22:22:53.534" v="225" actId="26606"/>
          <ac:picMkLst>
            <pc:docMk/>
            <pc:sldMk cId="1615653268" sldId="274"/>
            <ac:picMk id="4" creationId="{E9B1B2CB-A5A2-49F7-AC0D-AAD789F59DB8}"/>
          </ac:picMkLst>
        </pc:picChg>
      </pc:sldChg>
      <pc:sldChg chg="modSp new mod">
        <pc:chgData name="Claudia Coñuecar" userId="40a48c7a74c5fee3" providerId="LiveId" clId="{43F0ACF4-DA40-49B9-9628-5AF5F0FFFECE}" dt="2020-11-11T22:34:47.231" v="375" actId="1076"/>
        <pc:sldMkLst>
          <pc:docMk/>
          <pc:sldMk cId="566532390" sldId="275"/>
        </pc:sldMkLst>
        <pc:spChg chg="mod">
          <ac:chgData name="Claudia Coñuecar" userId="40a48c7a74c5fee3" providerId="LiveId" clId="{43F0ACF4-DA40-49B9-9628-5AF5F0FFFECE}" dt="2020-11-11T22:32:49.137" v="300" actId="20577"/>
          <ac:spMkLst>
            <pc:docMk/>
            <pc:sldMk cId="566532390" sldId="275"/>
            <ac:spMk id="2" creationId="{2DC231EA-0F31-4CD0-B873-9519F9ACB103}"/>
          </ac:spMkLst>
        </pc:spChg>
        <pc:spChg chg="mod">
          <ac:chgData name="Claudia Coñuecar" userId="40a48c7a74c5fee3" providerId="LiveId" clId="{43F0ACF4-DA40-49B9-9628-5AF5F0FFFECE}" dt="2020-11-11T22:34:47.231" v="375" actId="1076"/>
          <ac:spMkLst>
            <pc:docMk/>
            <pc:sldMk cId="566532390" sldId="275"/>
            <ac:spMk id="3" creationId="{B00BF825-89DB-421D-B545-3931621E5A39}"/>
          </ac:spMkLst>
        </pc:spChg>
      </pc:sldChg>
      <pc:sldChg chg="addSp delSp modSp new mod setBg">
        <pc:chgData name="Claudia Coñuecar" userId="40a48c7a74c5fee3" providerId="LiveId" clId="{43F0ACF4-DA40-49B9-9628-5AF5F0FFFECE}" dt="2020-11-11T22:41:56.508" v="411" actId="255"/>
        <pc:sldMkLst>
          <pc:docMk/>
          <pc:sldMk cId="3889976248" sldId="276"/>
        </pc:sldMkLst>
        <pc:spChg chg="del">
          <ac:chgData name="Claudia Coñuecar" userId="40a48c7a74c5fee3" providerId="LiveId" clId="{43F0ACF4-DA40-49B9-9628-5AF5F0FFFECE}" dt="2020-11-11T22:41:06.176" v="403" actId="21"/>
          <ac:spMkLst>
            <pc:docMk/>
            <pc:sldMk cId="3889976248" sldId="276"/>
            <ac:spMk id="2" creationId="{86C0B4DC-5711-4E64-9E81-B85C2212077B}"/>
          </ac:spMkLst>
        </pc:spChg>
        <pc:spChg chg="mod">
          <ac:chgData name="Claudia Coñuecar" userId="40a48c7a74c5fee3" providerId="LiveId" clId="{43F0ACF4-DA40-49B9-9628-5AF5F0FFFECE}" dt="2020-11-11T22:41:56.508" v="411" actId="255"/>
          <ac:spMkLst>
            <pc:docMk/>
            <pc:sldMk cId="3889976248" sldId="276"/>
            <ac:spMk id="3" creationId="{CAD475AD-AA46-466B-9E76-AAA08E572264}"/>
          </ac:spMkLst>
        </pc:spChg>
        <pc:spChg chg="add">
          <ac:chgData name="Claudia Coñuecar" userId="40a48c7a74c5fee3" providerId="LiveId" clId="{43F0ACF4-DA40-49B9-9628-5AF5F0FFFECE}" dt="2020-11-11T22:41:47.917" v="409" actId="26606"/>
          <ac:spMkLst>
            <pc:docMk/>
            <pc:sldMk cId="3889976248" sldId="276"/>
            <ac:spMk id="9" creationId="{201CC55D-ED54-4C5C-95E6-10947BD1103B}"/>
          </ac:spMkLst>
        </pc:spChg>
        <pc:spChg chg="add">
          <ac:chgData name="Claudia Coñuecar" userId="40a48c7a74c5fee3" providerId="LiveId" clId="{43F0ACF4-DA40-49B9-9628-5AF5F0FFFECE}" dt="2020-11-11T22:41:47.917" v="409" actId="26606"/>
          <ac:spMkLst>
            <pc:docMk/>
            <pc:sldMk cId="3889976248" sldId="276"/>
            <ac:spMk id="15" creationId="{3873B707-463F-40B0-8227-E8CC6C67EB25}"/>
          </ac:spMkLst>
        </pc:spChg>
        <pc:spChg chg="add">
          <ac:chgData name="Claudia Coñuecar" userId="40a48c7a74c5fee3" providerId="LiveId" clId="{43F0ACF4-DA40-49B9-9628-5AF5F0FFFECE}" dt="2020-11-11T22:41:47.917" v="409" actId="26606"/>
          <ac:spMkLst>
            <pc:docMk/>
            <pc:sldMk cId="3889976248" sldId="276"/>
            <ac:spMk id="17" creationId="{C13237C8-E62C-4F0D-A318-BD6FB6C2D138}"/>
          </ac:spMkLst>
        </pc:spChg>
        <pc:spChg chg="add">
          <ac:chgData name="Claudia Coñuecar" userId="40a48c7a74c5fee3" providerId="LiveId" clId="{43F0ACF4-DA40-49B9-9628-5AF5F0FFFECE}" dt="2020-11-11T22:41:47.917" v="409" actId="26606"/>
          <ac:spMkLst>
            <pc:docMk/>
            <pc:sldMk cId="3889976248" sldId="276"/>
            <ac:spMk id="19" creationId="{19C9EAEA-39D0-4B0E-A0EB-51E7B26740B1}"/>
          </ac:spMkLst>
        </pc:spChg>
        <pc:grpChg chg="add">
          <ac:chgData name="Claudia Coñuecar" userId="40a48c7a74c5fee3" providerId="LiveId" clId="{43F0ACF4-DA40-49B9-9628-5AF5F0FFFECE}" dt="2020-11-11T22:41:47.917" v="409" actId="26606"/>
          <ac:grpSpMkLst>
            <pc:docMk/>
            <pc:sldMk cId="3889976248" sldId="276"/>
            <ac:grpSpMk id="11" creationId="{1DE889C7-FAD6-4397-98E2-05D503484459}"/>
          </ac:grpSpMkLst>
        </pc:grpChg>
        <pc:picChg chg="add mod">
          <ac:chgData name="Claudia Coñuecar" userId="40a48c7a74c5fee3" providerId="LiveId" clId="{43F0ACF4-DA40-49B9-9628-5AF5F0FFFECE}" dt="2020-11-11T22:41:47.917" v="409" actId="26606"/>
          <ac:picMkLst>
            <pc:docMk/>
            <pc:sldMk cId="3889976248" sldId="276"/>
            <ac:picMk id="4" creationId="{74578790-5D59-46C7-9506-EB47A0BB1729}"/>
          </ac:picMkLst>
        </pc:picChg>
      </pc:sldChg>
      <pc:sldChg chg="addSp modSp new mod setBg">
        <pc:chgData name="Claudia Coñuecar" userId="40a48c7a74c5fee3" providerId="LiveId" clId="{43F0ACF4-DA40-49B9-9628-5AF5F0FFFECE}" dt="2020-11-11T22:53:21.520" v="510" actId="26606"/>
        <pc:sldMkLst>
          <pc:docMk/>
          <pc:sldMk cId="190101396" sldId="277"/>
        </pc:sldMkLst>
        <pc:spChg chg="mod">
          <ac:chgData name="Claudia Coñuecar" userId="40a48c7a74c5fee3" providerId="LiveId" clId="{43F0ACF4-DA40-49B9-9628-5AF5F0FFFECE}" dt="2020-11-11T22:53:21.520" v="510" actId="26606"/>
          <ac:spMkLst>
            <pc:docMk/>
            <pc:sldMk cId="190101396" sldId="277"/>
            <ac:spMk id="2" creationId="{74969111-3299-4A24-8AC5-9D83AA1A0D2A}"/>
          </ac:spMkLst>
        </pc:spChg>
        <pc:spChg chg="mod">
          <ac:chgData name="Claudia Coñuecar" userId="40a48c7a74c5fee3" providerId="LiveId" clId="{43F0ACF4-DA40-49B9-9628-5AF5F0FFFECE}" dt="2020-11-11T22:53:21.520" v="510" actId="26606"/>
          <ac:spMkLst>
            <pc:docMk/>
            <pc:sldMk cId="190101396" sldId="277"/>
            <ac:spMk id="3" creationId="{D43CA4C6-A2A3-4BE5-84E9-3DDE43943208}"/>
          </ac:spMkLst>
        </pc:spChg>
        <pc:spChg chg="add">
          <ac:chgData name="Claudia Coñuecar" userId="40a48c7a74c5fee3" providerId="LiveId" clId="{43F0ACF4-DA40-49B9-9628-5AF5F0FFFECE}" dt="2020-11-11T22:53:21.520" v="510" actId="26606"/>
          <ac:spMkLst>
            <pc:docMk/>
            <pc:sldMk cId="190101396" sldId="277"/>
            <ac:spMk id="9" creationId="{201CC55D-ED54-4C5C-95E6-10947BD1103B}"/>
          </ac:spMkLst>
        </pc:spChg>
        <pc:spChg chg="add">
          <ac:chgData name="Claudia Coñuecar" userId="40a48c7a74c5fee3" providerId="LiveId" clId="{43F0ACF4-DA40-49B9-9628-5AF5F0FFFECE}" dt="2020-11-11T22:53:21.520" v="510" actId="26606"/>
          <ac:spMkLst>
            <pc:docMk/>
            <pc:sldMk cId="190101396" sldId="277"/>
            <ac:spMk id="15" creationId="{3873B707-463F-40B0-8227-E8CC6C67EB25}"/>
          </ac:spMkLst>
        </pc:spChg>
        <pc:spChg chg="add">
          <ac:chgData name="Claudia Coñuecar" userId="40a48c7a74c5fee3" providerId="LiveId" clId="{43F0ACF4-DA40-49B9-9628-5AF5F0FFFECE}" dt="2020-11-11T22:53:21.520" v="510" actId="26606"/>
          <ac:spMkLst>
            <pc:docMk/>
            <pc:sldMk cId="190101396" sldId="277"/>
            <ac:spMk id="17" creationId="{C13237C8-E62C-4F0D-A318-BD6FB6C2D138}"/>
          </ac:spMkLst>
        </pc:spChg>
        <pc:spChg chg="add">
          <ac:chgData name="Claudia Coñuecar" userId="40a48c7a74c5fee3" providerId="LiveId" clId="{43F0ACF4-DA40-49B9-9628-5AF5F0FFFECE}" dt="2020-11-11T22:53:21.520" v="510" actId="26606"/>
          <ac:spMkLst>
            <pc:docMk/>
            <pc:sldMk cId="190101396" sldId="277"/>
            <ac:spMk id="19" creationId="{19C9EAEA-39D0-4B0E-A0EB-51E7B26740B1}"/>
          </ac:spMkLst>
        </pc:spChg>
        <pc:grpChg chg="add">
          <ac:chgData name="Claudia Coñuecar" userId="40a48c7a74c5fee3" providerId="LiveId" clId="{43F0ACF4-DA40-49B9-9628-5AF5F0FFFECE}" dt="2020-11-11T22:53:21.520" v="510" actId="26606"/>
          <ac:grpSpMkLst>
            <pc:docMk/>
            <pc:sldMk cId="190101396" sldId="277"/>
            <ac:grpSpMk id="11" creationId="{1DE889C7-FAD6-4397-98E2-05D503484459}"/>
          </ac:grpSpMkLst>
        </pc:grpChg>
        <pc:picChg chg="add mod">
          <ac:chgData name="Claudia Coñuecar" userId="40a48c7a74c5fee3" providerId="LiveId" clId="{43F0ACF4-DA40-49B9-9628-5AF5F0FFFECE}" dt="2020-11-11T22:53:21.520" v="510" actId="26606"/>
          <ac:picMkLst>
            <pc:docMk/>
            <pc:sldMk cId="190101396" sldId="277"/>
            <ac:picMk id="4" creationId="{500CE9D5-9802-4A06-98EA-12FCB1AF6853}"/>
          </ac:picMkLst>
        </pc:picChg>
      </pc:sldChg>
      <pc:sldChg chg="modSp new mod">
        <pc:chgData name="Claudia Coñuecar" userId="40a48c7a74c5fee3" providerId="LiveId" clId="{43F0ACF4-DA40-49B9-9628-5AF5F0FFFECE}" dt="2020-11-11T23:02:51.943" v="951" actId="20577"/>
        <pc:sldMkLst>
          <pc:docMk/>
          <pc:sldMk cId="74206725" sldId="278"/>
        </pc:sldMkLst>
        <pc:spChg chg="mod">
          <ac:chgData name="Claudia Coñuecar" userId="40a48c7a74c5fee3" providerId="LiveId" clId="{43F0ACF4-DA40-49B9-9628-5AF5F0FFFECE}" dt="2020-11-11T22:53:37.409" v="528" actId="20577"/>
          <ac:spMkLst>
            <pc:docMk/>
            <pc:sldMk cId="74206725" sldId="278"/>
            <ac:spMk id="2" creationId="{18FFC158-783D-48CD-9E4C-EC14AAA0FF36}"/>
          </ac:spMkLst>
        </pc:spChg>
        <pc:spChg chg="mod">
          <ac:chgData name="Claudia Coñuecar" userId="40a48c7a74c5fee3" providerId="LiveId" clId="{43F0ACF4-DA40-49B9-9628-5AF5F0FFFECE}" dt="2020-11-11T23:02:51.943" v="951" actId="20577"/>
          <ac:spMkLst>
            <pc:docMk/>
            <pc:sldMk cId="74206725" sldId="278"/>
            <ac:spMk id="3" creationId="{3E2C2CF6-8C7E-40D7-B576-4A03ECA503B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Norte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Centro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sur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LinFactNeighborX="-10041" custLinFactNeighborY="301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99D29-F4A2-4B14-8150-7BDC3E4E14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A100D5-3562-4B20-B291-2C1234FCBAB2}">
      <dgm:prSet/>
      <dgm:spPr/>
      <dgm:t>
        <a:bodyPr/>
        <a:lstStyle/>
        <a:p>
          <a:r>
            <a:rPr lang="es-ES" b="0" i="0" dirty="0"/>
            <a:t>Es una danza de origen peruano vinculada a la zamacueca, que llegó a Chile hacia 1830.</a:t>
          </a:r>
          <a:endParaRPr lang="en-US" dirty="0"/>
        </a:p>
      </dgm:t>
    </dgm:pt>
    <dgm:pt modelId="{8157465D-8992-4D61-8AF9-D2088D183C02}" type="parTrans" cxnId="{B7B64CFD-8AEC-43FB-A64B-A1C6E900E9D1}">
      <dgm:prSet/>
      <dgm:spPr/>
      <dgm:t>
        <a:bodyPr/>
        <a:lstStyle/>
        <a:p>
          <a:endParaRPr lang="en-US"/>
        </a:p>
      </dgm:t>
    </dgm:pt>
    <dgm:pt modelId="{7A790E37-16E4-4C4C-A79D-D0B1C4EA8B97}" type="sibTrans" cxnId="{B7B64CFD-8AEC-43FB-A64B-A1C6E900E9D1}">
      <dgm:prSet/>
      <dgm:spPr/>
      <dgm:t>
        <a:bodyPr/>
        <a:lstStyle/>
        <a:p>
          <a:endParaRPr lang="en-US"/>
        </a:p>
      </dgm:t>
    </dgm:pt>
    <dgm:pt modelId="{4A80C52A-456E-440A-86AA-93FAEDB56888}">
      <dgm:prSet/>
      <dgm:spPr/>
      <dgm:t>
        <a:bodyPr/>
        <a:lstStyle/>
        <a:p>
          <a:r>
            <a:rPr lang="es-ES" b="0" i="0" dirty="0"/>
            <a:t>El nombre se debe al estilo del baile, que básicamente se desarrolla arrastrando los pies hacia adelante y hacia atrás, como </a:t>
          </a:r>
          <a:r>
            <a:rPr lang="es-ES" b="1" i="0" dirty="0" err="1"/>
            <a:t>resfalando</a:t>
          </a:r>
          <a:r>
            <a:rPr lang="es-ES" b="1" i="0" dirty="0"/>
            <a:t> </a:t>
          </a:r>
          <a:r>
            <a:rPr lang="es-ES" b="0" i="0" dirty="0"/>
            <a:t>(Chilenismo por resbalar, que significa deslizar).</a:t>
          </a:r>
          <a:endParaRPr lang="en-US" dirty="0"/>
        </a:p>
      </dgm:t>
    </dgm:pt>
    <dgm:pt modelId="{904CD770-B49A-4F4D-B453-0C615C6898EC}" type="parTrans" cxnId="{821C2C00-54E2-4F38-A494-4041683CC50E}">
      <dgm:prSet/>
      <dgm:spPr/>
      <dgm:t>
        <a:bodyPr/>
        <a:lstStyle/>
        <a:p>
          <a:endParaRPr lang="en-US"/>
        </a:p>
      </dgm:t>
    </dgm:pt>
    <dgm:pt modelId="{5DCF200E-1DF9-42C2-8985-18F3EB8AA50F}" type="sibTrans" cxnId="{821C2C00-54E2-4F38-A494-4041683CC50E}">
      <dgm:prSet/>
      <dgm:spPr/>
      <dgm:t>
        <a:bodyPr/>
        <a:lstStyle/>
        <a:p>
          <a:endParaRPr lang="en-US"/>
        </a:p>
      </dgm:t>
    </dgm:pt>
    <dgm:pt modelId="{C767D274-4653-4319-8C0B-684786546ECC}">
      <dgm:prSet/>
      <dgm:spPr/>
      <dgm:t>
        <a:bodyPr/>
        <a:lstStyle/>
        <a:p>
          <a:r>
            <a:rPr lang="es-ES" b="0" i="0" dirty="0"/>
            <a:t>Danza picaresca, de galanteo, de pareja suelta e independiente y de movimiento vivo.</a:t>
          </a:r>
          <a:endParaRPr lang="en-US" dirty="0"/>
        </a:p>
      </dgm:t>
    </dgm:pt>
    <dgm:pt modelId="{0951164A-0712-4F0C-BF9C-778AEB0EF17B}" type="parTrans" cxnId="{1C1021D5-E49F-4B17-8485-55F08C249EF1}">
      <dgm:prSet/>
      <dgm:spPr/>
      <dgm:t>
        <a:bodyPr/>
        <a:lstStyle/>
        <a:p>
          <a:endParaRPr lang="en-US"/>
        </a:p>
      </dgm:t>
    </dgm:pt>
    <dgm:pt modelId="{5F4BB94E-54EF-4D14-B0BB-59C7BEDF4527}" type="sibTrans" cxnId="{1C1021D5-E49F-4B17-8485-55F08C249EF1}">
      <dgm:prSet/>
      <dgm:spPr/>
      <dgm:t>
        <a:bodyPr/>
        <a:lstStyle/>
        <a:p>
          <a:endParaRPr lang="en-US"/>
        </a:p>
      </dgm:t>
    </dgm:pt>
    <dgm:pt modelId="{A7B6A28E-8FFC-4B9A-ABFC-CE648831C114}" type="pres">
      <dgm:prSet presAssocID="{09C99D29-F4A2-4B14-8150-7BDC3E4E14FD}" presName="root" presStyleCnt="0">
        <dgm:presLayoutVars>
          <dgm:dir/>
          <dgm:resizeHandles val="exact"/>
        </dgm:presLayoutVars>
      </dgm:prSet>
      <dgm:spPr/>
    </dgm:pt>
    <dgm:pt modelId="{82D7BF2F-98BC-4084-A617-E5A167052B23}" type="pres">
      <dgm:prSet presAssocID="{D0A100D5-3562-4B20-B291-2C1234FCBAB2}" presName="compNode" presStyleCnt="0"/>
      <dgm:spPr/>
    </dgm:pt>
    <dgm:pt modelId="{5A2A71F0-8142-4A80-97BE-A85CF715AEBE}" type="pres">
      <dgm:prSet presAssocID="{D0A100D5-3562-4B20-B291-2C1234FCBAB2}" presName="bgRect" presStyleLbl="bgShp" presStyleIdx="0" presStyleCnt="3"/>
      <dgm:spPr/>
    </dgm:pt>
    <dgm:pt modelId="{933D8871-A2F8-4A34-A999-9E8CF792B29F}" type="pres">
      <dgm:prSet presAssocID="{D0A100D5-3562-4B20-B291-2C1234FCBA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ilando"/>
        </a:ext>
      </dgm:extLst>
    </dgm:pt>
    <dgm:pt modelId="{F8AD4DD1-ED85-4435-B10D-269051C5C8BD}" type="pres">
      <dgm:prSet presAssocID="{D0A100D5-3562-4B20-B291-2C1234FCBAB2}" presName="spaceRect" presStyleCnt="0"/>
      <dgm:spPr/>
    </dgm:pt>
    <dgm:pt modelId="{E2C8AD4B-26A5-47EE-8A10-ED4ADFB68A1B}" type="pres">
      <dgm:prSet presAssocID="{D0A100D5-3562-4B20-B291-2C1234FCBAB2}" presName="parTx" presStyleLbl="revTx" presStyleIdx="0" presStyleCnt="3">
        <dgm:presLayoutVars>
          <dgm:chMax val="0"/>
          <dgm:chPref val="0"/>
        </dgm:presLayoutVars>
      </dgm:prSet>
      <dgm:spPr/>
    </dgm:pt>
    <dgm:pt modelId="{880CB6AC-BF04-44D7-A199-78FFF8DA7673}" type="pres">
      <dgm:prSet presAssocID="{7A790E37-16E4-4C4C-A79D-D0B1C4EA8B97}" presName="sibTrans" presStyleCnt="0"/>
      <dgm:spPr/>
    </dgm:pt>
    <dgm:pt modelId="{223061EA-D9EE-4C3C-8B98-1E29588731F8}" type="pres">
      <dgm:prSet presAssocID="{4A80C52A-456E-440A-86AA-93FAEDB56888}" presName="compNode" presStyleCnt="0"/>
      <dgm:spPr/>
    </dgm:pt>
    <dgm:pt modelId="{81542B06-0489-4B5F-BD9A-B63462C1CA1B}" type="pres">
      <dgm:prSet presAssocID="{4A80C52A-456E-440A-86AA-93FAEDB56888}" presName="bgRect" presStyleLbl="bgShp" presStyleIdx="1" presStyleCnt="3"/>
      <dgm:spPr/>
    </dgm:pt>
    <dgm:pt modelId="{8DF44B58-B78D-45F8-8A4F-7581CDED1A27}" type="pres">
      <dgm:prSet presAssocID="{4A80C52A-456E-440A-86AA-93FAEDB568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to"/>
        </a:ext>
      </dgm:extLst>
    </dgm:pt>
    <dgm:pt modelId="{07CBA5F1-75ED-4418-AF2F-F0EE57E405F4}" type="pres">
      <dgm:prSet presAssocID="{4A80C52A-456E-440A-86AA-93FAEDB56888}" presName="spaceRect" presStyleCnt="0"/>
      <dgm:spPr/>
    </dgm:pt>
    <dgm:pt modelId="{F754E0F3-A069-4207-8803-509AF8F13A28}" type="pres">
      <dgm:prSet presAssocID="{4A80C52A-456E-440A-86AA-93FAEDB56888}" presName="parTx" presStyleLbl="revTx" presStyleIdx="1" presStyleCnt="3">
        <dgm:presLayoutVars>
          <dgm:chMax val="0"/>
          <dgm:chPref val="0"/>
        </dgm:presLayoutVars>
      </dgm:prSet>
      <dgm:spPr/>
    </dgm:pt>
    <dgm:pt modelId="{17528112-05DD-423B-AEC3-356E6366694E}" type="pres">
      <dgm:prSet presAssocID="{5DCF200E-1DF9-42C2-8985-18F3EB8AA50F}" presName="sibTrans" presStyleCnt="0"/>
      <dgm:spPr/>
    </dgm:pt>
    <dgm:pt modelId="{6005AEE4-97F0-42EE-B0AE-C2297762AB38}" type="pres">
      <dgm:prSet presAssocID="{C767D274-4653-4319-8C0B-684786546ECC}" presName="compNode" presStyleCnt="0"/>
      <dgm:spPr/>
    </dgm:pt>
    <dgm:pt modelId="{1814458F-23F8-4BA3-9406-191416303EE1}" type="pres">
      <dgm:prSet presAssocID="{C767D274-4653-4319-8C0B-684786546ECC}" presName="bgRect" presStyleLbl="bgShp" presStyleIdx="2" presStyleCnt="3"/>
      <dgm:spPr/>
    </dgm:pt>
    <dgm:pt modelId="{22DDA913-0100-41A8-8BA2-E00F7886B0DF}" type="pres">
      <dgm:prSet presAssocID="{C767D274-4653-4319-8C0B-684786546E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94538CBD-0B03-40A4-806A-ACE569018715}" type="pres">
      <dgm:prSet presAssocID="{C767D274-4653-4319-8C0B-684786546ECC}" presName="spaceRect" presStyleCnt="0"/>
      <dgm:spPr/>
    </dgm:pt>
    <dgm:pt modelId="{460943DD-CB6E-4FBF-A82C-9A92857CE0D7}" type="pres">
      <dgm:prSet presAssocID="{C767D274-4653-4319-8C0B-684786546E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21C2C00-54E2-4F38-A494-4041683CC50E}" srcId="{09C99D29-F4A2-4B14-8150-7BDC3E4E14FD}" destId="{4A80C52A-456E-440A-86AA-93FAEDB56888}" srcOrd="1" destOrd="0" parTransId="{904CD770-B49A-4F4D-B453-0C615C6898EC}" sibTransId="{5DCF200E-1DF9-42C2-8985-18F3EB8AA50F}"/>
    <dgm:cxn modelId="{DBD26C5F-1A1F-4405-A9F3-D9F9152D26FA}" type="presOf" srcId="{C767D274-4653-4319-8C0B-684786546ECC}" destId="{460943DD-CB6E-4FBF-A82C-9A92857CE0D7}" srcOrd="0" destOrd="0" presId="urn:microsoft.com/office/officeart/2018/2/layout/IconVerticalSolidList"/>
    <dgm:cxn modelId="{E24AA19D-D548-47C1-BB3A-31819048182E}" type="presOf" srcId="{09C99D29-F4A2-4B14-8150-7BDC3E4E14FD}" destId="{A7B6A28E-8FFC-4B9A-ABFC-CE648831C114}" srcOrd="0" destOrd="0" presId="urn:microsoft.com/office/officeart/2018/2/layout/IconVerticalSolidList"/>
    <dgm:cxn modelId="{68D559BB-EFF2-47EF-AB36-36FC38D77982}" type="presOf" srcId="{D0A100D5-3562-4B20-B291-2C1234FCBAB2}" destId="{E2C8AD4B-26A5-47EE-8A10-ED4ADFB68A1B}" srcOrd="0" destOrd="0" presId="urn:microsoft.com/office/officeart/2018/2/layout/IconVerticalSolidList"/>
    <dgm:cxn modelId="{26AD7EBD-F6B7-4E20-9CF6-E3F8923B9A24}" type="presOf" srcId="{4A80C52A-456E-440A-86AA-93FAEDB56888}" destId="{F754E0F3-A069-4207-8803-509AF8F13A28}" srcOrd="0" destOrd="0" presId="urn:microsoft.com/office/officeart/2018/2/layout/IconVerticalSolidList"/>
    <dgm:cxn modelId="{1C1021D5-E49F-4B17-8485-55F08C249EF1}" srcId="{09C99D29-F4A2-4B14-8150-7BDC3E4E14FD}" destId="{C767D274-4653-4319-8C0B-684786546ECC}" srcOrd="2" destOrd="0" parTransId="{0951164A-0712-4F0C-BF9C-778AEB0EF17B}" sibTransId="{5F4BB94E-54EF-4D14-B0BB-59C7BEDF4527}"/>
    <dgm:cxn modelId="{B7B64CFD-8AEC-43FB-A64B-A1C6E900E9D1}" srcId="{09C99D29-F4A2-4B14-8150-7BDC3E4E14FD}" destId="{D0A100D5-3562-4B20-B291-2C1234FCBAB2}" srcOrd="0" destOrd="0" parTransId="{8157465D-8992-4D61-8AF9-D2088D183C02}" sibTransId="{7A790E37-16E4-4C4C-A79D-D0B1C4EA8B97}"/>
    <dgm:cxn modelId="{C2F3FBC0-1B56-4944-B77F-6EA6BE565AA0}" type="presParOf" srcId="{A7B6A28E-8FFC-4B9A-ABFC-CE648831C114}" destId="{82D7BF2F-98BC-4084-A617-E5A167052B23}" srcOrd="0" destOrd="0" presId="urn:microsoft.com/office/officeart/2018/2/layout/IconVerticalSolidList"/>
    <dgm:cxn modelId="{817CADF7-4389-4F14-9177-0D215718C925}" type="presParOf" srcId="{82D7BF2F-98BC-4084-A617-E5A167052B23}" destId="{5A2A71F0-8142-4A80-97BE-A85CF715AEBE}" srcOrd="0" destOrd="0" presId="urn:microsoft.com/office/officeart/2018/2/layout/IconVerticalSolidList"/>
    <dgm:cxn modelId="{6C61592E-A19A-4418-888F-F72138860652}" type="presParOf" srcId="{82D7BF2F-98BC-4084-A617-E5A167052B23}" destId="{933D8871-A2F8-4A34-A999-9E8CF792B29F}" srcOrd="1" destOrd="0" presId="urn:microsoft.com/office/officeart/2018/2/layout/IconVerticalSolidList"/>
    <dgm:cxn modelId="{D3AF4AAD-810E-4FB0-B4AC-034877B8644E}" type="presParOf" srcId="{82D7BF2F-98BC-4084-A617-E5A167052B23}" destId="{F8AD4DD1-ED85-4435-B10D-269051C5C8BD}" srcOrd="2" destOrd="0" presId="urn:microsoft.com/office/officeart/2018/2/layout/IconVerticalSolidList"/>
    <dgm:cxn modelId="{61FADA39-909E-45C6-AB51-6D070719750E}" type="presParOf" srcId="{82D7BF2F-98BC-4084-A617-E5A167052B23}" destId="{E2C8AD4B-26A5-47EE-8A10-ED4ADFB68A1B}" srcOrd="3" destOrd="0" presId="urn:microsoft.com/office/officeart/2018/2/layout/IconVerticalSolidList"/>
    <dgm:cxn modelId="{3852721C-B832-4A99-BB40-0475BC81FA9C}" type="presParOf" srcId="{A7B6A28E-8FFC-4B9A-ABFC-CE648831C114}" destId="{880CB6AC-BF04-44D7-A199-78FFF8DA7673}" srcOrd="1" destOrd="0" presId="urn:microsoft.com/office/officeart/2018/2/layout/IconVerticalSolidList"/>
    <dgm:cxn modelId="{1150878E-6461-4E3B-A27D-A003461BDC6A}" type="presParOf" srcId="{A7B6A28E-8FFC-4B9A-ABFC-CE648831C114}" destId="{223061EA-D9EE-4C3C-8B98-1E29588731F8}" srcOrd="2" destOrd="0" presId="urn:microsoft.com/office/officeart/2018/2/layout/IconVerticalSolidList"/>
    <dgm:cxn modelId="{4A608B97-076F-445A-9AE3-61BA81336FE7}" type="presParOf" srcId="{223061EA-D9EE-4C3C-8B98-1E29588731F8}" destId="{81542B06-0489-4B5F-BD9A-B63462C1CA1B}" srcOrd="0" destOrd="0" presId="urn:microsoft.com/office/officeart/2018/2/layout/IconVerticalSolidList"/>
    <dgm:cxn modelId="{A7EB8F93-7A8B-4A2A-9373-AF63CE467872}" type="presParOf" srcId="{223061EA-D9EE-4C3C-8B98-1E29588731F8}" destId="{8DF44B58-B78D-45F8-8A4F-7581CDED1A27}" srcOrd="1" destOrd="0" presId="urn:microsoft.com/office/officeart/2018/2/layout/IconVerticalSolidList"/>
    <dgm:cxn modelId="{3803A676-7E4D-4C0E-965E-3527919C9ACB}" type="presParOf" srcId="{223061EA-D9EE-4C3C-8B98-1E29588731F8}" destId="{07CBA5F1-75ED-4418-AF2F-F0EE57E405F4}" srcOrd="2" destOrd="0" presId="urn:microsoft.com/office/officeart/2018/2/layout/IconVerticalSolidList"/>
    <dgm:cxn modelId="{48A8AA49-8150-4462-A9F5-1CBC36CE92CE}" type="presParOf" srcId="{223061EA-D9EE-4C3C-8B98-1E29588731F8}" destId="{F754E0F3-A069-4207-8803-509AF8F13A28}" srcOrd="3" destOrd="0" presId="urn:microsoft.com/office/officeart/2018/2/layout/IconVerticalSolidList"/>
    <dgm:cxn modelId="{EA850112-D93A-4261-951D-09D6EB670816}" type="presParOf" srcId="{A7B6A28E-8FFC-4B9A-ABFC-CE648831C114}" destId="{17528112-05DD-423B-AEC3-356E6366694E}" srcOrd="3" destOrd="0" presId="urn:microsoft.com/office/officeart/2018/2/layout/IconVerticalSolidList"/>
    <dgm:cxn modelId="{17DA0026-5332-40C4-AE8A-056D3AB74539}" type="presParOf" srcId="{A7B6A28E-8FFC-4B9A-ABFC-CE648831C114}" destId="{6005AEE4-97F0-42EE-B0AE-C2297762AB38}" srcOrd="4" destOrd="0" presId="urn:microsoft.com/office/officeart/2018/2/layout/IconVerticalSolidList"/>
    <dgm:cxn modelId="{192058F4-3E53-4303-956B-81BD04D6DF22}" type="presParOf" srcId="{6005AEE4-97F0-42EE-B0AE-C2297762AB38}" destId="{1814458F-23F8-4BA3-9406-191416303EE1}" srcOrd="0" destOrd="0" presId="urn:microsoft.com/office/officeart/2018/2/layout/IconVerticalSolidList"/>
    <dgm:cxn modelId="{F67E59C0-E59C-4B62-820B-816C4BB80ADF}" type="presParOf" srcId="{6005AEE4-97F0-42EE-B0AE-C2297762AB38}" destId="{22DDA913-0100-41A8-8BA2-E00F7886B0DF}" srcOrd="1" destOrd="0" presId="urn:microsoft.com/office/officeart/2018/2/layout/IconVerticalSolidList"/>
    <dgm:cxn modelId="{D3D329F1-42F8-4451-818C-E8F4EA593807}" type="presParOf" srcId="{6005AEE4-97F0-42EE-B0AE-C2297762AB38}" destId="{94538CBD-0B03-40A4-806A-ACE569018715}" srcOrd="2" destOrd="0" presId="urn:microsoft.com/office/officeart/2018/2/layout/IconVerticalSolidList"/>
    <dgm:cxn modelId="{C162872D-1063-4B55-9ACE-A33BE3A8C5E9}" type="presParOf" srcId="{6005AEE4-97F0-42EE-B0AE-C2297762AB38}" destId="{460943DD-CB6E-4FBF-A82C-9A92857CE0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899740" y="804321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Norte</a:t>
          </a:r>
        </a:p>
      </dsp:txBody>
      <dsp:txXfrm>
        <a:off x="35606" y="2798618"/>
        <a:ext cx="2981250" cy="7200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Centro</a:t>
          </a:r>
        </a:p>
      </dsp:txBody>
      <dsp:txXfrm>
        <a:off x="3538574" y="2798618"/>
        <a:ext cx="2981250" cy="7200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010450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sur</a:t>
          </a:r>
        </a:p>
      </dsp:txBody>
      <dsp:txXfrm>
        <a:off x="7041543" y="2798618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A71F0-8142-4A80-97BE-A85CF715AEBE}">
      <dsp:nvSpPr>
        <dsp:cNvPr id="0" name=""/>
        <dsp:cNvSpPr/>
      </dsp:nvSpPr>
      <dsp:spPr>
        <a:xfrm>
          <a:off x="0" y="531"/>
          <a:ext cx="11407487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D8871-A2F8-4A34-A999-9E8CF792B29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8AD4B-26A5-47EE-8A10-ED4ADFB68A1B}">
      <dsp:nvSpPr>
        <dsp:cNvPr id="0" name=""/>
        <dsp:cNvSpPr/>
      </dsp:nvSpPr>
      <dsp:spPr>
        <a:xfrm>
          <a:off x="1435590" y="531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dirty="0"/>
            <a:t>Es una danza de origen peruano vinculada a la zamacueca, que llegó a Chile hacia 1830.</a:t>
          </a:r>
          <a:endParaRPr lang="en-US" sz="2300" kern="1200" dirty="0"/>
        </a:p>
      </dsp:txBody>
      <dsp:txXfrm>
        <a:off x="1435590" y="531"/>
        <a:ext cx="9971896" cy="1242935"/>
      </dsp:txXfrm>
    </dsp:sp>
    <dsp:sp modelId="{81542B06-0489-4B5F-BD9A-B63462C1CA1B}">
      <dsp:nvSpPr>
        <dsp:cNvPr id="0" name=""/>
        <dsp:cNvSpPr/>
      </dsp:nvSpPr>
      <dsp:spPr>
        <a:xfrm>
          <a:off x="0" y="1554201"/>
          <a:ext cx="11407487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44B58-B78D-45F8-8A4F-7581CDED1A2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4E0F3-A069-4207-8803-509AF8F13A28}">
      <dsp:nvSpPr>
        <dsp:cNvPr id="0" name=""/>
        <dsp:cNvSpPr/>
      </dsp:nvSpPr>
      <dsp:spPr>
        <a:xfrm>
          <a:off x="1435590" y="1554201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dirty="0"/>
            <a:t>El nombre se debe al estilo del baile, que básicamente se desarrolla arrastrando los pies hacia adelante y hacia atrás, como </a:t>
          </a:r>
          <a:r>
            <a:rPr lang="es-ES" sz="2300" b="1" i="0" kern="1200" dirty="0" err="1"/>
            <a:t>resfalando</a:t>
          </a:r>
          <a:r>
            <a:rPr lang="es-ES" sz="2300" b="1" i="0" kern="1200" dirty="0"/>
            <a:t> </a:t>
          </a:r>
          <a:r>
            <a:rPr lang="es-ES" sz="2300" b="0" i="0" kern="1200" dirty="0"/>
            <a:t>(Chilenismo por resbalar, que significa deslizar).</a:t>
          </a:r>
          <a:endParaRPr lang="en-US" sz="2300" kern="1200" dirty="0"/>
        </a:p>
      </dsp:txBody>
      <dsp:txXfrm>
        <a:off x="1435590" y="1554201"/>
        <a:ext cx="9971896" cy="1242935"/>
      </dsp:txXfrm>
    </dsp:sp>
    <dsp:sp modelId="{1814458F-23F8-4BA3-9406-191416303EE1}">
      <dsp:nvSpPr>
        <dsp:cNvPr id="0" name=""/>
        <dsp:cNvSpPr/>
      </dsp:nvSpPr>
      <dsp:spPr>
        <a:xfrm>
          <a:off x="0" y="3107870"/>
          <a:ext cx="11407487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DA913-0100-41A8-8BA2-E00F7886B0D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43DD-CB6E-4FBF-A82C-9A92857CE0D7}">
      <dsp:nvSpPr>
        <dsp:cNvPr id="0" name=""/>
        <dsp:cNvSpPr/>
      </dsp:nvSpPr>
      <dsp:spPr>
        <a:xfrm>
          <a:off x="1435590" y="3107870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dirty="0"/>
            <a:t>Danza picaresca, de galanteo, de pareja suelta e independiente y de movimiento vivo.</a:t>
          </a:r>
          <a:endParaRPr lang="en-US" sz="2300" kern="1200" dirty="0"/>
        </a:p>
      </dsp:txBody>
      <dsp:txXfrm>
        <a:off x="1435590" y="3107870"/>
        <a:ext cx="9971896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1716-583D-4A2A-8143-DE279B0E75F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4D145-B259-42FB-838D-2CD96B121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108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850B2-8ED2-4C63-BB2A-37A6120BD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D9E3D-41CA-4B1B-8FF4-8A384BCDF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C6F851-C4FC-4242-9182-384F132A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4EC6A-7FC1-4C50-9F8B-FFFFC1F0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229EC1-0CF5-4F86-A89B-E265681A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603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50F7D-366E-4273-8FA4-E7ACE244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B34053-395B-4AFE-BD14-79D71A36A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1A86B-A09B-4B79-8E97-1F352C26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15065-7A72-4FDD-9999-089DAF0B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7F7EF7-969B-4EAB-AFDD-87DB438E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292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12D7CD-A730-4E2F-8ED3-E92984836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ED89A1-F2BD-4FE5-A42E-DDE504621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8B046-E9F8-4124-840C-E69B768A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E43EA-D796-4135-964A-28C69784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82066-E219-4F31-9094-AAECDB92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977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9CCA0-2C51-4024-9F04-5E9BCC82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9B60D4-DE28-4D32-8DF8-0A528937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EFDA3-14C7-45E0-97DC-5F422A89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C1AC6-113B-4298-A786-103D98D4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E4A298-66B9-4977-BCC8-D7F619A1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9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BE2D4-13D0-4C26-81AB-A840D62F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D277C0-4E88-4166-8DAB-3A6D7157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0E2AA-5562-412F-B2B7-87C2E086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BE503-AEDC-4F4F-AC7C-3B771766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662DA-823A-4FEA-92D2-490BDFB3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233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CF73-FE3F-4AF7-8615-8EC7C6EB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D7D70-7EDF-4DA9-A425-BEDDDE15D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D1C69C-E36F-465A-BF59-863826DA1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2CB956-4194-470A-BADA-E1E7B4F9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FC6318-C6AF-4D97-A3E6-FEF7E758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EF740D-8232-4978-B9AA-233101B3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39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75453-6C4F-4261-98F5-E9A6D423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F69764-7FB2-412B-A05F-1B1D56AC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188AF1-A768-456B-93E0-0BAC9CB2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23FE93-8F85-4888-8E7D-772AC18A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A2BEAF-0C07-49BF-9372-D572FE510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0ACF07-465D-47C1-8277-72935804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B9D643-9BFD-4ED2-A0EF-619D30E0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85D8C2-E614-4FA0-9E1D-66BE6D5A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63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5E30E-8540-4FB6-9DDD-2B87F7BA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A61839-FFA0-457C-9C00-806E6D1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4DF5A8-579B-49F5-9F01-11315D70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EE97BC-C468-4C7A-B14F-21BAFA57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21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FD75CC-8034-4009-BC5C-C9FCBD96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507B98-F021-4645-B263-F5F5071D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B1DBCE-0191-47FD-BE8D-EE5033C9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1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C1119-44E1-43CF-A8FD-6DF5EC39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D0BCB-2496-4E80-BDFF-BB343C7C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E0A04-2AB3-42D5-A1D6-C53771556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013C76-B48F-4456-B221-EB7BF549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C7CF47-DF38-4143-90AA-877120D8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2E370C-FC78-4067-8D9A-8C404D94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84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63524-AAC8-4102-8B3F-CBB498B3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2B3A8E-DEC9-4F32-A122-734C01704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F2BEAF-5F89-4ACF-BACA-416C3E708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F910A-E8DC-46B1-8413-E0762F2C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219365-F72C-41A7-AA2A-F3E428F1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5645E-A86F-4562-8532-9BDFD6C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73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968B3F-E225-4E87-A6E7-207B0EF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717289-279E-46D8-AC89-15E9F32F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CD503-4C9D-4D4A-B21E-D9310FAD9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B085-1E71-457B-B4D4-7867AD3A3B0C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B4D19-DC8E-4BE5-AFC9-3DA39FA5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B26303-99B9-41C2-B3D2-690CBDFF7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AB20-4DF3-4507-A8BE-F278C7F125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4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JBU2sfC52w" TargetMode="External"/><Relationship Id="rId2" Type="http://schemas.openxmlformats.org/officeDocument/2006/relationships/hyperlink" Target="https://youtu.be/-Dn0iT8VCq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sRvLHLxSEg" TargetMode="External"/><Relationship Id="rId2" Type="http://schemas.openxmlformats.org/officeDocument/2006/relationships/hyperlink" Target="https://youtu.be/0WpUFs4I_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youtu.be/R5LNRjnyOn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trón de fondo&#10;&#10;Descripción generada automáticamente">
            <a:extLst>
              <a:ext uri="{FF2B5EF4-FFF2-40B4-BE49-F238E27FC236}">
                <a16:creationId xmlns:a16="http://schemas.microsoft.com/office/drawing/2014/main" id="{C8F39AFF-1204-405B-8C40-83F1A6ED8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7" r="-1" b="1580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B924C2-48EF-4729-A912-D3CB0D9DF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CL" sz="4800" dirty="0"/>
              <a:t>Clase de Música PPT 14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FE3612-38DD-4C58-A652-56CA1997C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Prof. Claudia Coñuecar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20EC4E-E26F-4895-9335-2F61D3E8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22" y="814649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64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231EA-0F31-4CD0-B873-9519F9AC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Audición: Resfalosa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BF825-89DB-421D-B545-3931621E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2332037"/>
            <a:ext cx="10515600" cy="3268663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https://youtu.be/-Dn0iT8VCqI</a:t>
            </a:r>
            <a:endParaRPr lang="es-CL" dirty="0"/>
          </a:p>
          <a:p>
            <a:endParaRPr lang="es-CL" dirty="0"/>
          </a:p>
          <a:p>
            <a:r>
              <a:rPr lang="es-CL" dirty="0"/>
              <a:t>Resfalosa de los animales: </a:t>
            </a:r>
            <a:r>
              <a:rPr lang="es-CL" dirty="0">
                <a:hlinkClick r:id="rId3"/>
              </a:rPr>
              <a:t>https://youtu.be/3JBU2sfC52w</a:t>
            </a:r>
            <a:endParaRPr lang="es-CL" dirty="0"/>
          </a:p>
          <a:p>
            <a:endParaRPr lang="es-CL" dirty="0"/>
          </a:p>
          <a:p>
            <a:r>
              <a:rPr lang="es-CL" dirty="0"/>
              <a:t>Resfalosa: “Doña Javiera Carrera” https://youtu.be/Dwyey3_WRFI</a:t>
            </a:r>
          </a:p>
        </p:txBody>
      </p:sp>
    </p:spTree>
    <p:extLst>
      <p:ext uri="{BB962C8B-B14F-4D97-AF65-F5344CB8AC3E}">
        <p14:creationId xmlns:p14="http://schemas.microsoft.com/office/powerpoint/2010/main" val="56653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634560-EBD0-4C45-8526-EABDCA67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7" b="890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E1642A-1F62-4E41-B0CE-AA596D2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/>
              <a:t>Polka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D5E008-D768-45F5-96A6-798C7073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s-ES" sz="1800" dirty="0"/>
              <a:t>Danza de pareja mixta, suelta y tomada, sin pañuelo , se puede bailar también en grupos.</a:t>
            </a:r>
          </a:p>
          <a:p>
            <a:r>
              <a:rPr lang="es-ES" sz="1800" dirty="0"/>
              <a:t>Fue una danza de salón en Europa y América, que luego fue popularizada y evolucionó de estilo en todo Chile.</a:t>
            </a:r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79493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FB42C6-9D79-4501-88D3-94509707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Audición: Polka “Palomo desmemoriado”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99786-0383-477C-8917-F88A51F3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423" y="5086350"/>
            <a:ext cx="3509259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https://youtu.be/5UlHRLsyY24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B1B2CB-A5A2-49F7-AC0D-AAD789F5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6" r="4794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46E2C-9C4C-445B-9076-92E31E4E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s-CL" sz="3600"/>
              <a:t>Cueca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58B56-8F11-4652-9090-9CCC04DF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algn="just"/>
            <a:r>
              <a:rPr lang="es-ES" sz="2400" b="0" i="0" dirty="0">
                <a:effectLst/>
                <a:latin typeface="Oxygen"/>
              </a:rPr>
              <a:t>Existen distintas teorías respecto de </a:t>
            </a:r>
            <a:r>
              <a:rPr lang="es-ES" sz="2400" b="0" i="0" u="none" strike="noStrike" dirty="0">
                <a:effectLst/>
                <a:latin typeface="Oxygen"/>
              </a:rPr>
              <a:t>su origen</a:t>
            </a:r>
            <a:r>
              <a:rPr lang="es-ES" sz="2400" b="0" i="0" dirty="0">
                <a:effectLst/>
                <a:latin typeface="Oxygen"/>
              </a:rPr>
              <a:t> y de su llegada a Chile, sin embargo se ha logrado llegar a consenso en cuanto a su relación con la </a:t>
            </a:r>
            <a:r>
              <a:rPr lang="es-ES" sz="2400" b="0" i="0" u="none" strike="noStrike" dirty="0">
                <a:effectLst/>
                <a:latin typeface="Oxygen"/>
              </a:rPr>
              <a:t>zamacueca</a:t>
            </a:r>
            <a:r>
              <a:rPr lang="es-ES" sz="2400" b="0" i="0" dirty="0">
                <a:effectLst/>
                <a:latin typeface="Oxygen"/>
              </a:rPr>
              <a:t> y sus antecedentes españoles. Su presencia puede ser reconocida </a:t>
            </a:r>
            <a:r>
              <a:rPr lang="es-ES" sz="2400" b="0" i="0">
                <a:effectLst/>
                <a:latin typeface="Oxygen"/>
              </a:rPr>
              <a:t>y encontrada </a:t>
            </a:r>
            <a:r>
              <a:rPr lang="es-ES" sz="2400" b="0" i="0" dirty="0">
                <a:effectLst/>
                <a:latin typeface="Oxygen"/>
              </a:rPr>
              <a:t>a lo largo de todo el territorio nacional.</a:t>
            </a:r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0D9BE1-6F81-4827-A8A1-689FFFC17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" r="3" b="3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475AD-AA46-466B-9E76-AAA08E57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/>
            <a:r>
              <a:rPr lang="es-ES" sz="2400" b="0" i="0" dirty="0">
                <a:effectLst/>
                <a:latin typeface="opensans"/>
              </a:rPr>
              <a:t>Las parejas actúan sueltas agitando pañuelos, desarrollando un argumento coreográfico en el cual el hombre simula perseguir y buscar el amor de la dama que lo acompaña.</a:t>
            </a:r>
          </a:p>
          <a:p>
            <a:endParaRPr lang="es-CL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578790-5D59-46C7-9506-EB47A0BB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3" b="914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969111-3299-4A24-8AC5-9D83AA1A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4000"/>
              <a:t>Audición de cueca: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CA4C6-A2A3-4BE5-84E9-3DDE4394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CL" sz="2000"/>
              <a:t>Cueca “El sofrito” </a:t>
            </a:r>
            <a:r>
              <a:rPr lang="es-CL" sz="2000">
                <a:hlinkClick r:id="rId2"/>
              </a:rPr>
              <a:t>https://youtu.be/0WpUFs4I_dU</a:t>
            </a:r>
            <a:endParaRPr lang="es-CL" sz="2000"/>
          </a:p>
          <a:p>
            <a:endParaRPr lang="es-CL" sz="2000"/>
          </a:p>
          <a:p>
            <a:r>
              <a:rPr lang="es-CL" sz="2000"/>
              <a:t>Cueca “El guatón Loyola” </a:t>
            </a:r>
            <a:r>
              <a:rPr lang="es-CL" sz="2000">
                <a:hlinkClick r:id="rId3"/>
              </a:rPr>
              <a:t>https://youtu.be/5sRvLHLxSEg</a:t>
            </a:r>
            <a:endParaRPr lang="es-CL" sz="2000"/>
          </a:p>
          <a:p>
            <a:endParaRPr lang="es-CL" sz="2000"/>
          </a:p>
          <a:p>
            <a:r>
              <a:rPr lang="es-CL" sz="2000"/>
              <a:t>Cueca paso a paso: </a:t>
            </a:r>
            <a:r>
              <a:rPr lang="es-CL" sz="2000">
                <a:hlinkClick r:id="rId4"/>
              </a:rPr>
              <a:t>https://youtu.be/R5LNRjnyOn8</a:t>
            </a:r>
            <a:endParaRPr lang="es-CL" sz="2000"/>
          </a:p>
          <a:p>
            <a:endParaRPr lang="es-CL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0CE9D5-9802-4A06-98EA-12FCB1AF6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44" r="-1" b="1939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FC158-783D-48CD-9E4C-EC14AAA0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C2CF6-8C7E-40D7-B576-4A03ECA5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Contesta las siguientes preguntas:</a:t>
            </a:r>
          </a:p>
          <a:p>
            <a:pPr marL="0" indent="0">
              <a:buNone/>
            </a:pPr>
            <a:r>
              <a:rPr lang="es-CL" dirty="0"/>
              <a:t>1.- Nombra 4 bailes de la zona central</a:t>
            </a:r>
          </a:p>
          <a:p>
            <a:pPr marL="0" indent="0">
              <a:buNone/>
            </a:pPr>
            <a:r>
              <a:rPr lang="es-CL" dirty="0"/>
              <a:t>2.- ¿Cuál es el origen de la resfalosa y cuándo llegó a Chile?</a:t>
            </a:r>
          </a:p>
          <a:p>
            <a:pPr marL="0" indent="0">
              <a:buNone/>
            </a:pPr>
            <a:r>
              <a:rPr lang="es-CL" dirty="0"/>
              <a:t>3.- ¿Cómo se baila de polka?</a:t>
            </a:r>
          </a:p>
          <a:p>
            <a:pPr marL="0" indent="0">
              <a:buNone/>
            </a:pPr>
            <a:r>
              <a:rPr lang="es-CL" dirty="0"/>
              <a:t>4.- ¿De qué país viene la cueca?</a:t>
            </a:r>
          </a:p>
          <a:p>
            <a:pPr marL="0" indent="0">
              <a:buNone/>
            </a:pPr>
            <a:r>
              <a:rPr lang="es-CL" dirty="0"/>
              <a:t>5.- ¿Cómo se baila la cueca?</a:t>
            </a:r>
          </a:p>
          <a:p>
            <a:pPr marL="0" indent="0">
              <a:buNone/>
            </a:pPr>
            <a:r>
              <a:rPr lang="es-CL" dirty="0"/>
              <a:t>6.- ¿En qué parte del país se baila cueca?</a:t>
            </a:r>
          </a:p>
          <a:p>
            <a:pPr marL="0" indent="0">
              <a:buNone/>
            </a:pPr>
            <a:r>
              <a:rPr lang="es-CL" dirty="0"/>
              <a:t>7.- ¿Qué instrumentos se escuchan en las audiciones de cueca?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20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0411" y="518964"/>
            <a:ext cx="7620000" cy="1143000"/>
          </a:xfrm>
        </p:spPr>
        <p:txBody>
          <a:bodyPr/>
          <a:lstStyle/>
          <a:p>
            <a:r>
              <a:rPr lang="es-CL" dirty="0"/>
              <a:t>      Información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2048628"/>
            <a:ext cx="7620000" cy="4800600"/>
          </a:xfrm>
        </p:spPr>
        <p:txBody>
          <a:bodyPr/>
          <a:lstStyle/>
          <a:p>
            <a:r>
              <a:rPr lang="es-CL" sz="3200" dirty="0"/>
              <a:t>PLAZO DE ENTREGA: </a:t>
            </a:r>
          </a:p>
          <a:p>
            <a:r>
              <a:rPr lang="es-CL" sz="3200" b="1" dirty="0"/>
              <a:t>Lunes 23 de Noviembre</a:t>
            </a:r>
          </a:p>
          <a:p>
            <a:r>
              <a:rPr lang="es-CL" sz="3200" dirty="0"/>
              <a:t>CORREO: </a:t>
            </a:r>
            <a:r>
              <a:rPr lang="es-CL" sz="3200" dirty="0">
                <a:hlinkClick r:id="rId2"/>
              </a:rPr>
              <a:t>cconuecar@emmanuel.cl</a:t>
            </a:r>
            <a:endParaRPr lang="es-CL" sz="3200" dirty="0"/>
          </a:p>
          <a:p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r>
              <a:rPr lang="es-CL" sz="3200" dirty="0"/>
              <a:t>Buzón de Tareas página web colegio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67" y="5157193"/>
            <a:ext cx="2874819" cy="15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Folclore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C9FAC-1615-47A5-9340-848C63C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257" y="1808252"/>
            <a:ext cx="4931930" cy="213702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Zonas del </a:t>
            </a:r>
            <a:r>
              <a:rPr lang="es-CL" sz="6000" dirty="0"/>
              <a:t>país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onas de Chile - Tricila">
            <a:extLst>
              <a:ext uri="{FF2B5EF4-FFF2-40B4-BE49-F238E27FC236}">
                <a16:creationId xmlns:a16="http://schemas.microsoft.com/office/drawing/2014/main" id="{2C4C6CDE-04CC-43E3-BF76-A4C75814A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2" b="26546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Folclore Zona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12" y="1690688"/>
            <a:ext cx="7620000" cy="44157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Esta zona ubicada entre Santiago y Concepción es la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Candara" panose="020E0502030303020204" pitchFamily="34" charset="0"/>
              </a:rPr>
              <a:t>E</a:t>
            </a:r>
            <a:r>
              <a:rPr lang="es-ES" b="0" i="0" dirty="0">
                <a:effectLst/>
                <a:latin typeface="Candara" panose="020E0502030303020204" pitchFamily="34" charset="0"/>
              </a:rPr>
              <a:t>s la más habitada de nuestro país ubicada entre Santiago y Concepción.</a:t>
            </a:r>
          </a:p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aquí  encuentra la mayor producción agrícola </a:t>
            </a:r>
          </a:p>
          <a:p>
            <a:pPr algn="just">
              <a:lnSpc>
                <a:spcPct val="150000"/>
              </a:lnSpc>
            </a:pPr>
            <a:r>
              <a:rPr lang="es-ES" b="0" i="0" dirty="0">
                <a:effectLst/>
                <a:latin typeface="Candara" panose="020E0502030303020204" pitchFamily="34" charset="0"/>
              </a:rPr>
              <a:t>Esta zona se conservan las tradiciones y costumbres traídas por los conquistadores, quienes también trajeron a la zona una rica variedad de ritmos y melodías provenientes de España. </a:t>
            </a:r>
            <a:r>
              <a:rPr lang="es-ES" b="0" i="0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habitada de nuestro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22" y="2541586"/>
            <a:ext cx="301171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1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CB378-D72D-4AB1-B4EA-E32EA34C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334" y="1087644"/>
            <a:ext cx="5291663" cy="50339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dirty="0">
                <a:effectLst/>
                <a:latin typeface="Candara" panose="020E0502030303020204" pitchFamily="34" charset="0"/>
              </a:rPr>
              <a:t>Una de las características importantes de esta música es la jerarquía que en ella desempeñan </a:t>
            </a:r>
            <a:r>
              <a:rPr lang="es-ES" sz="1800" b="0" i="1" dirty="0">
                <a:effectLst/>
                <a:latin typeface="Candara" panose="020E0502030303020204" pitchFamily="34" charset="0"/>
              </a:rPr>
              <a:t>las danzas</a:t>
            </a:r>
            <a:r>
              <a:rPr lang="es-ES" sz="1800" b="0" i="0" dirty="0">
                <a:effectLst/>
                <a:latin typeface="Candara" panose="020E0502030303020204" pitchFamily="34" charset="0"/>
              </a:rPr>
              <a:t>, ya que la fusión que se produjo entre la música traída de Europa con los elementos nativos, dio origen al nacimiento de nuestra </a:t>
            </a:r>
            <a:r>
              <a:rPr lang="es-ES" sz="1800" b="1" i="1" dirty="0">
                <a:effectLst/>
                <a:latin typeface="Candara" panose="020E0502030303020204" pitchFamily="34" charset="0"/>
              </a:rPr>
              <a:t>música criolla</a:t>
            </a:r>
            <a:r>
              <a:rPr lang="es-ES" sz="1800" b="0" i="0" dirty="0">
                <a:effectLst/>
                <a:latin typeface="Candara" panose="020E0502030303020204" pitchFamily="34" charset="0"/>
              </a:rPr>
              <a:t>, como expresión musical que es muy bien representada por sus más tradicionales exponentes: </a:t>
            </a:r>
            <a:r>
              <a:rPr lang="es-ES" sz="1800" b="0" i="1" dirty="0">
                <a:effectLst/>
                <a:latin typeface="Candara" panose="020E0502030303020204" pitchFamily="34" charset="0"/>
              </a:rPr>
              <a:t>el huaso, la china y el campesino.</a:t>
            </a:r>
            <a:endParaRPr lang="es-CL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3EDFD2-E9B4-4DA4-9650-7A385D012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2"/>
          <a:stretch/>
        </p:blipFill>
        <p:spPr>
          <a:xfrm>
            <a:off x="685369" y="1087644"/>
            <a:ext cx="4698373" cy="46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Bailes y Canciones Típicos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074130" y="2006886"/>
            <a:ext cx="4639736" cy="3595148"/>
          </a:xfrm>
        </p:spPr>
        <p:txBody>
          <a:bodyPr>
            <a:normAutofit fontScale="25000" lnSpcReduction="20000"/>
          </a:bodyPr>
          <a:lstStyle/>
          <a:p>
            <a:r>
              <a:rPr lang="es-ES" altLang="es-CL" sz="9600" dirty="0">
                <a:solidFill>
                  <a:schemeClr val="tx1"/>
                </a:solidFill>
              </a:rPr>
              <a:t>Cueca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Vals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Corrido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 Porteña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Gato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Jota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Pequén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Refalosa</a:t>
            </a:r>
          </a:p>
          <a:p>
            <a:endParaRPr lang="es-ES" altLang="es-CL" sz="4500" dirty="0"/>
          </a:p>
          <a:p>
            <a:endParaRPr lang="es-ES" altLang="es-CL" dirty="0"/>
          </a:p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A7459E-2E71-4F01-829D-E50F8E06C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6847" y="2197386"/>
            <a:ext cx="4297680" cy="1887644"/>
          </a:xfrm>
        </p:spPr>
        <p:txBody>
          <a:bodyPr>
            <a:normAutofit fontScale="25000" lnSpcReduction="20000"/>
          </a:bodyPr>
          <a:lstStyle/>
          <a:p>
            <a:r>
              <a:rPr lang="es-ES" altLang="es-CL" sz="9600" dirty="0">
                <a:solidFill>
                  <a:schemeClr val="tx1"/>
                </a:solidFill>
              </a:rPr>
              <a:t>La Sajuriana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</a:t>
            </a:r>
            <a:r>
              <a:rPr lang="es-ES" altLang="es-CL" sz="9600" dirty="0" err="1">
                <a:solidFill>
                  <a:schemeClr val="tx1"/>
                </a:solidFill>
              </a:rPr>
              <a:t>Repicao</a:t>
            </a:r>
            <a:endParaRPr lang="es-ES" altLang="es-CL" sz="9600" dirty="0">
              <a:solidFill>
                <a:schemeClr val="tx1"/>
              </a:solidFill>
            </a:endParaRPr>
          </a:p>
          <a:p>
            <a:r>
              <a:rPr lang="es-ES" altLang="es-CL" sz="9600" dirty="0">
                <a:solidFill>
                  <a:schemeClr val="tx1"/>
                </a:solidFill>
              </a:rPr>
              <a:t>La Polka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 La Mazurca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Tonada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Parabienes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Villancicos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Canto a lo Poeta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5" y="2197387"/>
            <a:ext cx="2782694" cy="304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5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38B9E19-1C02-402C-8279-A0CB8DEF4A88}"/>
              </a:ext>
            </a:extLst>
          </p:cNvPr>
          <p:cNvSpPr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Bailes de la zona central</a:t>
            </a:r>
            <a:endParaRPr lang="en-US" sz="6000" b="1" kern="1200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152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D6F2CC2-DD8B-442A-BAD8-E58022DE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s-CL" sz="5400" dirty="0"/>
              <a:t>Resfalosa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CF8DE774-2A49-4EFA-B3F6-DD4B49D88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146418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15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C182DB-1FEA-4C7C-BF87-D5E2B64D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24" y="2952740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Baile: Resfalosa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C7F57C6-7074-4489-A751-32B4D14F2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3114" r="18069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1570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588</Words>
  <Application>Microsoft Office PowerPoint</Application>
  <PresentationFormat>Panorámica</PresentationFormat>
  <Paragraphs>74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opensans</vt:lpstr>
      <vt:lpstr>Oxygen</vt:lpstr>
      <vt:lpstr>Tema de Office</vt:lpstr>
      <vt:lpstr>Clase de Música PPT 14 </vt:lpstr>
      <vt:lpstr>Folclore</vt:lpstr>
      <vt:lpstr>Zonas del país</vt:lpstr>
      <vt:lpstr>Folclore Zona Centro</vt:lpstr>
      <vt:lpstr>Presentación de PowerPoint</vt:lpstr>
      <vt:lpstr>Bailes y Canciones Típicos</vt:lpstr>
      <vt:lpstr>Presentación de PowerPoint</vt:lpstr>
      <vt:lpstr>Resfalosa</vt:lpstr>
      <vt:lpstr>Baile: Resfalosa</vt:lpstr>
      <vt:lpstr>Audición: Resfalosa</vt:lpstr>
      <vt:lpstr>Polka</vt:lpstr>
      <vt:lpstr>Audición: Polka “Palomo desmemoriado”</vt:lpstr>
      <vt:lpstr>Cueca</vt:lpstr>
      <vt:lpstr>Presentación de PowerPoint</vt:lpstr>
      <vt:lpstr>Audición de cueca:</vt:lpstr>
      <vt:lpstr>Actividad Musical</vt:lpstr>
      <vt:lpstr>      Información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PPT 14 </dc:title>
  <dc:creator>Claudia Coñuecar</dc:creator>
  <cp:lastModifiedBy>Claudia Coñuecar</cp:lastModifiedBy>
  <cp:revision>1</cp:revision>
  <dcterms:created xsi:type="dcterms:W3CDTF">2020-11-11T22:53:21Z</dcterms:created>
  <dcterms:modified xsi:type="dcterms:W3CDTF">2020-11-13T19:55:34Z</dcterms:modified>
</cp:coreProperties>
</file>