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2" r:id="rId7"/>
    <p:sldId id="261" r:id="rId8"/>
    <p:sldId id="264" r:id="rId9"/>
    <p:sldId id="267" r:id="rId10"/>
    <p:sldId id="268" r:id="rId11"/>
    <p:sldId id="269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27210-545F-4178-BFE1-A3C29089FF92}" v="6" dt="2020-11-06T19:12:1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4A026BC-6050-4FB2-A5C0-FB34676E1174}"/>
    <pc:docChg chg="custSel mod addSld modSld sldOrd">
      <pc:chgData name="Claudia Coñuecar" userId="40a48c7a74c5fee3" providerId="LiveId" clId="{44A026BC-6050-4FB2-A5C0-FB34676E1174}" dt="2020-07-19T01:30:26.655" v="371" actId="1076"/>
      <pc:docMkLst>
        <pc:docMk/>
      </pc:docMkLst>
      <pc:sldChg chg="modSp mod">
        <pc:chgData name="Claudia Coñuecar" userId="40a48c7a74c5fee3" providerId="LiveId" clId="{44A026BC-6050-4FB2-A5C0-FB34676E1174}" dt="2020-07-17T23:22:02.548" v="3" actId="1076"/>
        <pc:sldMkLst>
          <pc:docMk/>
          <pc:sldMk cId="427011078" sldId="257"/>
        </pc:sldMkLst>
        <pc:spChg chg="mod">
          <ac:chgData name="Claudia Coñuecar" userId="40a48c7a74c5fee3" providerId="LiveId" clId="{44A026BC-6050-4FB2-A5C0-FB34676E1174}" dt="2020-07-17T23:21:42.411" v="0"/>
          <ac:spMkLst>
            <pc:docMk/>
            <pc:sldMk cId="427011078" sldId="257"/>
            <ac:spMk id="2" creationId="{00000000-0000-0000-0000-000000000000}"/>
          </ac:spMkLst>
        </pc:spChg>
        <pc:spChg chg="mod">
          <ac:chgData name="Claudia Coñuecar" userId="40a48c7a74c5fee3" providerId="LiveId" clId="{44A026BC-6050-4FB2-A5C0-FB34676E1174}" dt="2020-07-17T23:22:02.548" v="3" actId="1076"/>
          <ac:spMkLst>
            <pc:docMk/>
            <pc:sldMk cId="427011078" sldId="257"/>
            <ac:spMk id="3" creationId="{00000000-0000-0000-0000-000000000000}"/>
          </ac:spMkLst>
        </pc:spChg>
        <pc:picChg chg="mod">
          <ac:chgData name="Claudia Coñuecar" userId="40a48c7a74c5fee3" providerId="LiveId" clId="{44A026BC-6050-4FB2-A5C0-FB34676E1174}" dt="2020-07-17T23:21:49.548" v="1" actId="1076"/>
          <ac:picMkLst>
            <pc:docMk/>
            <pc:sldMk cId="427011078" sldId="257"/>
            <ac:picMk id="1027" creationId="{00000000-0000-0000-0000-000000000000}"/>
          </ac:picMkLst>
        </pc:picChg>
      </pc:sldChg>
      <pc:sldChg chg="modSp">
        <pc:chgData name="Claudia Coñuecar" userId="40a48c7a74c5fee3" providerId="LiveId" clId="{44A026BC-6050-4FB2-A5C0-FB34676E1174}" dt="2020-07-17T23:22:10.261" v="5" actId="14100"/>
        <pc:sldMkLst>
          <pc:docMk/>
          <pc:sldMk cId="1651404814" sldId="258"/>
        </pc:sldMkLst>
        <pc:spChg chg="mod">
          <ac:chgData name="Claudia Coñuecar" userId="40a48c7a74c5fee3" providerId="LiveId" clId="{44A026BC-6050-4FB2-A5C0-FB34676E1174}" dt="2020-07-17T23:21:42.411" v="0"/>
          <ac:spMkLst>
            <pc:docMk/>
            <pc:sldMk cId="1651404814" sldId="258"/>
            <ac:spMk id="2" creationId="{00000000-0000-0000-0000-000000000000}"/>
          </ac:spMkLst>
        </pc:spChg>
        <pc:picChg chg="mod">
          <ac:chgData name="Claudia Coñuecar" userId="40a48c7a74c5fee3" providerId="LiveId" clId="{44A026BC-6050-4FB2-A5C0-FB34676E1174}" dt="2020-07-17T23:22:10.261" v="5" actId="14100"/>
          <ac:picMkLst>
            <pc:docMk/>
            <pc:sldMk cId="1651404814" sldId="258"/>
            <ac:picMk id="2050" creationId="{00000000-0000-0000-0000-000000000000}"/>
          </ac:picMkLst>
        </pc:picChg>
      </pc:sldChg>
      <pc:sldChg chg="modSp mod">
        <pc:chgData name="Claudia Coñuecar" userId="40a48c7a74c5fee3" providerId="LiveId" clId="{44A026BC-6050-4FB2-A5C0-FB34676E1174}" dt="2020-07-17T23:22:36.396" v="10" actId="1076"/>
        <pc:sldMkLst>
          <pc:docMk/>
          <pc:sldMk cId="2442690460" sldId="259"/>
        </pc:sldMkLst>
        <pc:spChg chg="mod">
          <ac:chgData name="Claudia Coñuecar" userId="40a48c7a74c5fee3" providerId="LiveId" clId="{44A026BC-6050-4FB2-A5C0-FB34676E1174}" dt="2020-07-17T23:22:17.330" v="8" actId="20577"/>
          <ac:spMkLst>
            <pc:docMk/>
            <pc:sldMk cId="2442690460" sldId="259"/>
            <ac:spMk id="2" creationId="{00000000-0000-0000-0000-000000000000}"/>
          </ac:spMkLst>
        </pc:spChg>
        <pc:spChg chg="mod">
          <ac:chgData name="Claudia Coñuecar" userId="40a48c7a74c5fee3" providerId="LiveId" clId="{44A026BC-6050-4FB2-A5C0-FB34676E1174}" dt="2020-07-17T23:22:36.396" v="10" actId="1076"/>
          <ac:spMkLst>
            <pc:docMk/>
            <pc:sldMk cId="2442690460" sldId="259"/>
            <ac:spMk id="3" creationId="{00000000-0000-0000-0000-000000000000}"/>
          </ac:spMkLst>
        </pc:spChg>
        <pc:picChg chg="mod">
          <ac:chgData name="Claudia Coñuecar" userId="40a48c7a74c5fee3" providerId="LiveId" clId="{44A026BC-6050-4FB2-A5C0-FB34676E1174}" dt="2020-07-17T23:22:14.471" v="6" actId="1076"/>
          <ac:picMkLst>
            <pc:docMk/>
            <pc:sldMk cId="2442690460" sldId="259"/>
            <ac:picMk id="3075" creationId="{00000000-0000-0000-0000-000000000000}"/>
          </ac:picMkLst>
        </pc:picChg>
      </pc:sldChg>
      <pc:sldChg chg="modSp mod">
        <pc:chgData name="Claudia Coñuecar" userId="40a48c7a74c5fee3" providerId="LiveId" clId="{44A026BC-6050-4FB2-A5C0-FB34676E1174}" dt="2020-07-17T23:22:59.993" v="14" actId="1076"/>
        <pc:sldMkLst>
          <pc:docMk/>
          <pc:sldMk cId="1045013179" sldId="260"/>
        </pc:sldMkLst>
        <pc:spChg chg="mod">
          <ac:chgData name="Claudia Coñuecar" userId="40a48c7a74c5fee3" providerId="LiveId" clId="{44A026BC-6050-4FB2-A5C0-FB34676E1174}" dt="2020-07-17T23:21:42.411" v="0"/>
          <ac:spMkLst>
            <pc:docMk/>
            <pc:sldMk cId="1045013179" sldId="260"/>
            <ac:spMk id="2" creationId="{00000000-0000-0000-0000-000000000000}"/>
          </ac:spMkLst>
        </pc:spChg>
        <pc:spChg chg="mod">
          <ac:chgData name="Claudia Coñuecar" userId="40a48c7a74c5fee3" providerId="LiveId" clId="{44A026BC-6050-4FB2-A5C0-FB34676E1174}" dt="2020-07-17T23:22:56.918" v="13" actId="255"/>
          <ac:spMkLst>
            <pc:docMk/>
            <pc:sldMk cId="1045013179" sldId="260"/>
            <ac:spMk id="3" creationId="{00000000-0000-0000-0000-000000000000}"/>
          </ac:spMkLst>
        </pc:spChg>
        <pc:picChg chg="mod">
          <ac:chgData name="Claudia Coñuecar" userId="40a48c7a74c5fee3" providerId="LiveId" clId="{44A026BC-6050-4FB2-A5C0-FB34676E1174}" dt="2020-07-17T23:22:59.993" v="14" actId="1076"/>
          <ac:picMkLst>
            <pc:docMk/>
            <pc:sldMk cId="1045013179" sldId="260"/>
            <ac:picMk id="4098" creationId="{00000000-0000-0000-0000-000000000000}"/>
          </ac:picMkLst>
        </pc:picChg>
      </pc:sldChg>
      <pc:sldChg chg="modSp mod ord">
        <pc:chgData name="Claudia Coñuecar" userId="40a48c7a74c5fee3" providerId="LiveId" clId="{44A026BC-6050-4FB2-A5C0-FB34676E1174}" dt="2020-07-19T00:02:44.029" v="171"/>
        <pc:sldMkLst>
          <pc:docMk/>
          <pc:sldMk cId="4066605964" sldId="261"/>
        </pc:sldMkLst>
        <pc:spChg chg="mod">
          <ac:chgData name="Claudia Coñuecar" userId="40a48c7a74c5fee3" providerId="LiveId" clId="{44A026BC-6050-4FB2-A5C0-FB34676E1174}" dt="2020-07-17T23:21:42.411" v="0"/>
          <ac:spMkLst>
            <pc:docMk/>
            <pc:sldMk cId="4066605964" sldId="261"/>
            <ac:spMk id="4" creationId="{ADBC227B-1D30-4693-A745-C2E0026A54F2}"/>
          </ac:spMkLst>
        </pc:spChg>
        <pc:picChg chg="mod">
          <ac:chgData name="Claudia Coñuecar" userId="40a48c7a74c5fee3" providerId="LiveId" clId="{44A026BC-6050-4FB2-A5C0-FB34676E1174}" dt="2020-07-17T23:23:08.557" v="17" actId="1076"/>
          <ac:picMkLst>
            <pc:docMk/>
            <pc:sldMk cId="4066605964" sldId="261"/>
            <ac:picMk id="5" creationId="{D2B1A6D3-D4A6-4189-AA4E-BE3365B5F30D}"/>
          </ac:picMkLst>
        </pc:picChg>
      </pc:sldChg>
      <pc:sldChg chg="modSp mod">
        <pc:chgData name="Claudia Coñuecar" userId="40a48c7a74c5fee3" providerId="LiveId" clId="{44A026BC-6050-4FB2-A5C0-FB34676E1174}" dt="2020-07-17T23:23:14.971" v="20" actId="1076"/>
        <pc:sldMkLst>
          <pc:docMk/>
          <pc:sldMk cId="2933246842" sldId="262"/>
        </pc:sldMkLst>
        <pc:picChg chg="mod">
          <ac:chgData name="Claudia Coñuecar" userId="40a48c7a74c5fee3" providerId="LiveId" clId="{44A026BC-6050-4FB2-A5C0-FB34676E1174}" dt="2020-07-17T23:23:14.971" v="20" actId="1076"/>
          <ac:picMkLst>
            <pc:docMk/>
            <pc:sldMk cId="2933246842" sldId="262"/>
            <ac:picMk id="5" creationId="{0FB4C5EC-6704-4D46-940C-4D5E97CC2A80}"/>
          </ac:picMkLst>
        </pc:picChg>
      </pc:sldChg>
      <pc:sldChg chg="modSp mod">
        <pc:chgData name="Claudia Coñuecar" userId="40a48c7a74c5fee3" providerId="LiveId" clId="{44A026BC-6050-4FB2-A5C0-FB34676E1174}" dt="2020-07-19T01:30:26.655" v="371" actId="1076"/>
        <pc:sldMkLst>
          <pc:docMk/>
          <pc:sldMk cId="3501644604" sldId="263"/>
        </pc:sldMkLst>
        <pc:spChg chg="mod">
          <ac:chgData name="Claudia Coñuecar" userId="40a48c7a74c5fee3" providerId="LiveId" clId="{44A026BC-6050-4FB2-A5C0-FB34676E1174}" dt="2020-07-17T23:21:42.411" v="0"/>
          <ac:spMkLst>
            <pc:docMk/>
            <pc:sldMk cId="3501644604" sldId="263"/>
            <ac:spMk id="2" creationId="{5D9BC5BD-9D01-426D-91D3-1F615CC608FA}"/>
          </ac:spMkLst>
        </pc:spChg>
        <pc:spChg chg="mod">
          <ac:chgData name="Claudia Coñuecar" userId="40a48c7a74c5fee3" providerId="LiveId" clId="{44A026BC-6050-4FB2-A5C0-FB34676E1174}" dt="2020-07-19T01:30:26.655" v="371" actId="1076"/>
          <ac:spMkLst>
            <pc:docMk/>
            <pc:sldMk cId="3501644604" sldId="263"/>
            <ac:spMk id="3" creationId="{7314EA6D-C9B1-4DDD-AC16-7F1A814597A6}"/>
          </ac:spMkLst>
        </pc:spChg>
      </pc:sldChg>
      <pc:sldChg chg="addSp delSp modSp new mod">
        <pc:chgData name="Claudia Coñuecar" userId="40a48c7a74c5fee3" providerId="LiveId" clId="{44A026BC-6050-4FB2-A5C0-FB34676E1174}" dt="2020-07-17T23:27:43.429" v="66" actId="1076"/>
        <pc:sldMkLst>
          <pc:docMk/>
          <pc:sldMk cId="822294930" sldId="264"/>
        </pc:sldMkLst>
        <pc:spChg chg="mod">
          <ac:chgData name="Claudia Coñuecar" userId="40a48c7a74c5fee3" providerId="LiveId" clId="{44A026BC-6050-4FB2-A5C0-FB34676E1174}" dt="2020-07-17T23:26:03.294" v="54" actId="20577"/>
          <ac:spMkLst>
            <pc:docMk/>
            <pc:sldMk cId="822294930" sldId="264"/>
            <ac:spMk id="2" creationId="{CCACEB6F-75EA-42D8-A215-F48351BFF288}"/>
          </ac:spMkLst>
        </pc:spChg>
        <pc:spChg chg="del">
          <ac:chgData name="Claudia Coñuecar" userId="40a48c7a74c5fee3" providerId="LiveId" clId="{44A026BC-6050-4FB2-A5C0-FB34676E1174}" dt="2020-07-17T23:25:16.617" v="22"/>
          <ac:spMkLst>
            <pc:docMk/>
            <pc:sldMk cId="822294930" sldId="264"/>
            <ac:spMk id="3" creationId="{8B01A9FF-3D2D-4ABD-8244-30CA1FC70620}"/>
          </ac:spMkLst>
        </pc:spChg>
        <pc:spChg chg="add del mod">
          <ac:chgData name="Claudia Coñuecar" userId="40a48c7a74c5fee3" providerId="LiveId" clId="{44A026BC-6050-4FB2-A5C0-FB34676E1174}" dt="2020-07-17T23:27:15.609" v="60" actId="21"/>
          <ac:spMkLst>
            <pc:docMk/>
            <pc:sldMk cId="822294930" sldId="264"/>
            <ac:spMk id="6" creationId="{1F1A5EDD-4D4F-4776-9677-DE775C709000}"/>
          </ac:spMkLst>
        </pc:spChg>
        <pc:picChg chg="add mod modCrop">
          <ac:chgData name="Claudia Coñuecar" userId="40a48c7a74c5fee3" providerId="LiveId" clId="{44A026BC-6050-4FB2-A5C0-FB34676E1174}" dt="2020-07-17T23:27:43.429" v="66" actId="1076"/>
          <ac:picMkLst>
            <pc:docMk/>
            <pc:sldMk cId="822294930" sldId="264"/>
            <ac:picMk id="3" creationId="{45CDE6BE-DDC7-40A5-A728-2FDB878959F9}"/>
          </ac:picMkLst>
        </pc:picChg>
        <pc:picChg chg="add del mod modCrop">
          <ac:chgData name="Claudia Coñuecar" userId="40a48c7a74c5fee3" providerId="LiveId" clId="{44A026BC-6050-4FB2-A5C0-FB34676E1174}" dt="2020-07-17T23:27:07.595" v="59" actId="21"/>
          <ac:picMkLst>
            <pc:docMk/>
            <pc:sldMk cId="822294930" sldId="264"/>
            <ac:picMk id="4" creationId="{D3C35AF6-12F9-42EB-8982-673649DFD20F}"/>
          </ac:picMkLst>
        </pc:picChg>
      </pc:sldChg>
      <pc:sldChg chg="addSp modSp new mod">
        <pc:chgData name="Claudia Coñuecar" userId="40a48c7a74c5fee3" providerId="LiveId" clId="{44A026BC-6050-4FB2-A5C0-FB34676E1174}" dt="2020-07-19T00:14:05.681" v="246" actId="1076"/>
        <pc:sldMkLst>
          <pc:docMk/>
          <pc:sldMk cId="4156898926" sldId="265"/>
        </pc:sldMkLst>
        <pc:spChg chg="mod">
          <ac:chgData name="Claudia Coñuecar" userId="40a48c7a74c5fee3" providerId="LiveId" clId="{44A026BC-6050-4FB2-A5C0-FB34676E1174}" dt="2020-07-18T23:59:50.108" v="146" actId="20577"/>
          <ac:spMkLst>
            <pc:docMk/>
            <pc:sldMk cId="4156898926" sldId="265"/>
            <ac:spMk id="2" creationId="{69449373-731B-4094-A312-2A61BE6D3879}"/>
          </ac:spMkLst>
        </pc:spChg>
        <pc:spChg chg="mod">
          <ac:chgData name="Claudia Coñuecar" userId="40a48c7a74c5fee3" providerId="LiveId" clId="{44A026BC-6050-4FB2-A5C0-FB34676E1174}" dt="2020-07-19T00:12:50.070" v="241" actId="20577"/>
          <ac:spMkLst>
            <pc:docMk/>
            <pc:sldMk cId="4156898926" sldId="265"/>
            <ac:spMk id="3" creationId="{D8A93907-EAC8-44B1-88E0-E5688723842D}"/>
          </ac:spMkLst>
        </pc:spChg>
        <pc:picChg chg="add mod">
          <ac:chgData name="Claudia Coñuecar" userId="40a48c7a74c5fee3" providerId="LiveId" clId="{44A026BC-6050-4FB2-A5C0-FB34676E1174}" dt="2020-07-19T00:10:26.049" v="195" actId="1076"/>
          <ac:picMkLst>
            <pc:docMk/>
            <pc:sldMk cId="4156898926" sldId="265"/>
            <ac:picMk id="4" creationId="{386AF662-A03B-4AD7-90B3-218A417F1147}"/>
          </ac:picMkLst>
        </pc:picChg>
        <pc:picChg chg="add mod">
          <ac:chgData name="Claudia Coñuecar" userId="40a48c7a74c5fee3" providerId="LiveId" clId="{44A026BC-6050-4FB2-A5C0-FB34676E1174}" dt="2020-07-19T00:14:05.681" v="246" actId="1076"/>
          <ac:picMkLst>
            <pc:docMk/>
            <pc:sldMk cId="4156898926" sldId="265"/>
            <ac:picMk id="5" creationId="{0A349161-8827-4FE6-BE1B-F9B105F021B2}"/>
          </ac:picMkLst>
        </pc:picChg>
        <pc:picChg chg="add mod">
          <ac:chgData name="Claudia Coñuecar" userId="40a48c7a74c5fee3" providerId="LiveId" clId="{44A026BC-6050-4FB2-A5C0-FB34676E1174}" dt="2020-07-19T00:12:34.913" v="218" actId="1076"/>
          <ac:picMkLst>
            <pc:docMk/>
            <pc:sldMk cId="4156898926" sldId="265"/>
            <ac:picMk id="1026" creationId="{4BC7F449-86F5-47B1-8362-DE1728DCA7ED}"/>
          </ac:picMkLst>
        </pc:picChg>
      </pc:sldChg>
      <pc:sldChg chg="addSp modSp new mod setBg modAnim">
        <pc:chgData name="Claudia Coñuecar" userId="40a48c7a74c5fee3" providerId="LiveId" clId="{44A026BC-6050-4FB2-A5C0-FB34676E1174}" dt="2020-07-19T01:30:12.288" v="370" actId="1076"/>
        <pc:sldMkLst>
          <pc:docMk/>
          <pc:sldMk cId="1409969158" sldId="266"/>
        </pc:sldMkLst>
        <pc:spChg chg="mod">
          <ac:chgData name="Claudia Coñuecar" userId="40a48c7a74c5fee3" providerId="LiveId" clId="{44A026BC-6050-4FB2-A5C0-FB34676E1174}" dt="2020-07-19T01:30:02.596" v="366" actId="27636"/>
          <ac:spMkLst>
            <pc:docMk/>
            <pc:sldMk cId="1409969158" sldId="266"/>
            <ac:spMk id="2" creationId="{D033A736-3032-4C15-97BD-D096797505B6}"/>
          </ac:spMkLst>
        </pc:spChg>
        <pc:spChg chg="mod">
          <ac:chgData name="Claudia Coñuecar" userId="40a48c7a74c5fee3" providerId="LiveId" clId="{44A026BC-6050-4FB2-A5C0-FB34676E1174}" dt="2020-07-19T01:30:07.018" v="367" actId="1076"/>
          <ac:spMkLst>
            <pc:docMk/>
            <pc:sldMk cId="1409969158" sldId="266"/>
            <ac:spMk id="3" creationId="{672EE3E9-AD6B-4ABD-9BF4-0170EC456257}"/>
          </ac:spMkLst>
        </pc:spChg>
        <pc:spChg chg="add">
          <ac:chgData name="Claudia Coñuecar" userId="40a48c7a74c5fee3" providerId="LiveId" clId="{44A026BC-6050-4FB2-A5C0-FB34676E1174}" dt="2020-07-19T01:29:37.931" v="360" actId="26606"/>
          <ac:spMkLst>
            <pc:docMk/>
            <pc:sldMk cId="1409969158" sldId="266"/>
            <ac:spMk id="9" creationId="{3F4C104D-5F30-4811-9376-566B26E4719A}"/>
          </ac:spMkLst>
        </pc:spChg>
        <pc:spChg chg="add">
          <ac:chgData name="Claudia Coñuecar" userId="40a48c7a74c5fee3" providerId="LiveId" clId="{44A026BC-6050-4FB2-A5C0-FB34676E1174}" dt="2020-07-19T01:29:37.931" v="360" actId="26606"/>
          <ac:spMkLst>
            <pc:docMk/>
            <pc:sldMk cId="1409969158" sldId="266"/>
            <ac:spMk id="11" creationId="{0815E34B-5D02-4E01-A936-E8E1C0AB6F12}"/>
          </ac:spMkLst>
        </pc:spChg>
        <pc:spChg chg="add">
          <ac:chgData name="Claudia Coñuecar" userId="40a48c7a74c5fee3" providerId="LiveId" clId="{44A026BC-6050-4FB2-A5C0-FB34676E1174}" dt="2020-07-19T01:29:37.931" v="360" actId="26606"/>
          <ac:spMkLst>
            <pc:docMk/>
            <pc:sldMk cId="1409969158" sldId="266"/>
            <ac:spMk id="13" creationId="{7DE3414B-B032-4710-A468-D3285E38C5FF}"/>
          </ac:spMkLst>
        </pc:spChg>
        <pc:picChg chg="add mod">
          <ac:chgData name="Claudia Coñuecar" userId="40a48c7a74c5fee3" providerId="LiveId" clId="{44A026BC-6050-4FB2-A5C0-FB34676E1174}" dt="2020-07-19T01:30:12.288" v="370" actId="1076"/>
          <ac:picMkLst>
            <pc:docMk/>
            <pc:sldMk cId="1409969158" sldId="266"/>
            <ac:picMk id="4" creationId="{200B30C0-9E9D-49A2-BB11-0ED45C4CB560}"/>
          </ac:picMkLst>
        </pc:picChg>
      </pc:sldChg>
    </pc:docChg>
  </pc:docChgLst>
  <pc:docChgLst>
    <pc:chgData name="Claudia Coñuecar" userId="40a48c7a74c5fee3" providerId="LiveId" clId="{D1227210-545F-4178-BFE1-A3C29089FF92}"/>
    <pc:docChg chg="custSel mod addSld delSld modSld">
      <pc:chgData name="Claudia Coñuecar" userId="40a48c7a74c5fee3" providerId="LiveId" clId="{D1227210-545F-4178-BFE1-A3C29089FF92}" dt="2020-11-06T19:12:33.935" v="249" actId="1076"/>
      <pc:docMkLst>
        <pc:docMk/>
      </pc:docMkLst>
      <pc:sldChg chg="modSp mod">
        <pc:chgData name="Claudia Coñuecar" userId="40a48c7a74c5fee3" providerId="LiveId" clId="{D1227210-545F-4178-BFE1-A3C29089FF92}" dt="2020-11-06T19:10:23.698" v="146" actId="20577"/>
        <pc:sldMkLst>
          <pc:docMk/>
          <pc:sldMk cId="3501644604" sldId="263"/>
        </pc:sldMkLst>
        <pc:spChg chg="mod">
          <ac:chgData name="Claudia Coñuecar" userId="40a48c7a74c5fee3" providerId="LiveId" clId="{D1227210-545F-4178-BFE1-A3C29089FF92}" dt="2020-11-06T19:10:23.698" v="146" actId="20577"/>
          <ac:spMkLst>
            <pc:docMk/>
            <pc:sldMk cId="3501644604" sldId="263"/>
            <ac:spMk id="3" creationId="{7314EA6D-C9B1-4DDD-AC16-7F1A814597A6}"/>
          </ac:spMkLst>
        </pc:spChg>
      </pc:sldChg>
      <pc:sldChg chg="del">
        <pc:chgData name="Claudia Coñuecar" userId="40a48c7a74c5fee3" providerId="LiveId" clId="{D1227210-545F-4178-BFE1-A3C29089FF92}" dt="2020-11-06T19:08:02.562" v="91" actId="2696"/>
        <pc:sldMkLst>
          <pc:docMk/>
          <pc:sldMk cId="4156898926" sldId="265"/>
        </pc:sldMkLst>
      </pc:sldChg>
      <pc:sldChg chg="del">
        <pc:chgData name="Claudia Coñuecar" userId="40a48c7a74c5fee3" providerId="LiveId" clId="{D1227210-545F-4178-BFE1-A3C29089FF92}" dt="2020-11-06T19:07:58.658" v="90" actId="2696"/>
        <pc:sldMkLst>
          <pc:docMk/>
          <pc:sldMk cId="1409969158" sldId="266"/>
        </pc:sldMkLst>
      </pc:sldChg>
      <pc:sldChg chg="addSp delSp modSp new mod">
        <pc:chgData name="Claudia Coñuecar" userId="40a48c7a74c5fee3" providerId="LiveId" clId="{D1227210-545F-4178-BFE1-A3C29089FF92}" dt="2020-11-06T19:12:33.935" v="249" actId="1076"/>
        <pc:sldMkLst>
          <pc:docMk/>
          <pc:sldMk cId="2872386361" sldId="267"/>
        </pc:sldMkLst>
        <pc:spChg chg="mod">
          <ac:chgData name="Claudia Coñuecar" userId="40a48c7a74c5fee3" providerId="LiveId" clId="{D1227210-545F-4178-BFE1-A3C29089FF92}" dt="2020-11-06T19:01:46.075" v="19" actId="20577"/>
          <ac:spMkLst>
            <pc:docMk/>
            <pc:sldMk cId="2872386361" sldId="267"/>
            <ac:spMk id="2" creationId="{26FBBA7C-6E73-42E3-A04F-BC50CAD77CEB}"/>
          </ac:spMkLst>
        </pc:spChg>
        <pc:spChg chg="mod">
          <ac:chgData name="Claudia Coñuecar" userId="40a48c7a74c5fee3" providerId="LiveId" clId="{D1227210-545F-4178-BFE1-A3C29089FF92}" dt="2020-11-06T19:12:31.441" v="248" actId="2710"/>
          <ac:spMkLst>
            <pc:docMk/>
            <pc:sldMk cId="2872386361" sldId="267"/>
            <ac:spMk id="3" creationId="{E59BD6FE-D955-42A3-881D-0AAF17A976E4}"/>
          </ac:spMkLst>
        </pc:spChg>
        <pc:picChg chg="add del">
          <ac:chgData name="Claudia Coñuecar" userId="40a48c7a74c5fee3" providerId="LiveId" clId="{D1227210-545F-4178-BFE1-A3C29089FF92}" dt="2020-11-06T19:07:03.455" v="82" actId="21"/>
          <ac:picMkLst>
            <pc:docMk/>
            <pc:sldMk cId="2872386361" sldId="267"/>
            <ac:picMk id="4" creationId="{C8D04681-DDBC-400F-967B-5B1D64E4CA54}"/>
          </ac:picMkLst>
        </pc:picChg>
        <pc:picChg chg="add mod">
          <ac:chgData name="Claudia Coñuecar" userId="40a48c7a74c5fee3" providerId="LiveId" clId="{D1227210-545F-4178-BFE1-A3C29089FF92}" dt="2020-11-06T19:12:33.935" v="249" actId="1076"/>
          <ac:picMkLst>
            <pc:docMk/>
            <pc:sldMk cId="2872386361" sldId="267"/>
            <ac:picMk id="5" creationId="{08A5A439-246F-4763-A84F-6F16AF5A5D63}"/>
          </ac:picMkLst>
        </pc:picChg>
      </pc:sldChg>
      <pc:sldChg chg="addSp modSp new mod">
        <pc:chgData name="Claudia Coñuecar" userId="40a48c7a74c5fee3" providerId="LiveId" clId="{D1227210-545F-4178-BFE1-A3C29089FF92}" dt="2020-11-06T19:08:59.660" v="115" actId="255"/>
        <pc:sldMkLst>
          <pc:docMk/>
          <pc:sldMk cId="3727341594" sldId="268"/>
        </pc:sldMkLst>
        <pc:spChg chg="mod">
          <ac:chgData name="Claudia Coñuecar" userId="40a48c7a74c5fee3" providerId="LiveId" clId="{D1227210-545F-4178-BFE1-A3C29089FF92}" dt="2020-11-06T19:08:36.692" v="112" actId="20577"/>
          <ac:spMkLst>
            <pc:docMk/>
            <pc:sldMk cId="3727341594" sldId="268"/>
            <ac:spMk id="2" creationId="{E24A0C66-5683-4D5B-9ED7-CA8D6C0CFFE9}"/>
          </ac:spMkLst>
        </pc:spChg>
        <pc:spChg chg="mod">
          <ac:chgData name="Claudia Coñuecar" userId="40a48c7a74c5fee3" providerId="LiveId" clId="{D1227210-545F-4178-BFE1-A3C29089FF92}" dt="2020-11-06T19:08:59.660" v="115" actId="255"/>
          <ac:spMkLst>
            <pc:docMk/>
            <pc:sldMk cId="3727341594" sldId="268"/>
            <ac:spMk id="3" creationId="{6EB34D5E-6EF2-4912-AB5A-D52888AAB563}"/>
          </ac:spMkLst>
        </pc:spChg>
        <pc:picChg chg="add mod">
          <ac:chgData name="Claudia Coñuecar" userId="40a48c7a74c5fee3" providerId="LiveId" clId="{D1227210-545F-4178-BFE1-A3C29089FF92}" dt="2020-11-06T19:08:53.128" v="114" actId="1076"/>
          <ac:picMkLst>
            <pc:docMk/>
            <pc:sldMk cId="3727341594" sldId="268"/>
            <ac:picMk id="4" creationId="{C733B7D0-B86E-450E-944F-6F03AAA0F3DF}"/>
          </ac:picMkLst>
        </pc:picChg>
      </pc:sldChg>
      <pc:sldChg chg="addSp delSp modSp new mod">
        <pc:chgData name="Claudia Coñuecar" userId="40a48c7a74c5fee3" providerId="LiveId" clId="{D1227210-545F-4178-BFE1-A3C29089FF92}" dt="2020-11-06T19:10:10.015" v="123" actId="1076"/>
        <pc:sldMkLst>
          <pc:docMk/>
          <pc:sldMk cId="449258101" sldId="269"/>
        </pc:sldMkLst>
        <pc:spChg chg="del">
          <ac:chgData name="Claudia Coñuecar" userId="40a48c7a74c5fee3" providerId="LiveId" clId="{D1227210-545F-4178-BFE1-A3C29089FF92}" dt="2020-11-06T19:09:56.787" v="118" actId="21"/>
          <ac:spMkLst>
            <pc:docMk/>
            <pc:sldMk cId="449258101" sldId="269"/>
            <ac:spMk id="2" creationId="{58AEA41E-8EF6-4D65-8413-7763E2222467}"/>
          </ac:spMkLst>
        </pc:spChg>
        <pc:spChg chg="del">
          <ac:chgData name="Claudia Coñuecar" userId="40a48c7a74c5fee3" providerId="LiveId" clId="{D1227210-545F-4178-BFE1-A3C29089FF92}" dt="2020-11-06T19:10:03.450" v="120" actId="21"/>
          <ac:spMkLst>
            <pc:docMk/>
            <pc:sldMk cId="449258101" sldId="269"/>
            <ac:spMk id="3" creationId="{DFE6488F-C946-414D-979B-4FFC31646B59}"/>
          </ac:spMkLst>
        </pc:spChg>
        <pc:picChg chg="add mod">
          <ac:chgData name="Claudia Coñuecar" userId="40a48c7a74c5fee3" providerId="LiveId" clId="{D1227210-545F-4178-BFE1-A3C29089FF92}" dt="2020-11-06T19:10:10.015" v="123" actId="1076"/>
          <ac:picMkLst>
            <pc:docMk/>
            <pc:sldMk cId="449258101" sldId="269"/>
            <ac:picMk id="4" creationId="{276F7602-FAB5-40F4-8220-CE6280CFC881}"/>
          </ac:picMkLst>
        </pc:picChg>
      </pc:sldChg>
      <pc:sldChg chg="addSp delSp modSp new mod">
        <pc:chgData name="Claudia Coñuecar" userId="40a48c7a74c5fee3" providerId="LiveId" clId="{D1227210-545F-4178-BFE1-A3C29089FF92}" dt="2020-11-06T19:11:20.093" v="155" actId="1076"/>
        <pc:sldMkLst>
          <pc:docMk/>
          <pc:sldMk cId="359013030" sldId="270"/>
        </pc:sldMkLst>
        <pc:spChg chg="del">
          <ac:chgData name="Claudia Coñuecar" userId="40a48c7a74c5fee3" providerId="LiveId" clId="{D1227210-545F-4178-BFE1-A3C29089FF92}" dt="2020-11-06T19:11:06.465" v="149" actId="21"/>
          <ac:spMkLst>
            <pc:docMk/>
            <pc:sldMk cId="359013030" sldId="270"/>
            <ac:spMk id="2" creationId="{BE823124-E018-47E1-948A-6B7972D0E86C}"/>
          </ac:spMkLst>
        </pc:spChg>
        <pc:spChg chg="del">
          <ac:chgData name="Claudia Coñuecar" userId="40a48c7a74c5fee3" providerId="LiveId" clId="{D1227210-545F-4178-BFE1-A3C29089FF92}" dt="2020-11-06T19:11:10.714" v="150" actId="21"/>
          <ac:spMkLst>
            <pc:docMk/>
            <pc:sldMk cId="359013030" sldId="270"/>
            <ac:spMk id="3" creationId="{77D56257-403B-4B47-BE51-36E24EBEF87A}"/>
          </ac:spMkLst>
        </pc:spChg>
        <pc:picChg chg="add mod">
          <ac:chgData name="Claudia Coñuecar" userId="40a48c7a74c5fee3" providerId="LiveId" clId="{D1227210-545F-4178-BFE1-A3C29089FF92}" dt="2020-11-06T19:11:20.093" v="155" actId="1076"/>
          <ac:picMkLst>
            <pc:docMk/>
            <pc:sldMk cId="359013030" sldId="270"/>
            <ac:picMk id="4" creationId="{911BF8BE-FD37-4BA7-B389-447F22E3D691}"/>
          </ac:picMkLst>
        </pc:picChg>
      </pc:sldChg>
      <pc:sldChg chg="addSp modSp new mod setBg">
        <pc:chgData name="Claudia Coñuecar" userId="40a48c7a74c5fee3" providerId="LiveId" clId="{D1227210-545F-4178-BFE1-A3C29089FF92}" dt="2020-11-06T19:12:15.124" v="247" actId="26606"/>
        <pc:sldMkLst>
          <pc:docMk/>
          <pc:sldMk cId="956561480" sldId="271"/>
        </pc:sldMkLst>
        <pc:spChg chg="mod">
          <ac:chgData name="Claudia Coñuecar" userId="40a48c7a74c5fee3" providerId="LiveId" clId="{D1227210-545F-4178-BFE1-A3C29089FF92}" dt="2020-11-06T19:12:15.124" v="247" actId="26606"/>
          <ac:spMkLst>
            <pc:docMk/>
            <pc:sldMk cId="956561480" sldId="271"/>
            <ac:spMk id="2" creationId="{17C1FFC2-2BC9-4D1B-9897-2A5F609D570B}"/>
          </ac:spMkLst>
        </pc:spChg>
        <pc:spChg chg="mod ord">
          <ac:chgData name="Claudia Coñuecar" userId="40a48c7a74c5fee3" providerId="LiveId" clId="{D1227210-545F-4178-BFE1-A3C29089FF92}" dt="2020-11-06T19:12:15.124" v="247" actId="26606"/>
          <ac:spMkLst>
            <pc:docMk/>
            <pc:sldMk cId="956561480" sldId="271"/>
            <ac:spMk id="3" creationId="{2340DD47-B4D1-4673-8DAD-0E7324E64BD9}"/>
          </ac:spMkLst>
        </pc:spChg>
        <pc:spChg chg="add">
          <ac:chgData name="Claudia Coñuecar" userId="40a48c7a74c5fee3" providerId="LiveId" clId="{D1227210-545F-4178-BFE1-A3C29089FF92}" dt="2020-11-06T19:12:15.124" v="247" actId="26606"/>
          <ac:spMkLst>
            <pc:docMk/>
            <pc:sldMk cId="956561480" sldId="271"/>
            <ac:spMk id="9" creationId="{763516C8-F227-4B77-9AA7-61B9A0B78253}"/>
          </ac:spMkLst>
        </pc:spChg>
        <pc:spChg chg="add">
          <ac:chgData name="Claudia Coñuecar" userId="40a48c7a74c5fee3" providerId="LiveId" clId="{D1227210-545F-4178-BFE1-A3C29089FF92}" dt="2020-11-06T19:12:15.124" v="247" actId="26606"/>
          <ac:spMkLst>
            <pc:docMk/>
            <pc:sldMk cId="956561480" sldId="271"/>
            <ac:spMk id="11" creationId="{D91B420C-C4C8-44DF-96B2-FBD1014646FE}"/>
          </ac:spMkLst>
        </pc:spChg>
        <pc:spChg chg="add">
          <ac:chgData name="Claudia Coñuecar" userId="40a48c7a74c5fee3" providerId="LiveId" clId="{D1227210-545F-4178-BFE1-A3C29089FF92}" dt="2020-11-06T19:12:15.124" v="247" actId="26606"/>
          <ac:spMkLst>
            <pc:docMk/>
            <pc:sldMk cId="956561480" sldId="271"/>
            <ac:spMk id="13" creationId="{070928B1-3E69-44AC-A1EE-B4E4270A7A51}"/>
          </ac:spMkLst>
        </pc:spChg>
        <pc:picChg chg="add mod">
          <ac:chgData name="Claudia Coñuecar" userId="40a48c7a74c5fee3" providerId="LiveId" clId="{D1227210-545F-4178-BFE1-A3C29089FF92}" dt="2020-11-06T19:12:15.124" v="247" actId="26606"/>
          <ac:picMkLst>
            <pc:docMk/>
            <pc:sldMk cId="956561480" sldId="271"/>
            <ac:picMk id="4" creationId="{A5850D38-CEB5-4337-A7DF-1E91D5B8FE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D1DD1-9857-4E5D-8B29-F0FE8C5C1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A28DD9-DD93-4B36-8FF3-D2C28974D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11585-CD74-4BE5-9BC1-74A6E58A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2FC83-35A9-491D-9A37-895A545B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EB7AC-564F-43EE-993A-F75F04C1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38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D7520-C976-44A1-8A6B-803E7444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D9730D-8EA9-43F6-82AD-F8B1AE3D5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F51CF-71E0-4CCE-A029-D94B154A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A8023-55D4-472A-936B-96E0444A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0491E-80DD-4E66-AE75-E7DE9D1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BEA0D8-CF11-46D0-A0E2-571CA135C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7EF03F-E4AE-40A7-8498-0A81A9360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70FDC-58A2-429C-8EDF-45D60FE7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F05A9-7B76-4CB4-8445-2AC7ABB7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C70DF-4C21-43CA-BE61-5DFBF725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22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71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77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94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62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268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497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7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1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6F222-289C-4559-AAE5-53CB0780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ED3CC-CA3B-4822-B662-0E6227AB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A64CA-642B-4525-9312-964A3006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01250-C296-42A5-B127-584824BD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0DB11-382B-4E22-9637-377D11BA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4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1952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265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5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11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69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310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205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83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0E87D-9C08-479F-8F44-B4979128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4083F-07BB-4484-B5AB-BBCD9FD2B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ABBDC-C37A-4B34-900E-5173204B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055FE-909E-4929-9B60-BFEEECFE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6AF1E-0AA4-4C42-8A32-9530046B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09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1D54B-3E33-4990-AEED-334B13D9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9A974E-F7AA-4A46-95A1-FB9F82C66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DF6FCC-9719-4437-B370-16D7CF13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B4AB9D-20E3-4B5A-B928-BBBE52D1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05CA7-873A-4C5A-A221-8219C73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530263-F566-41CE-A409-1FA2CBBC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36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96815-21FD-4719-B519-80735DC2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07C717-92C0-434C-AAE2-1E992D72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0D79B-BCA9-4719-BDC0-EFE2D529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F03805-BA9E-465E-95BD-F870BB038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FCC915-5B4D-4237-828D-E78146022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E5A254-87A3-4F41-A983-E18CC40D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717027-CE22-4806-A5F8-5FD40420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3A81B8-A5E8-48AD-B692-D4BA4F4C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8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B2975-02C5-4BEB-A06F-F8B88516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91E7B9-004A-4930-B5F9-ED4B0E36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D9AE31-F969-43E8-AD18-DA899995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C1A04E-53ED-4FB1-9D21-222ADF78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33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A42C99-1387-49EC-AF4A-65880DBD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8A07DE-625B-4E30-AE66-46E98795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D79241-D302-48D9-BAFC-A85B78E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4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AA68E-E64A-45BF-94D9-50B8F0CC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E54F3-B65C-4684-B606-03926133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98F2C2-3732-45D6-B7CB-DC66BA44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0EA69-D57F-4773-AE5F-09D7138E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0D06A-3098-45D4-A1F5-39609A92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55340-9A53-419A-9192-C315449A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38D71-016C-409A-8775-BE270DD4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61C515-F8A0-4E47-982E-50396FA7B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87FCDA-2D42-4482-A19C-E6E3A29DF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94866-4059-49D5-A3EC-40286948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173654-0838-462C-A7D5-A5472F7C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D25B93-C1BE-4438-A0A1-AA6331F0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99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C6D636-7A64-4C87-8D25-6CBA6DBA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254D5-ECFA-4791-8536-F7729F16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45734-BD38-4F59-991F-109EB84D8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67C55-82F4-40F6-B810-285D99ED3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0CDCF-C62D-4E49-BC55-88CBC4EFE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6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6D42-AA29-49DB-AD87-6C48F0068D68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BFAFD8-A9B6-48E3-8927-B74C91271F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4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Clases Música 8° Año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60520" y="5551910"/>
            <a:ext cx="6511131" cy="329259"/>
          </a:xfrm>
        </p:spPr>
        <p:txBody>
          <a:bodyPr>
            <a:noAutofit/>
          </a:bodyPr>
          <a:lstStyle/>
          <a:p>
            <a:r>
              <a:rPr lang="es-CL" dirty="0"/>
              <a:t>Prof. Claudia Coñuecar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620688"/>
            <a:ext cx="11525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19" y="817384"/>
            <a:ext cx="17065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6F7602-FAB5-40F4-8220-CE6280CF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166916"/>
            <a:ext cx="10403840" cy="2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1BF8BE-FD37-4BA7-B389-447F22E3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90" y="723341"/>
            <a:ext cx="7287970" cy="54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C1FFC2-2BC9-4D1B-9897-2A5F609D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979877"/>
            <a:ext cx="8911687" cy="778589"/>
          </a:xfrm>
        </p:spPr>
        <p:txBody>
          <a:bodyPr anchor="b">
            <a:normAutofit/>
          </a:bodyPr>
          <a:lstStyle/>
          <a:p>
            <a:r>
              <a:rPr lang="es-CL" sz="2800"/>
              <a:t>Actividad Musical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850D38-CEB5-4337-A7DF-1E91D5B8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99" y="615880"/>
            <a:ext cx="7636320" cy="3217333"/>
          </a:xfrm>
          <a:prstGeom prst="rect">
            <a:avLst/>
          </a:prstGeom>
        </p:spPr>
      </p:pic>
      <p:sp>
        <p:nvSpPr>
          <p:cNvPr id="13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0DD47-B4D1-4673-8DAD-0E7324E6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845585"/>
            <a:ext cx="8915400" cy="1280890"/>
          </a:xfrm>
        </p:spPr>
        <p:txBody>
          <a:bodyPr>
            <a:normAutofit/>
          </a:bodyPr>
          <a:lstStyle/>
          <a:p>
            <a:r>
              <a:rPr lang="es-CL" dirty="0"/>
              <a:t>Comprensión del concepto de compás</a:t>
            </a:r>
          </a:p>
          <a:p>
            <a:r>
              <a:rPr lang="es-CL" dirty="0"/>
              <a:t>Creación de compases en clases zoom</a:t>
            </a:r>
          </a:p>
        </p:txBody>
      </p:sp>
    </p:spTree>
    <p:extLst>
      <p:ext uri="{BB962C8B-B14F-4D97-AF65-F5344CB8AC3E}">
        <p14:creationId xmlns:p14="http://schemas.microsoft.com/office/powerpoint/2010/main" val="95656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BC5BD-9D01-426D-91D3-1F615CC6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14EA6D-C9B1-4DDD-AC16-7F1A8145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40" y="2163350"/>
            <a:ext cx="10027920" cy="42905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18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dirty="0"/>
              <a:t>Lunes 16 de Noviembre</a:t>
            </a:r>
            <a:endParaRPr lang="es-CL" sz="1800" dirty="0"/>
          </a:p>
          <a:p>
            <a:pPr>
              <a:lnSpc>
                <a:spcPct val="150000"/>
              </a:lnSpc>
            </a:pPr>
            <a:r>
              <a:rPr lang="es-CL" sz="1800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1800" dirty="0"/>
              <a:t>CORREO: </a:t>
            </a:r>
            <a:r>
              <a:rPr lang="es-CL" sz="1800" dirty="0">
                <a:hlinkClick r:id="rId2"/>
              </a:rPr>
              <a:t>cconuecar@emmanuel.cl</a:t>
            </a:r>
            <a:endParaRPr lang="es-CL" sz="1800" dirty="0"/>
          </a:p>
          <a:p>
            <a:pPr>
              <a:lnSpc>
                <a:spcPct val="150000"/>
              </a:lnSpc>
            </a:pPr>
            <a:r>
              <a:rPr lang="es-CL" sz="1800" dirty="0" err="1"/>
              <a:t>Whatsapp</a:t>
            </a:r>
            <a:r>
              <a:rPr lang="es-CL" sz="18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1800" dirty="0"/>
              <a:t>Buzón de tareas en página web del colegio</a:t>
            </a:r>
          </a:p>
          <a:p>
            <a:pPr>
              <a:lnSpc>
                <a:spcPct val="150000"/>
              </a:lnSpc>
            </a:pPr>
            <a:r>
              <a:rPr lang="es-CL" sz="1800" dirty="0"/>
              <a:t>La actividad musical puede ser trabajada de   forma individual o 2 estudiantes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14EC8B-46D4-4B19-B00D-E479154E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75" y="365760"/>
            <a:ext cx="4728369" cy="27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Cualidades del Sonido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1722409"/>
            <a:ext cx="9053989" cy="48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5530" y="1698145"/>
            <a:ext cx="7520940" cy="43876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Es la prolongación del sonido en el tiempo.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Sonidos largos o cortos. Según cuál sea la fuente que los produzca, los sonidos pueden alargarse de forma ininterrumpida o acortarse.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84" y="3682296"/>
            <a:ext cx="1562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584" y="1412777"/>
            <a:ext cx="7520940" cy="4821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/>
              <a:t>	</a:t>
            </a:r>
            <a:r>
              <a:rPr lang="es-ES" sz="2000" dirty="0"/>
              <a:t>El ritmo en la música se refiere a la frecuencia de repetición de intervalos regulares de sonidos largos y breves en una canción. 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	El ritmo se define como la organización de tiempos que perciben los oyentes como una estructura musical rítmica. 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	Esta sucesión temporal se ordena en nuestra mente, percibiendo de este modo una forma rítmica de una canción.</a:t>
            </a:r>
            <a:endParaRPr lang="es-CL" sz="2000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02" y="5445223"/>
            <a:ext cx="2104628" cy="13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4C5EC-6704-4D46-940C-4D5E97CC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1390144"/>
            <a:ext cx="5800725" cy="4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ADBC227B-1D30-4693-A745-C2E0026A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CL" dirty="0"/>
              <a:t>Partes de una corchea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B1A6D3-D4A6-4189-AA4E-BE3365B5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19" y="2020839"/>
            <a:ext cx="9629833" cy="421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60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CEB6F-75EA-42D8-A215-F48351BF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Rítmica Forma 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CDE6BE-DDC7-40A5-A728-2FDB87895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t="30463" r="3990"/>
          <a:stretch/>
        </p:blipFill>
        <p:spPr>
          <a:xfrm>
            <a:off x="1442483" y="1752600"/>
            <a:ext cx="10062129" cy="42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BBA7C-6E73-42E3-A04F-BC50CAD7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Compases: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BD6FE-D955-42A3-881D-0AAF17A9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60" y="1747520"/>
            <a:ext cx="9208452" cy="4163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Los compases musicales son la forma que tenemos en música de distinguir los diferentes en ritmos. 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Llamamos compás a la figura compuesta por dos números (uno encima del otro) que aparecen al principio del pentagrama.</a:t>
            </a:r>
            <a:endParaRPr lang="es-ES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También </a:t>
            </a:r>
            <a:r>
              <a:rPr lang="es-ES" dirty="0">
                <a:solidFill>
                  <a:schemeClr val="tx1"/>
                </a:solidFill>
                <a:latin typeface="Abadi" panose="020B0604020104020204" pitchFamily="34" charset="0"/>
              </a:rPr>
              <a:t>otra definición es </a:t>
            </a:r>
            <a:r>
              <a:rPr lang="es-ES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los números que aparecen al principio de la partitura (uno encima del otro) como en una fracción</a:t>
            </a:r>
            <a:endParaRPr lang="es-CL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A5A439-246F-4763-A84F-6F16AF5A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4843240"/>
            <a:ext cx="3295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A0C66-5683-4D5B-9ED7-CA8D6C0C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Video: “El compás”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4D5E-6EF2-4912-AB5A-D52888A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https://youtu.be/8czk5wGLJ1Y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33B7D0-B86E-450E-944F-6F03AAA0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738880"/>
            <a:ext cx="81343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1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Century Gothic</vt:lpstr>
      <vt:lpstr>Wingdings</vt:lpstr>
      <vt:lpstr>Wingdings 3</vt:lpstr>
      <vt:lpstr>Tema de Office</vt:lpstr>
      <vt:lpstr>Espiral</vt:lpstr>
      <vt:lpstr>Clases Música 8° Año Básico</vt:lpstr>
      <vt:lpstr>Cualidades del Sonido</vt:lpstr>
      <vt:lpstr>Duración</vt:lpstr>
      <vt:lpstr>Duración = Figuras rítmicas</vt:lpstr>
      <vt:lpstr>Presentación de PowerPoint</vt:lpstr>
      <vt:lpstr>Partes de una corchea</vt:lpstr>
      <vt:lpstr>Percusión Rítmica Forma A</vt:lpstr>
      <vt:lpstr>Compases:</vt:lpstr>
      <vt:lpstr>Video: “El compás”</vt:lpstr>
      <vt:lpstr>Presentación de PowerPoint</vt:lpstr>
      <vt:lpstr>Presentación de PowerPoint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Claudia Coñuecar</dc:creator>
  <cp:lastModifiedBy>Claudia Coñuecar</cp:lastModifiedBy>
  <cp:revision>1</cp:revision>
  <dcterms:created xsi:type="dcterms:W3CDTF">2020-11-06T19:12:15Z</dcterms:created>
  <dcterms:modified xsi:type="dcterms:W3CDTF">2020-11-06T19:12:42Z</dcterms:modified>
</cp:coreProperties>
</file>