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7" r:id="rId11"/>
    <p:sldId id="263" r:id="rId12"/>
    <p:sldId id="268" r:id="rId13"/>
    <p:sldId id="269" r:id="rId14"/>
    <p:sldId id="262" r:id="rId15"/>
    <p:sldId id="264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A8B4F-6155-461B-9D6E-CFE6C9D87182}" v="7" dt="2020-11-06T18:58:1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6EFA8B4F-6155-461B-9D6E-CFE6C9D87182}"/>
    <pc:docChg chg="undo custSel mod addSld modSld">
      <pc:chgData name="Claudia Coñuecar" userId="40a48c7a74c5fee3" providerId="LiveId" clId="{6EFA8B4F-6155-461B-9D6E-CFE6C9D87182}" dt="2020-11-06T18:58:21.669" v="207" actId="26606"/>
      <pc:docMkLst>
        <pc:docMk/>
      </pc:docMkLst>
      <pc:sldChg chg="modSp mod">
        <pc:chgData name="Claudia Coñuecar" userId="40a48c7a74c5fee3" providerId="LiveId" clId="{6EFA8B4F-6155-461B-9D6E-CFE6C9D87182}" dt="2020-11-06T18:46:07.735" v="2" actId="27636"/>
        <pc:sldMkLst>
          <pc:docMk/>
          <pc:sldMk cId="1731628165" sldId="257"/>
        </pc:sldMkLst>
        <pc:spChg chg="mod">
          <ac:chgData name="Claudia Coñuecar" userId="40a48c7a74c5fee3" providerId="LiveId" clId="{6EFA8B4F-6155-461B-9D6E-CFE6C9D87182}" dt="2020-11-06T18:46:07.735" v="2" actId="27636"/>
          <ac:spMkLst>
            <pc:docMk/>
            <pc:sldMk cId="1731628165" sldId="257"/>
            <ac:spMk id="3" creationId="{00000000-0000-0000-0000-000000000000}"/>
          </ac:spMkLst>
        </pc:spChg>
      </pc:sldChg>
      <pc:sldChg chg="modSp mod">
        <pc:chgData name="Claudia Coñuecar" userId="40a48c7a74c5fee3" providerId="LiveId" clId="{6EFA8B4F-6155-461B-9D6E-CFE6C9D87182}" dt="2020-11-06T18:51:02.792" v="129" actId="1076"/>
        <pc:sldMkLst>
          <pc:docMk/>
          <pc:sldMk cId="3238271464" sldId="262"/>
        </pc:sldMkLst>
        <pc:spChg chg="mod">
          <ac:chgData name="Claudia Coñuecar" userId="40a48c7a74c5fee3" providerId="LiveId" clId="{6EFA8B4F-6155-461B-9D6E-CFE6C9D87182}" dt="2020-11-06T18:50:54.401" v="127" actId="1076"/>
          <ac:spMkLst>
            <pc:docMk/>
            <pc:sldMk cId="3238271464" sldId="262"/>
            <ac:spMk id="2" creationId="{00000000-0000-0000-0000-000000000000}"/>
          </ac:spMkLst>
        </pc:spChg>
        <pc:spChg chg="mod">
          <ac:chgData name="Claudia Coñuecar" userId="40a48c7a74c5fee3" providerId="LiveId" clId="{6EFA8B4F-6155-461B-9D6E-CFE6C9D87182}" dt="2020-11-06T18:51:02.792" v="129" actId="1076"/>
          <ac:spMkLst>
            <pc:docMk/>
            <pc:sldMk cId="3238271464" sldId="262"/>
            <ac:spMk id="3" creationId="{00000000-0000-0000-0000-000000000000}"/>
          </ac:spMkLst>
        </pc:spChg>
        <pc:picChg chg="mod">
          <ac:chgData name="Claudia Coñuecar" userId="40a48c7a74c5fee3" providerId="LiveId" clId="{6EFA8B4F-6155-461B-9D6E-CFE6C9D87182}" dt="2020-11-06T18:50:03.222" v="90" actId="14100"/>
          <ac:picMkLst>
            <pc:docMk/>
            <pc:sldMk cId="3238271464" sldId="262"/>
            <ac:picMk id="3074" creationId="{00000000-0000-0000-0000-000000000000}"/>
          </ac:picMkLst>
        </pc:picChg>
        <pc:picChg chg="mod">
          <ac:chgData name="Claudia Coñuecar" userId="40a48c7a74c5fee3" providerId="LiveId" clId="{6EFA8B4F-6155-461B-9D6E-CFE6C9D87182}" dt="2020-11-06T18:50:06.251" v="91" actId="14100"/>
          <ac:picMkLst>
            <pc:docMk/>
            <pc:sldMk cId="3238271464" sldId="262"/>
            <ac:picMk id="3075" creationId="{00000000-0000-0000-0000-000000000000}"/>
          </ac:picMkLst>
        </pc:picChg>
      </pc:sldChg>
      <pc:sldChg chg="modSp mod">
        <pc:chgData name="Claudia Coñuecar" userId="40a48c7a74c5fee3" providerId="LiveId" clId="{6EFA8B4F-6155-461B-9D6E-CFE6C9D87182}" dt="2020-11-06T18:51:15.444" v="144" actId="20577"/>
        <pc:sldMkLst>
          <pc:docMk/>
          <pc:sldMk cId="440774416" sldId="264"/>
        </pc:sldMkLst>
        <pc:spChg chg="mod">
          <ac:chgData name="Claudia Coñuecar" userId="40a48c7a74c5fee3" providerId="LiveId" clId="{6EFA8B4F-6155-461B-9D6E-CFE6C9D87182}" dt="2020-11-06T18:51:15.444" v="144" actId="20577"/>
          <ac:spMkLst>
            <pc:docMk/>
            <pc:sldMk cId="440774416" sldId="264"/>
            <ac:spMk id="3" creationId="{00000000-0000-0000-0000-000000000000}"/>
          </ac:spMkLst>
        </pc:spChg>
      </pc:sldChg>
      <pc:sldChg chg="addSp modSp new mod">
        <pc:chgData name="Claudia Coñuecar" userId="40a48c7a74c5fee3" providerId="LiveId" clId="{6EFA8B4F-6155-461B-9D6E-CFE6C9D87182}" dt="2020-11-06T18:46:26.766" v="7" actId="14100"/>
        <pc:sldMkLst>
          <pc:docMk/>
          <pc:sldMk cId="2251887473" sldId="265"/>
        </pc:sldMkLst>
        <pc:picChg chg="add mod">
          <ac:chgData name="Claudia Coñuecar" userId="40a48c7a74c5fee3" providerId="LiveId" clId="{6EFA8B4F-6155-461B-9D6E-CFE6C9D87182}" dt="2020-11-06T18:46:26.766" v="7" actId="14100"/>
          <ac:picMkLst>
            <pc:docMk/>
            <pc:sldMk cId="2251887473" sldId="265"/>
            <ac:picMk id="4" creationId="{B99184DD-CFA7-4E87-9481-B2272F9CA900}"/>
          </ac:picMkLst>
        </pc:picChg>
      </pc:sldChg>
      <pc:sldChg chg="modSp new mod">
        <pc:chgData name="Claudia Coñuecar" userId="40a48c7a74c5fee3" providerId="LiveId" clId="{6EFA8B4F-6155-461B-9D6E-CFE6C9D87182}" dt="2020-11-06T18:47:34.499" v="35" actId="13900"/>
        <pc:sldMkLst>
          <pc:docMk/>
          <pc:sldMk cId="3577760980" sldId="266"/>
        </pc:sldMkLst>
        <pc:spChg chg="mod">
          <ac:chgData name="Claudia Coñuecar" userId="40a48c7a74c5fee3" providerId="LiveId" clId="{6EFA8B4F-6155-461B-9D6E-CFE6C9D87182}" dt="2020-11-06T18:47:28.135" v="34" actId="20577"/>
          <ac:spMkLst>
            <pc:docMk/>
            <pc:sldMk cId="3577760980" sldId="266"/>
            <ac:spMk id="2" creationId="{17D637B6-94FE-420A-8D9A-B676FB7D2107}"/>
          </ac:spMkLst>
        </pc:spChg>
        <pc:spChg chg="mod">
          <ac:chgData name="Claudia Coñuecar" userId="40a48c7a74c5fee3" providerId="LiveId" clId="{6EFA8B4F-6155-461B-9D6E-CFE6C9D87182}" dt="2020-11-06T18:47:34.499" v="35" actId="13900"/>
          <ac:spMkLst>
            <pc:docMk/>
            <pc:sldMk cId="3577760980" sldId="266"/>
            <ac:spMk id="3" creationId="{767918C8-FFC3-49E2-8477-3DCC20E86DD3}"/>
          </ac:spMkLst>
        </pc:spChg>
      </pc:sldChg>
      <pc:sldChg chg="addSp delSp modSp new mod modClrScheme chgLayout">
        <pc:chgData name="Claudia Coñuecar" userId="40a48c7a74c5fee3" providerId="LiveId" clId="{6EFA8B4F-6155-461B-9D6E-CFE6C9D87182}" dt="2020-11-06T18:49:25.855" v="48" actId="14100"/>
        <pc:sldMkLst>
          <pc:docMk/>
          <pc:sldMk cId="1421166107" sldId="267"/>
        </pc:sldMkLst>
        <pc:spChg chg="del">
          <ac:chgData name="Claudia Coñuecar" userId="40a48c7a74c5fee3" providerId="LiveId" clId="{6EFA8B4F-6155-461B-9D6E-CFE6C9D87182}" dt="2020-11-06T18:48:40.951" v="38" actId="26606"/>
          <ac:spMkLst>
            <pc:docMk/>
            <pc:sldMk cId="1421166107" sldId="267"/>
            <ac:spMk id="2" creationId="{4C960E50-BD6A-40A2-A0C3-E731B687767A}"/>
          </ac:spMkLst>
        </pc:spChg>
        <pc:spChg chg="del">
          <ac:chgData name="Claudia Coñuecar" userId="40a48c7a74c5fee3" providerId="LiveId" clId="{6EFA8B4F-6155-461B-9D6E-CFE6C9D87182}" dt="2020-11-06T18:48:40.951" v="38" actId="26606"/>
          <ac:spMkLst>
            <pc:docMk/>
            <pc:sldMk cId="1421166107" sldId="267"/>
            <ac:spMk id="3" creationId="{699B9B00-CDAC-4F29-90EF-E9DCFA8B7F27}"/>
          </ac:spMkLst>
        </pc:spChg>
        <pc:spChg chg="add del mod">
          <ac:chgData name="Claudia Coñuecar" userId="40a48c7a74c5fee3" providerId="LiveId" clId="{6EFA8B4F-6155-461B-9D6E-CFE6C9D87182}" dt="2020-11-06T18:49:14.549" v="45" actId="21"/>
          <ac:spMkLst>
            <pc:docMk/>
            <pc:sldMk cId="1421166107" sldId="267"/>
            <ac:spMk id="9" creationId="{69C6750C-BC9E-42B9-8CDC-9B642BF7DFCF}"/>
          </ac:spMkLst>
        </pc:spChg>
        <pc:spChg chg="add del mod">
          <ac:chgData name="Claudia Coñuecar" userId="40a48c7a74c5fee3" providerId="LiveId" clId="{6EFA8B4F-6155-461B-9D6E-CFE6C9D87182}" dt="2020-11-06T18:49:19.288" v="46" actId="21"/>
          <ac:spMkLst>
            <pc:docMk/>
            <pc:sldMk cId="1421166107" sldId="267"/>
            <ac:spMk id="11" creationId="{610C3168-A19C-4C7D-9C75-8F24C2A42071}"/>
          </ac:spMkLst>
        </pc:spChg>
        <pc:picChg chg="add mod">
          <ac:chgData name="Claudia Coñuecar" userId="40a48c7a74c5fee3" providerId="LiveId" clId="{6EFA8B4F-6155-461B-9D6E-CFE6C9D87182}" dt="2020-11-06T18:48:49.508" v="41" actId="14100"/>
          <ac:picMkLst>
            <pc:docMk/>
            <pc:sldMk cId="1421166107" sldId="267"/>
            <ac:picMk id="4" creationId="{DD7BB3FF-ADB0-4952-85C3-37FDF8834AC0}"/>
          </ac:picMkLst>
        </pc:picChg>
        <pc:picChg chg="add mod">
          <ac:chgData name="Claudia Coñuecar" userId="40a48c7a74c5fee3" providerId="LiveId" clId="{6EFA8B4F-6155-461B-9D6E-CFE6C9D87182}" dt="2020-11-06T18:49:25.855" v="48" actId="14100"/>
          <ac:picMkLst>
            <pc:docMk/>
            <pc:sldMk cId="1421166107" sldId="267"/>
            <ac:picMk id="5" creationId="{389AA8C3-F8DD-44B8-B54C-7294563F2621}"/>
          </ac:picMkLst>
        </pc:picChg>
      </pc:sldChg>
      <pc:sldChg chg="addSp modSp new mod">
        <pc:chgData name="Claudia Coñuecar" userId="40a48c7a74c5fee3" providerId="LiveId" clId="{6EFA8B4F-6155-461B-9D6E-CFE6C9D87182}" dt="2020-11-06T18:54:33.540" v="152" actId="14100"/>
        <pc:sldMkLst>
          <pc:docMk/>
          <pc:sldMk cId="3413871513" sldId="268"/>
        </pc:sldMkLst>
        <pc:picChg chg="add mod">
          <ac:chgData name="Claudia Coñuecar" userId="40a48c7a74c5fee3" providerId="LiveId" clId="{6EFA8B4F-6155-461B-9D6E-CFE6C9D87182}" dt="2020-11-06T18:54:33.540" v="152" actId="14100"/>
          <ac:picMkLst>
            <pc:docMk/>
            <pc:sldMk cId="3413871513" sldId="268"/>
            <ac:picMk id="4" creationId="{9AAF1B5E-C9BD-4FDD-AF80-63BF3FCD303B}"/>
          </ac:picMkLst>
        </pc:picChg>
      </pc:sldChg>
      <pc:sldChg chg="addSp modSp new mod modClrScheme chgLayout">
        <pc:chgData name="Claudia Coñuecar" userId="40a48c7a74c5fee3" providerId="LiveId" clId="{6EFA8B4F-6155-461B-9D6E-CFE6C9D87182}" dt="2020-11-06T18:58:21.669" v="207" actId="26606"/>
        <pc:sldMkLst>
          <pc:docMk/>
          <pc:sldMk cId="3901697283" sldId="269"/>
        </pc:sldMkLst>
        <pc:spChg chg="mod">
          <ac:chgData name="Claudia Coñuecar" userId="40a48c7a74c5fee3" providerId="LiveId" clId="{6EFA8B4F-6155-461B-9D6E-CFE6C9D87182}" dt="2020-11-06T18:58:21.669" v="207" actId="26606"/>
          <ac:spMkLst>
            <pc:docMk/>
            <pc:sldMk cId="3901697283" sldId="269"/>
            <ac:spMk id="2" creationId="{FE92C9D4-1AB5-4951-9407-2BF82D063594}"/>
          </ac:spMkLst>
        </pc:spChg>
        <pc:spChg chg="mod">
          <ac:chgData name="Claudia Coñuecar" userId="40a48c7a74c5fee3" providerId="LiveId" clId="{6EFA8B4F-6155-461B-9D6E-CFE6C9D87182}" dt="2020-11-06T18:58:21.669" v="207" actId="26606"/>
          <ac:spMkLst>
            <pc:docMk/>
            <pc:sldMk cId="3901697283" sldId="269"/>
            <ac:spMk id="3" creationId="{EDF601D4-6626-4F72-B6F8-2102046E2EEF}"/>
          </ac:spMkLst>
        </pc:spChg>
        <pc:picChg chg="add mod">
          <ac:chgData name="Claudia Coñuecar" userId="40a48c7a74c5fee3" providerId="LiveId" clId="{6EFA8B4F-6155-461B-9D6E-CFE6C9D87182}" dt="2020-11-06T18:58:21.669" v="207" actId="26606"/>
          <ac:picMkLst>
            <pc:docMk/>
            <pc:sldMk cId="3901697283" sldId="269"/>
            <ac:picMk id="4" creationId="{79904027-830D-4D7C-8C64-93DB38E113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80E3-8CD7-4ED5-B59D-2CBAA134F16D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8B5A7-A315-41C4-B8E6-9BF01432E7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3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8B5A7-A315-41C4-B8E6-9BF01432E781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99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963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50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B45625-0160-4B29-9421-CC2FC986F3F4}" type="slidenum">
              <a:rPr lang="es-CL" smtClean="0">
                <a:solidFill>
                  <a:srgbClr val="94C600"/>
                </a:solidFill>
              </a:rPr>
              <a:pPr/>
              <a:t>‹Nº›</a:t>
            </a:fld>
            <a:endParaRPr lang="es-CL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13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702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4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636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34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97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654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57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59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9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76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67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0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35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220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0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47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6239-14B2-4907-85B2-58525335CDE5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2687-B25A-42EA-A349-FBF1E7A6BA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09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44220B-6A7E-41A5-A984-8697698D4BDA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944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Clases de Educación Artística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7° año Básico</a:t>
            </a:r>
          </a:p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8640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ía Mundial del 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2350" y="2216566"/>
            <a:ext cx="6198146" cy="22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2993"/>
            <a:ext cx="7128792" cy="535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2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8E315-A679-4889-80AC-1CF15333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4A6D4-6A75-49A5-9E2E-BA6FCE0EA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AF1B5E-C9BD-4FDD-AF80-63BF3FCD3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70" y="764704"/>
            <a:ext cx="759844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2C9D4-1AB5-4951-9407-2BF82D0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Video: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601D4-6626-4F72-B6F8-2102046E2E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>
            <a:normAutofit/>
          </a:bodyPr>
          <a:lstStyle/>
          <a:p>
            <a:r>
              <a:rPr lang="es-CL" dirty="0"/>
              <a:t>¿Cómo hacer figuras en 3 dimensiones?</a:t>
            </a:r>
          </a:p>
          <a:p>
            <a:endParaRPr lang="es-CL" dirty="0"/>
          </a:p>
          <a:p>
            <a:r>
              <a:rPr lang="es-CL" dirty="0"/>
              <a:t>https://youtu.be/sYbLXpWr1gM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904027-830D-4D7C-8C64-93DB38E1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02" y="2313431"/>
            <a:ext cx="2619756" cy="349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453871"/>
            <a:ext cx="7024744" cy="1143000"/>
          </a:xfrm>
        </p:spPr>
        <p:txBody>
          <a:bodyPr/>
          <a:lstStyle/>
          <a:p>
            <a:r>
              <a:rPr lang="es-CL" dirty="0"/>
              <a:t>Actividad de Trabajo: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41" y="1988840"/>
            <a:ext cx="6777317" cy="3685554"/>
          </a:xfrm>
        </p:spPr>
        <p:txBody>
          <a:bodyPr/>
          <a:lstStyle/>
          <a:p>
            <a:r>
              <a:rPr lang="es-CL" dirty="0"/>
              <a:t>Hacer un dibujo con formas </a:t>
            </a:r>
            <a:r>
              <a:rPr lang="es-CL" b="1" dirty="0"/>
              <a:t>tridimensionales o Bidimensionales, o bien realizar una figura “origami”. </a:t>
            </a:r>
            <a:r>
              <a:rPr lang="es-CL" dirty="0"/>
              <a:t>Elegir una de las tres opciones.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62" y="3487373"/>
            <a:ext cx="2521833" cy="25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4" y="3955166"/>
            <a:ext cx="1788926" cy="25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7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PLAZO DE ENTREGA: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b="1" dirty="0"/>
              <a:t>Lunes 16 de noviembre</a:t>
            </a:r>
          </a:p>
          <a:p>
            <a:r>
              <a:rPr lang="es-CL" sz="2800" dirty="0">
                <a:hlinkClick r:id="rId2"/>
              </a:rPr>
              <a:t>cconuecar@emmanuel.cl</a:t>
            </a:r>
            <a:endParaRPr lang="es-CL" sz="2800" dirty="0"/>
          </a:p>
          <a:p>
            <a:r>
              <a:rPr lang="es-CL" sz="2800" dirty="0" err="1"/>
              <a:t>Whatsapp</a:t>
            </a:r>
            <a:r>
              <a:rPr lang="es-CL" sz="2800" dirty="0"/>
              <a:t>: +569 78961502</a:t>
            </a:r>
          </a:p>
          <a:p>
            <a:r>
              <a:rPr lang="es-CL" sz="2800" dirty="0"/>
              <a:t>Indicar </a:t>
            </a:r>
            <a:r>
              <a:rPr lang="es-CL" sz="2800" b="1" dirty="0"/>
              <a:t>Nombre y Curso</a:t>
            </a:r>
            <a:r>
              <a:rPr lang="es-CL" sz="2800" dirty="0"/>
              <a:t>, aún si es foto</a:t>
            </a:r>
          </a:p>
          <a:p>
            <a:r>
              <a:rPr lang="es-CL" sz="2800" dirty="0"/>
              <a:t>Buzón de Tareas de página del colegio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077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es-CL" dirty="0"/>
              <a:t>Elementos del Arte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Son un grupo de aspectos que componen una obra de arte</a:t>
            </a:r>
          </a:p>
          <a:p>
            <a:pPr>
              <a:lnSpc>
                <a:spcPct val="150000"/>
              </a:lnSpc>
            </a:pPr>
            <a:r>
              <a:rPr lang="es-CL" dirty="0"/>
              <a:t>Los artistas trabajan dos o más formas de los elementos artísticos</a:t>
            </a:r>
          </a:p>
          <a:p>
            <a:pPr>
              <a:lnSpc>
                <a:spcPct val="150000"/>
              </a:lnSpc>
            </a:pPr>
            <a:r>
              <a:rPr lang="es-CL" dirty="0"/>
              <a:t>Estos elementos están presentes en la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173162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CL" dirty="0"/>
              <a:t>Elementos del Arte: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Líneas</a:t>
            </a:r>
          </a:p>
          <a:p>
            <a:r>
              <a:rPr lang="es-CL" dirty="0"/>
              <a:t>Puntos</a:t>
            </a:r>
          </a:p>
          <a:p>
            <a:r>
              <a:rPr lang="es-CL" dirty="0"/>
              <a:t>Textura</a:t>
            </a:r>
          </a:p>
          <a:p>
            <a:r>
              <a:rPr lang="es-CL" dirty="0"/>
              <a:t>Forma</a:t>
            </a:r>
          </a:p>
          <a:p>
            <a:r>
              <a:rPr lang="es-CL" dirty="0"/>
              <a:t>Color</a:t>
            </a:r>
          </a:p>
          <a:p>
            <a:r>
              <a:rPr lang="es-CL" dirty="0"/>
              <a:t>Espacio</a:t>
            </a:r>
          </a:p>
        </p:txBody>
      </p:sp>
      <p:pic>
        <p:nvPicPr>
          <p:cNvPr id="2050" name="Picture 2" descr="Hand drawn art studio element collectio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3370362" cy="3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5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CL" dirty="0"/>
              <a:t>Forma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La </a:t>
            </a:r>
            <a:r>
              <a:rPr lang="es-ES" b="1" dirty="0"/>
              <a:t>FORMA O PLANO </a:t>
            </a:r>
            <a:r>
              <a:rPr lang="es-ES" dirty="0"/>
              <a:t>es un elemento cerrado en si mismo.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Las formas pueden ser bidimensionales (largo y ancho) usualmente delimitadas por líneas o tridimensionales (largo, ancho y altura). Al visualizar una obra de arte, lo primero que observamos son representaciones con una forma determinada, ya sean figurativas o abstractas.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458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/>
          <a:lstStyle/>
          <a:p>
            <a:r>
              <a:rPr lang="es-CL" dirty="0"/>
              <a:t>Las formas se dividen 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Bidimensionales: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4960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7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BBF0D-EA82-4776-9437-6F05079F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D3522C-D30F-4A13-9C83-0B62CEE8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9184DD-CFA7-4E87-9481-B2272F9CA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"/>
            <a:ext cx="856895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637B6-94FE-420A-8D9A-B676FB7D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Formas tridimensionales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918C8-FFC3-49E2-8477-3DCC20E86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 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arte tridimensional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se caracteriza por la creación de obras con tres dimensiones: alto, ancho y largo. Al igual que el arte bidimensional, la creación tridimensional es tan antigua como el hombre mismo. En la Prehistoria el hombre modeló objetos de arte con fines mágico-religiosos, y como herramientas de trabajo y defensa.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776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Formas Tridimensionales: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590850" cy="25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7921"/>
            <a:ext cx="3840113" cy="21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8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7BB3FF-ADB0-4952-85C3-37FDF8834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88642"/>
            <a:ext cx="3509779" cy="2539234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9AA8C3-F8DD-44B8-B54C-7294563F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984651"/>
            <a:ext cx="3672408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61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Presentación en pantalla (4:3)</PresentationFormat>
  <Paragraphs>36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Verdana</vt:lpstr>
      <vt:lpstr>Wingdings 2</vt:lpstr>
      <vt:lpstr>Tema de Office</vt:lpstr>
      <vt:lpstr>Austin</vt:lpstr>
      <vt:lpstr>Clases de Educación Artística</vt:lpstr>
      <vt:lpstr>Elementos del Arte</vt:lpstr>
      <vt:lpstr>Elementos del Arte:</vt:lpstr>
      <vt:lpstr>Forma</vt:lpstr>
      <vt:lpstr>Las formas se dividen es:</vt:lpstr>
      <vt:lpstr>Presentación de PowerPoint</vt:lpstr>
      <vt:lpstr>Formas tridimensionales</vt:lpstr>
      <vt:lpstr>Formas Tridimensionales: </vt:lpstr>
      <vt:lpstr>Presentación de PowerPoint</vt:lpstr>
      <vt:lpstr>Presentación de PowerPoint</vt:lpstr>
      <vt:lpstr>Presentación de PowerPoint</vt:lpstr>
      <vt:lpstr>Video: </vt:lpstr>
      <vt:lpstr>Actividad de Trabajo:</vt:lpstr>
      <vt:lpstr>PLAZO DE ENTREGA: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Educación Artística</dc:title>
  <dc:creator>Claudia Coñuecar</dc:creator>
  <cp:lastModifiedBy>Claudia Coñuecar</cp:lastModifiedBy>
  <cp:revision>1</cp:revision>
  <dcterms:created xsi:type="dcterms:W3CDTF">2020-11-06T18:58:21Z</dcterms:created>
  <dcterms:modified xsi:type="dcterms:W3CDTF">2020-11-06T18:58:25Z</dcterms:modified>
</cp:coreProperties>
</file>