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8" r:id="rId4"/>
    <p:sldId id="261" r:id="rId5"/>
    <p:sldId id="269" r:id="rId6"/>
    <p:sldId id="263" r:id="rId7"/>
    <p:sldId id="270" r:id="rId8"/>
    <p:sldId id="265" r:id="rId9"/>
    <p:sldId id="271" r:id="rId10"/>
    <p:sldId id="272" r:id="rId11"/>
    <p:sldId id="273" r:id="rId12"/>
    <p:sldId id="266" r:id="rId13"/>
    <p:sldId id="267" r:id="rId14"/>
    <p:sldId id="264" r:id="rId1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BEF3E6-FF30-4D1D-9B26-2DA687391291}" v="5" dt="2020-11-06T18:32:07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ñuecar" userId="40a48c7a74c5fee3" providerId="LiveId" clId="{CC057425-449F-4B61-9477-00421711F462}"/>
    <pc:docChg chg="custSel mod addSld modSld">
      <pc:chgData name="Claudia Coñuecar" userId="40a48c7a74c5fee3" providerId="LiveId" clId="{CC057425-449F-4B61-9477-00421711F462}" dt="2020-07-19T00:30:06.287" v="507" actId="6549"/>
      <pc:docMkLst>
        <pc:docMk/>
      </pc:docMkLst>
      <pc:sldChg chg="modSp mod">
        <pc:chgData name="Claudia Coñuecar" userId="40a48c7a74c5fee3" providerId="LiveId" clId="{CC057425-449F-4B61-9477-00421711F462}" dt="2020-07-17T19:19:11.805" v="1" actId="1076"/>
        <pc:sldMkLst>
          <pc:docMk/>
          <pc:sldMk cId="1567264431" sldId="259"/>
        </pc:sldMkLst>
        <pc:spChg chg="mod">
          <ac:chgData name="Claudia Coñuecar" userId="40a48c7a74c5fee3" providerId="LiveId" clId="{CC057425-449F-4B61-9477-00421711F462}" dt="2020-07-17T19:19:08.823" v="0" actId="6549"/>
          <ac:spMkLst>
            <pc:docMk/>
            <pc:sldMk cId="1567264431" sldId="259"/>
            <ac:spMk id="3" creationId="{00000000-0000-0000-0000-000000000000}"/>
          </ac:spMkLst>
        </pc:spChg>
        <pc:picChg chg="mod">
          <ac:chgData name="Claudia Coñuecar" userId="40a48c7a74c5fee3" providerId="LiveId" clId="{CC057425-449F-4B61-9477-00421711F462}" dt="2020-07-17T19:19:11.805" v="1" actId="1076"/>
          <ac:picMkLst>
            <pc:docMk/>
            <pc:sldMk cId="1567264431" sldId="259"/>
            <ac:picMk id="1027" creationId="{00000000-0000-0000-0000-000000000000}"/>
          </ac:picMkLst>
        </pc:picChg>
      </pc:sldChg>
      <pc:sldChg chg="modSp">
        <pc:chgData name="Claudia Coñuecar" userId="40a48c7a74c5fee3" providerId="LiveId" clId="{CC057425-449F-4B61-9477-00421711F462}" dt="2020-07-17T19:37:20.852" v="472" actId="1076"/>
        <pc:sldMkLst>
          <pc:docMk/>
          <pc:sldMk cId="2652558060" sldId="263"/>
        </pc:sldMkLst>
        <pc:picChg chg="mod">
          <ac:chgData name="Claudia Coñuecar" userId="40a48c7a74c5fee3" providerId="LiveId" clId="{CC057425-449F-4B61-9477-00421711F462}" dt="2020-07-17T19:37:20.852" v="472" actId="1076"/>
          <ac:picMkLst>
            <pc:docMk/>
            <pc:sldMk cId="2652558060" sldId="263"/>
            <ac:picMk id="3074" creationId="{00000000-0000-0000-0000-000000000000}"/>
          </ac:picMkLst>
        </pc:picChg>
      </pc:sldChg>
      <pc:sldChg chg="modSp mod">
        <pc:chgData name="Claudia Coñuecar" userId="40a48c7a74c5fee3" providerId="LiveId" clId="{CC057425-449F-4B61-9477-00421711F462}" dt="2020-07-19T00:30:06.287" v="507" actId="6549"/>
        <pc:sldMkLst>
          <pc:docMk/>
          <pc:sldMk cId="3933598987" sldId="264"/>
        </pc:sldMkLst>
        <pc:spChg chg="mod">
          <ac:chgData name="Claudia Coñuecar" userId="40a48c7a74c5fee3" providerId="LiveId" clId="{CC057425-449F-4B61-9477-00421711F462}" dt="2020-07-19T00:30:06.287" v="507" actId="6549"/>
          <ac:spMkLst>
            <pc:docMk/>
            <pc:sldMk cId="3933598987" sldId="264"/>
            <ac:spMk id="3" creationId="{246CF612-1018-44F5-9125-932A7DD5132A}"/>
          </ac:spMkLst>
        </pc:spChg>
      </pc:sldChg>
      <pc:sldChg chg="addSp delSp modSp new mod modClrScheme chgLayout">
        <pc:chgData name="Claudia Coñuecar" userId="40a48c7a74c5fee3" providerId="LiveId" clId="{CC057425-449F-4B61-9477-00421711F462}" dt="2020-07-17T19:37:42.020" v="473" actId="6549"/>
        <pc:sldMkLst>
          <pc:docMk/>
          <pc:sldMk cId="2429587047" sldId="265"/>
        </pc:sldMkLst>
        <pc:spChg chg="del">
          <ac:chgData name="Claudia Coñuecar" userId="40a48c7a74c5fee3" providerId="LiveId" clId="{CC057425-449F-4B61-9477-00421711F462}" dt="2020-07-17T19:25:23.489" v="31" actId="21"/>
          <ac:spMkLst>
            <pc:docMk/>
            <pc:sldMk cId="2429587047" sldId="265"/>
            <ac:spMk id="2" creationId="{DECEB1DF-E78D-4E86-BE83-DC20098C3AAD}"/>
          </ac:spMkLst>
        </pc:spChg>
        <pc:spChg chg="mod">
          <ac:chgData name="Claudia Coñuecar" userId="40a48c7a74c5fee3" providerId="LiveId" clId="{CC057425-449F-4B61-9477-00421711F462}" dt="2020-07-17T19:37:42.020" v="473" actId="6549"/>
          <ac:spMkLst>
            <pc:docMk/>
            <pc:sldMk cId="2429587047" sldId="265"/>
            <ac:spMk id="3" creationId="{8312676D-4BDA-475B-8B26-B83DFB6EE7FD}"/>
          </ac:spMkLst>
        </pc:spChg>
        <pc:spChg chg="add del mod">
          <ac:chgData name="Claudia Coñuecar" userId="40a48c7a74c5fee3" providerId="LiveId" clId="{CC057425-449F-4B61-9477-00421711F462}" dt="2020-07-17T19:36:40.894" v="465" actId="21"/>
          <ac:spMkLst>
            <pc:docMk/>
            <pc:sldMk cId="2429587047" sldId="265"/>
            <ac:spMk id="9" creationId="{61C98304-78FD-4648-9189-8AC9F6AA511F}"/>
          </ac:spMkLst>
        </pc:spChg>
        <pc:picChg chg="add mod">
          <ac:chgData name="Claudia Coñuecar" userId="40a48c7a74c5fee3" providerId="LiveId" clId="{CC057425-449F-4B61-9477-00421711F462}" dt="2020-07-17T19:36:42.379" v="466" actId="27614"/>
          <ac:picMkLst>
            <pc:docMk/>
            <pc:sldMk cId="2429587047" sldId="265"/>
            <ac:picMk id="4" creationId="{2CCBDDCD-F11B-4427-AD0A-5121EEE5C8C3}"/>
          </ac:picMkLst>
        </pc:picChg>
      </pc:sldChg>
      <pc:sldChg chg="addSp delSp modSp new mod modClrScheme modAnim chgLayout">
        <pc:chgData name="Claudia Coñuecar" userId="40a48c7a74c5fee3" providerId="LiveId" clId="{CC057425-449F-4B61-9477-00421711F462}" dt="2020-07-19T00:29:00.304" v="505" actId="14100"/>
        <pc:sldMkLst>
          <pc:docMk/>
          <pc:sldMk cId="1989917683" sldId="266"/>
        </pc:sldMkLst>
        <pc:spChg chg="mod">
          <ac:chgData name="Claudia Coñuecar" userId="40a48c7a74c5fee3" providerId="LiveId" clId="{CC057425-449F-4B61-9477-00421711F462}" dt="2020-07-19T00:28:34.773" v="501" actId="26606"/>
          <ac:spMkLst>
            <pc:docMk/>
            <pc:sldMk cId="1989917683" sldId="266"/>
            <ac:spMk id="2" creationId="{53DC906B-7A7D-4A5B-B621-3315C4B9676B}"/>
          </ac:spMkLst>
        </pc:spChg>
        <pc:spChg chg="mod ord">
          <ac:chgData name="Claudia Coñuecar" userId="40a48c7a74c5fee3" providerId="LiveId" clId="{CC057425-449F-4B61-9477-00421711F462}" dt="2020-07-19T00:28:54.393" v="503" actId="14100"/>
          <ac:spMkLst>
            <pc:docMk/>
            <pc:sldMk cId="1989917683" sldId="266"/>
            <ac:spMk id="3" creationId="{00CFB109-10CC-4FA2-B1A5-D39DABC91E92}"/>
          </ac:spMkLst>
        </pc:spChg>
        <pc:picChg chg="add del mod">
          <ac:chgData name="Claudia Coñuecar" userId="40a48c7a74c5fee3" providerId="LiveId" clId="{CC057425-449F-4B61-9477-00421711F462}" dt="2020-07-19T00:27:00.766" v="475" actId="21"/>
          <ac:picMkLst>
            <pc:docMk/>
            <pc:sldMk cId="1989917683" sldId="266"/>
            <ac:picMk id="4" creationId="{19CB9132-BF31-4F76-B30E-A84A982F1481}"/>
          </ac:picMkLst>
        </pc:picChg>
        <pc:picChg chg="add mod">
          <ac:chgData name="Claudia Coñuecar" userId="40a48c7a74c5fee3" providerId="LiveId" clId="{CC057425-449F-4B61-9477-00421711F462}" dt="2020-07-19T00:29:00.304" v="505" actId="14100"/>
          <ac:picMkLst>
            <pc:docMk/>
            <pc:sldMk cId="1989917683" sldId="266"/>
            <ac:picMk id="5" creationId="{2594F46B-5251-400C-850D-4BF7E51AAD16}"/>
          </ac:picMkLst>
        </pc:picChg>
      </pc:sldChg>
      <pc:sldChg chg="addSp delSp modSp new mod">
        <pc:chgData name="Claudia Coñuecar" userId="40a48c7a74c5fee3" providerId="LiveId" clId="{CC057425-449F-4B61-9477-00421711F462}" dt="2020-07-19T00:28:00.345" v="496" actId="1076"/>
        <pc:sldMkLst>
          <pc:docMk/>
          <pc:sldMk cId="2027480442" sldId="267"/>
        </pc:sldMkLst>
        <pc:spChg chg="del">
          <ac:chgData name="Claudia Coñuecar" userId="40a48c7a74c5fee3" providerId="LiveId" clId="{CC057425-449F-4B61-9477-00421711F462}" dt="2020-07-17T19:34:12.861" v="453" actId="21"/>
          <ac:spMkLst>
            <pc:docMk/>
            <pc:sldMk cId="2027480442" sldId="267"/>
            <ac:spMk id="2" creationId="{9DA92B6E-5258-4B91-BE63-252BC8C8B64F}"/>
          </ac:spMkLst>
        </pc:spChg>
        <pc:spChg chg="mod">
          <ac:chgData name="Claudia Coñuecar" userId="40a48c7a74c5fee3" providerId="LiveId" clId="{CC057425-449F-4B61-9477-00421711F462}" dt="2020-07-19T00:27:52.185" v="494" actId="20577"/>
          <ac:spMkLst>
            <pc:docMk/>
            <pc:sldMk cId="2027480442" sldId="267"/>
            <ac:spMk id="3" creationId="{7C23425E-EEAE-4CC2-A088-A85574D610E0}"/>
          </ac:spMkLst>
        </pc:spChg>
        <pc:picChg chg="add mod">
          <ac:chgData name="Claudia Coñuecar" userId="40a48c7a74c5fee3" providerId="LiveId" clId="{CC057425-449F-4B61-9477-00421711F462}" dt="2020-07-19T00:28:00.345" v="496" actId="1076"/>
          <ac:picMkLst>
            <pc:docMk/>
            <pc:sldMk cId="2027480442" sldId="267"/>
            <ac:picMk id="4" creationId="{6A0866C6-3FA9-4306-9928-6A189EA4FD56}"/>
          </ac:picMkLst>
        </pc:picChg>
      </pc:sldChg>
    </pc:docChg>
  </pc:docChgLst>
  <pc:docChgLst>
    <pc:chgData name="Claudia Coñuecar" userId="40a48c7a74c5fee3" providerId="LiveId" clId="{66BEF3E6-FF30-4D1D-9B26-2DA687391291}"/>
    <pc:docChg chg="undo custSel mod addSld modSld delMainMaster">
      <pc:chgData name="Claudia Coñuecar" userId="40a48c7a74c5fee3" providerId="LiveId" clId="{66BEF3E6-FF30-4D1D-9B26-2DA687391291}" dt="2020-11-06T18:34:41.587" v="290" actId="20577"/>
      <pc:docMkLst>
        <pc:docMk/>
      </pc:docMkLst>
      <pc:sldChg chg="modSp mod">
        <pc:chgData name="Claudia Coñuecar" userId="40a48c7a74c5fee3" providerId="LiveId" clId="{66BEF3E6-FF30-4D1D-9B26-2DA687391291}" dt="2020-11-06T18:16:28.843" v="20" actId="20577"/>
        <pc:sldMkLst>
          <pc:docMk/>
          <pc:sldMk cId="3933598987" sldId="264"/>
        </pc:sldMkLst>
        <pc:spChg chg="mod">
          <ac:chgData name="Claudia Coñuecar" userId="40a48c7a74c5fee3" providerId="LiveId" clId="{66BEF3E6-FF30-4D1D-9B26-2DA687391291}" dt="2020-11-06T18:16:28.843" v="20" actId="20577"/>
          <ac:spMkLst>
            <pc:docMk/>
            <pc:sldMk cId="3933598987" sldId="264"/>
            <ac:spMk id="3" creationId="{246CF612-1018-44F5-9125-932A7DD5132A}"/>
          </ac:spMkLst>
        </pc:spChg>
      </pc:sldChg>
      <pc:sldChg chg="modSp mod">
        <pc:chgData name="Claudia Coñuecar" userId="40a48c7a74c5fee3" providerId="LiveId" clId="{66BEF3E6-FF30-4D1D-9B26-2DA687391291}" dt="2020-11-06T18:31:30.378" v="160" actId="1076"/>
        <pc:sldMkLst>
          <pc:docMk/>
          <pc:sldMk cId="2429587047" sldId="265"/>
        </pc:sldMkLst>
        <pc:spChg chg="mod">
          <ac:chgData name="Claudia Coñuecar" userId="40a48c7a74c5fee3" providerId="LiveId" clId="{66BEF3E6-FF30-4D1D-9B26-2DA687391291}" dt="2020-11-06T18:31:30.378" v="160" actId="1076"/>
          <ac:spMkLst>
            <pc:docMk/>
            <pc:sldMk cId="2429587047" sldId="265"/>
            <ac:spMk id="3" creationId="{8312676D-4BDA-475B-8B26-B83DFB6EE7FD}"/>
          </ac:spMkLst>
        </pc:spChg>
      </pc:sldChg>
      <pc:sldChg chg="addSp modSp new mod modClrScheme chgLayout">
        <pc:chgData name="Claudia Coñuecar" userId="40a48c7a74c5fee3" providerId="LiveId" clId="{66BEF3E6-FF30-4D1D-9B26-2DA687391291}" dt="2020-11-06T18:24:14.259" v="88" actId="14100"/>
        <pc:sldMkLst>
          <pc:docMk/>
          <pc:sldMk cId="2446528722" sldId="268"/>
        </pc:sldMkLst>
        <pc:spChg chg="mod">
          <ac:chgData name="Claudia Coñuecar" userId="40a48c7a74c5fee3" providerId="LiveId" clId="{66BEF3E6-FF30-4D1D-9B26-2DA687391291}" dt="2020-11-06T18:24:06.680" v="86" actId="26606"/>
          <ac:spMkLst>
            <pc:docMk/>
            <pc:sldMk cId="2446528722" sldId="268"/>
            <ac:spMk id="2" creationId="{D8B5C308-7FAD-4679-B38E-6C3840A709FB}"/>
          </ac:spMkLst>
        </pc:spChg>
        <pc:spChg chg="mod">
          <ac:chgData name="Claudia Coñuecar" userId="40a48c7a74c5fee3" providerId="LiveId" clId="{66BEF3E6-FF30-4D1D-9B26-2DA687391291}" dt="2020-11-06T18:24:14.259" v="88" actId="14100"/>
          <ac:spMkLst>
            <pc:docMk/>
            <pc:sldMk cId="2446528722" sldId="268"/>
            <ac:spMk id="3" creationId="{37A694DB-BA3D-4704-93DD-BF517D0368ED}"/>
          </ac:spMkLst>
        </pc:spChg>
        <pc:picChg chg="add mod">
          <ac:chgData name="Claudia Coñuecar" userId="40a48c7a74c5fee3" providerId="LiveId" clId="{66BEF3E6-FF30-4D1D-9B26-2DA687391291}" dt="2020-11-06T18:24:09.849" v="87" actId="14100"/>
          <ac:picMkLst>
            <pc:docMk/>
            <pc:sldMk cId="2446528722" sldId="268"/>
            <ac:picMk id="4" creationId="{7620EAEC-1F15-4135-9F72-8212E976E77D}"/>
          </ac:picMkLst>
        </pc:picChg>
      </pc:sldChg>
      <pc:sldChg chg="addSp modSp new mod modClrScheme chgLayout">
        <pc:chgData name="Claudia Coñuecar" userId="40a48c7a74c5fee3" providerId="LiveId" clId="{66BEF3E6-FF30-4D1D-9B26-2DA687391291}" dt="2020-11-06T18:26:28.995" v="106" actId="14100"/>
        <pc:sldMkLst>
          <pc:docMk/>
          <pc:sldMk cId="3718141893" sldId="269"/>
        </pc:sldMkLst>
        <pc:spChg chg="mod">
          <ac:chgData name="Claudia Coñuecar" userId="40a48c7a74c5fee3" providerId="LiveId" clId="{66BEF3E6-FF30-4D1D-9B26-2DA687391291}" dt="2020-11-06T18:26:22.702" v="104" actId="26606"/>
          <ac:spMkLst>
            <pc:docMk/>
            <pc:sldMk cId="3718141893" sldId="269"/>
            <ac:spMk id="2" creationId="{75CF91EC-67A2-42FC-970A-356E6F4878AC}"/>
          </ac:spMkLst>
        </pc:spChg>
        <pc:spChg chg="mod ord">
          <ac:chgData name="Claudia Coñuecar" userId="40a48c7a74c5fee3" providerId="LiveId" clId="{66BEF3E6-FF30-4D1D-9B26-2DA687391291}" dt="2020-11-06T18:26:28.995" v="106" actId="14100"/>
          <ac:spMkLst>
            <pc:docMk/>
            <pc:sldMk cId="3718141893" sldId="269"/>
            <ac:spMk id="3" creationId="{26F36192-523B-420B-83F1-E9B5FF23FC76}"/>
          </ac:spMkLst>
        </pc:spChg>
        <pc:picChg chg="add mod">
          <ac:chgData name="Claudia Coñuecar" userId="40a48c7a74c5fee3" providerId="LiveId" clId="{66BEF3E6-FF30-4D1D-9B26-2DA687391291}" dt="2020-11-06T18:26:26.269" v="105" actId="14100"/>
          <ac:picMkLst>
            <pc:docMk/>
            <pc:sldMk cId="3718141893" sldId="269"/>
            <ac:picMk id="4" creationId="{22792314-910F-4B24-80AD-FBC36FE67ED7}"/>
          </ac:picMkLst>
        </pc:picChg>
      </pc:sldChg>
      <pc:sldChg chg="addSp modSp new mod modClrScheme chgLayout">
        <pc:chgData name="Claudia Coñuecar" userId="40a48c7a74c5fee3" providerId="LiveId" clId="{66BEF3E6-FF30-4D1D-9B26-2DA687391291}" dt="2020-11-06T18:28:33.576" v="128" actId="1076"/>
        <pc:sldMkLst>
          <pc:docMk/>
          <pc:sldMk cId="114012126" sldId="270"/>
        </pc:sldMkLst>
        <pc:spChg chg="mod">
          <ac:chgData name="Claudia Coñuecar" userId="40a48c7a74c5fee3" providerId="LiveId" clId="{66BEF3E6-FF30-4D1D-9B26-2DA687391291}" dt="2020-11-06T18:28:24.556" v="126" actId="26606"/>
          <ac:spMkLst>
            <pc:docMk/>
            <pc:sldMk cId="114012126" sldId="270"/>
            <ac:spMk id="2" creationId="{B83F13B6-0BF0-4607-89F5-5B0CF19AA5C1}"/>
          </ac:spMkLst>
        </pc:spChg>
        <pc:spChg chg="mod">
          <ac:chgData name="Claudia Coñuecar" userId="40a48c7a74c5fee3" providerId="LiveId" clId="{66BEF3E6-FF30-4D1D-9B26-2DA687391291}" dt="2020-11-06T18:28:33.576" v="128" actId="1076"/>
          <ac:spMkLst>
            <pc:docMk/>
            <pc:sldMk cId="114012126" sldId="270"/>
            <ac:spMk id="3" creationId="{C1E532E5-1EDE-40F5-B863-D783760F0D2B}"/>
          </ac:spMkLst>
        </pc:spChg>
        <pc:picChg chg="add mod">
          <ac:chgData name="Claudia Coñuecar" userId="40a48c7a74c5fee3" providerId="LiveId" clId="{66BEF3E6-FF30-4D1D-9B26-2DA687391291}" dt="2020-11-06T18:28:24.556" v="126" actId="26606"/>
          <ac:picMkLst>
            <pc:docMk/>
            <pc:sldMk cId="114012126" sldId="270"/>
            <ac:picMk id="4" creationId="{BA5EE5FA-2C14-407E-AB42-D7FC03A2A234}"/>
          </ac:picMkLst>
        </pc:picChg>
      </pc:sldChg>
      <pc:sldChg chg="addSp delSp modSp new mod modClrScheme chgLayout">
        <pc:chgData name="Claudia Coñuecar" userId="40a48c7a74c5fee3" providerId="LiveId" clId="{66BEF3E6-FF30-4D1D-9B26-2DA687391291}" dt="2020-11-06T18:32:43.470" v="175" actId="1076"/>
        <pc:sldMkLst>
          <pc:docMk/>
          <pc:sldMk cId="2758227301" sldId="271"/>
        </pc:sldMkLst>
        <pc:spChg chg="del mod ord">
          <ac:chgData name="Claudia Coñuecar" userId="40a48c7a74c5fee3" providerId="LiveId" clId="{66BEF3E6-FF30-4D1D-9B26-2DA687391291}" dt="2020-11-06T18:28:57.134" v="131" actId="700"/>
          <ac:spMkLst>
            <pc:docMk/>
            <pc:sldMk cId="2758227301" sldId="271"/>
            <ac:spMk id="2" creationId="{BA0A57DC-4CF8-47C7-ADF3-2221B0A94DDC}"/>
          </ac:spMkLst>
        </pc:spChg>
        <pc:spChg chg="del mod ord">
          <ac:chgData name="Claudia Coñuecar" userId="40a48c7a74c5fee3" providerId="LiveId" clId="{66BEF3E6-FF30-4D1D-9B26-2DA687391291}" dt="2020-11-06T18:28:57.134" v="131" actId="700"/>
          <ac:spMkLst>
            <pc:docMk/>
            <pc:sldMk cId="2758227301" sldId="271"/>
            <ac:spMk id="3" creationId="{57561E17-B40A-4BE9-BE7B-6050FC106895}"/>
          </ac:spMkLst>
        </pc:spChg>
        <pc:spChg chg="del">
          <ac:chgData name="Claudia Coñuecar" userId="40a48c7a74c5fee3" providerId="LiveId" clId="{66BEF3E6-FF30-4D1D-9B26-2DA687391291}" dt="2020-11-06T18:28:57.134" v="131" actId="700"/>
          <ac:spMkLst>
            <pc:docMk/>
            <pc:sldMk cId="2758227301" sldId="271"/>
            <ac:spMk id="4" creationId="{27562DDA-E43E-48C8-9C30-09DBD119DC49}"/>
          </ac:spMkLst>
        </pc:spChg>
        <pc:spChg chg="add del mod ord">
          <ac:chgData name="Claudia Coñuecar" userId="40a48c7a74c5fee3" providerId="LiveId" clId="{66BEF3E6-FF30-4D1D-9B26-2DA687391291}" dt="2020-11-06T18:29:02.022" v="133" actId="21"/>
          <ac:spMkLst>
            <pc:docMk/>
            <pc:sldMk cId="2758227301" sldId="271"/>
            <ac:spMk id="5" creationId="{AA31FC2F-83C1-4079-BB37-5B1F6483EE5B}"/>
          </ac:spMkLst>
        </pc:spChg>
        <pc:spChg chg="add mod ord">
          <ac:chgData name="Claudia Coñuecar" userId="40a48c7a74c5fee3" providerId="LiveId" clId="{66BEF3E6-FF30-4D1D-9B26-2DA687391291}" dt="2020-11-06T18:32:43.470" v="175" actId="1076"/>
          <ac:spMkLst>
            <pc:docMk/>
            <pc:sldMk cId="2758227301" sldId="271"/>
            <ac:spMk id="6" creationId="{B5C9ACA4-5D5E-49B5-B64F-34FE38CBCCAB}"/>
          </ac:spMkLst>
        </pc:spChg>
        <pc:spChg chg="add del mod">
          <ac:chgData name="Claudia Coñuecar" userId="40a48c7a74c5fee3" providerId="LiveId" clId="{66BEF3E6-FF30-4D1D-9B26-2DA687391291}" dt="2020-11-06T18:32:30.768" v="168" actId="21"/>
          <ac:spMkLst>
            <pc:docMk/>
            <pc:sldMk cId="2758227301" sldId="271"/>
            <ac:spMk id="12" creationId="{A274BBCF-7310-42EB-B70C-5D4FA923F162}"/>
          </ac:spMkLst>
        </pc:spChg>
        <pc:spChg chg="add del mod">
          <ac:chgData name="Claudia Coñuecar" userId="40a48c7a74c5fee3" providerId="LiveId" clId="{66BEF3E6-FF30-4D1D-9B26-2DA687391291}" dt="2020-11-06T18:32:23.298" v="166" actId="21"/>
          <ac:spMkLst>
            <pc:docMk/>
            <pc:sldMk cId="2758227301" sldId="271"/>
            <ac:spMk id="14" creationId="{DE648227-3184-4A8A-83F1-0F1EE16C9982}"/>
          </ac:spMkLst>
        </pc:spChg>
        <pc:spChg chg="add del mod">
          <ac:chgData name="Claudia Coñuecar" userId="40a48c7a74c5fee3" providerId="LiveId" clId="{66BEF3E6-FF30-4D1D-9B26-2DA687391291}" dt="2020-11-06T18:32:27.081" v="167" actId="21"/>
          <ac:spMkLst>
            <pc:docMk/>
            <pc:sldMk cId="2758227301" sldId="271"/>
            <ac:spMk id="16" creationId="{6F52B6B1-EE62-4748-A1D1-B5D6B6C29647}"/>
          </ac:spMkLst>
        </pc:spChg>
        <pc:picChg chg="add mod">
          <ac:chgData name="Claudia Coñuecar" userId="40a48c7a74c5fee3" providerId="LiveId" clId="{66BEF3E6-FF30-4D1D-9B26-2DA687391291}" dt="2020-11-06T18:32:18.219" v="165" actId="26606"/>
          <ac:picMkLst>
            <pc:docMk/>
            <pc:sldMk cId="2758227301" sldId="271"/>
            <ac:picMk id="7" creationId="{D2CA3A06-4607-460E-9822-478E33C0E122}"/>
          </ac:picMkLst>
        </pc:picChg>
      </pc:sldChg>
      <pc:sldChg chg="modSp new mod">
        <pc:chgData name="Claudia Coñuecar" userId="40a48c7a74c5fee3" providerId="LiveId" clId="{66BEF3E6-FF30-4D1D-9B26-2DA687391291}" dt="2020-11-06T18:32:59.927" v="179" actId="13900"/>
        <pc:sldMkLst>
          <pc:docMk/>
          <pc:sldMk cId="3954421351" sldId="272"/>
        </pc:sldMkLst>
        <pc:spChg chg="mod">
          <ac:chgData name="Claudia Coñuecar" userId="40a48c7a74c5fee3" providerId="LiveId" clId="{66BEF3E6-FF30-4D1D-9B26-2DA687391291}" dt="2020-11-06T18:31:10.757" v="158" actId="20577"/>
          <ac:spMkLst>
            <pc:docMk/>
            <pc:sldMk cId="3954421351" sldId="272"/>
            <ac:spMk id="2" creationId="{C68A6475-1A02-486E-9FAE-40FEDF1F85E6}"/>
          </ac:spMkLst>
        </pc:spChg>
        <pc:spChg chg="mod">
          <ac:chgData name="Claudia Coñuecar" userId="40a48c7a74c5fee3" providerId="LiveId" clId="{66BEF3E6-FF30-4D1D-9B26-2DA687391291}" dt="2020-11-06T18:32:59.927" v="179" actId="13900"/>
          <ac:spMkLst>
            <pc:docMk/>
            <pc:sldMk cId="3954421351" sldId="272"/>
            <ac:spMk id="3" creationId="{DD002F96-C030-48C4-8A13-A5118C0178BC}"/>
          </ac:spMkLst>
        </pc:spChg>
      </pc:sldChg>
      <pc:sldChg chg="modSp new mod">
        <pc:chgData name="Claudia Coñuecar" userId="40a48c7a74c5fee3" providerId="LiveId" clId="{66BEF3E6-FF30-4D1D-9B26-2DA687391291}" dt="2020-11-06T18:34:41.587" v="290" actId="20577"/>
        <pc:sldMkLst>
          <pc:docMk/>
          <pc:sldMk cId="1290220526" sldId="273"/>
        </pc:sldMkLst>
        <pc:spChg chg="mod">
          <ac:chgData name="Claudia Coñuecar" userId="40a48c7a74c5fee3" providerId="LiveId" clId="{66BEF3E6-FF30-4D1D-9B26-2DA687391291}" dt="2020-11-06T18:34:06.774" v="189" actId="20577"/>
          <ac:spMkLst>
            <pc:docMk/>
            <pc:sldMk cId="1290220526" sldId="273"/>
            <ac:spMk id="2" creationId="{F9566D98-047B-4996-877A-E9BC554BA256}"/>
          </ac:spMkLst>
        </pc:spChg>
        <pc:spChg chg="mod">
          <ac:chgData name="Claudia Coñuecar" userId="40a48c7a74c5fee3" providerId="LiveId" clId="{66BEF3E6-FF30-4D1D-9B26-2DA687391291}" dt="2020-11-06T18:34:41.587" v="290" actId="20577"/>
          <ac:spMkLst>
            <pc:docMk/>
            <pc:sldMk cId="1290220526" sldId="273"/>
            <ac:spMk id="3" creationId="{54C3BF2A-1C94-4377-AB23-9E0286084408}"/>
          </ac:spMkLst>
        </pc:spChg>
      </pc:sldChg>
      <pc:sldMasterChg chg="del delSldLayout">
        <pc:chgData name="Claudia Coñuecar" userId="40a48c7a74c5fee3" providerId="LiveId" clId="{66BEF3E6-FF30-4D1D-9B26-2DA687391291}" dt="2020-11-06T18:28:57.134" v="131" actId="700"/>
        <pc:sldMasterMkLst>
          <pc:docMk/>
          <pc:sldMasterMk cId="796888369" sldId="2147483648"/>
        </pc:sldMasterMkLst>
        <pc:sldLayoutChg chg="del">
          <pc:chgData name="Claudia Coñuecar" userId="40a48c7a74c5fee3" providerId="LiveId" clId="{66BEF3E6-FF30-4D1D-9B26-2DA687391291}" dt="2020-11-06T18:28:57.134" v="131" actId="700"/>
          <pc:sldLayoutMkLst>
            <pc:docMk/>
            <pc:sldMasterMk cId="796888369" sldId="2147483648"/>
            <pc:sldLayoutMk cId="3960312535" sldId="2147483649"/>
          </pc:sldLayoutMkLst>
        </pc:sldLayoutChg>
        <pc:sldLayoutChg chg="del">
          <pc:chgData name="Claudia Coñuecar" userId="40a48c7a74c5fee3" providerId="LiveId" clId="{66BEF3E6-FF30-4D1D-9B26-2DA687391291}" dt="2020-11-06T18:28:57.134" v="131" actId="700"/>
          <pc:sldLayoutMkLst>
            <pc:docMk/>
            <pc:sldMasterMk cId="796888369" sldId="2147483648"/>
            <pc:sldLayoutMk cId="1467257191" sldId="2147483650"/>
          </pc:sldLayoutMkLst>
        </pc:sldLayoutChg>
        <pc:sldLayoutChg chg="del">
          <pc:chgData name="Claudia Coñuecar" userId="40a48c7a74c5fee3" providerId="LiveId" clId="{66BEF3E6-FF30-4D1D-9B26-2DA687391291}" dt="2020-11-06T18:28:57.134" v="131" actId="700"/>
          <pc:sldLayoutMkLst>
            <pc:docMk/>
            <pc:sldMasterMk cId="796888369" sldId="2147483648"/>
            <pc:sldLayoutMk cId="4033105039" sldId="2147483651"/>
          </pc:sldLayoutMkLst>
        </pc:sldLayoutChg>
        <pc:sldLayoutChg chg="del">
          <pc:chgData name="Claudia Coñuecar" userId="40a48c7a74c5fee3" providerId="LiveId" clId="{66BEF3E6-FF30-4D1D-9B26-2DA687391291}" dt="2020-11-06T18:28:57.134" v="131" actId="700"/>
          <pc:sldLayoutMkLst>
            <pc:docMk/>
            <pc:sldMasterMk cId="796888369" sldId="2147483648"/>
            <pc:sldLayoutMk cId="1847939852" sldId="2147483652"/>
          </pc:sldLayoutMkLst>
        </pc:sldLayoutChg>
        <pc:sldLayoutChg chg="del">
          <pc:chgData name="Claudia Coñuecar" userId="40a48c7a74c5fee3" providerId="LiveId" clId="{66BEF3E6-FF30-4D1D-9B26-2DA687391291}" dt="2020-11-06T18:28:57.134" v="131" actId="700"/>
          <pc:sldLayoutMkLst>
            <pc:docMk/>
            <pc:sldMasterMk cId="796888369" sldId="2147483648"/>
            <pc:sldLayoutMk cId="3307075019" sldId="2147483653"/>
          </pc:sldLayoutMkLst>
        </pc:sldLayoutChg>
        <pc:sldLayoutChg chg="del">
          <pc:chgData name="Claudia Coñuecar" userId="40a48c7a74c5fee3" providerId="LiveId" clId="{66BEF3E6-FF30-4D1D-9B26-2DA687391291}" dt="2020-11-06T18:28:57.134" v="131" actId="700"/>
          <pc:sldLayoutMkLst>
            <pc:docMk/>
            <pc:sldMasterMk cId="796888369" sldId="2147483648"/>
            <pc:sldLayoutMk cId="1831293774" sldId="2147483654"/>
          </pc:sldLayoutMkLst>
        </pc:sldLayoutChg>
        <pc:sldLayoutChg chg="del">
          <pc:chgData name="Claudia Coñuecar" userId="40a48c7a74c5fee3" providerId="LiveId" clId="{66BEF3E6-FF30-4D1D-9B26-2DA687391291}" dt="2020-11-06T18:28:57.134" v="131" actId="700"/>
          <pc:sldLayoutMkLst>
            <pc:docMk/>
            <pc:sldMasterMk cId="796888369" sldId="2147483648"/>
            <pc:sldLayoutMk cId="764961712" sldId="2147483655"/>
          </pc:sldLayoutMkLst>
        </pc:sldLayoutChg>
        <pc:sldLayoutChg chg="del">
          <pc:chgData name="Claudia Coñuecar" userId="40a48c7a74c5fee3" providerId="LiveId" clId="{66BEF3E6-FF30-4D1D-9B26-2DA687391291}" dt="2020-11-06T18:28:57.134" v="131" actId="700"/>
          <pc:sldLayoutMkLst>
            <pc:docMk/>
            <pc:sldMasterMk cId="796888369" sldId="2147483648"/>
            <pc:sldLayoutMk cId="191387797" sldId="2147483656"/>
          </pc:sldLayoutMkLst>
        </pc:sldLayoutChg>
        <pc:sldLayoutChg chg="del">
          <pc:chgData name="Claudia Coñuecar" userId="40a48c7a74c5fee3" providerId="LiveId" clId="{66BEF3E6-FF30-4D1D-9B26-2DA687391291}" dt="2020-11-06T18:28:57.134" v="131" actId="700"/>
          <pc:sldLayoutMkLst>
            <pc:docMk/>
            <pc:sldMasterMk cId="796888369" sldId="2147483648"/>
            <pc:sldLayoutMk cId="3776578435" sldId="2147483657"/>
          </pc:sldLayoutMkLst>
        </pc:sldLayoutChg>
        <pc:sldLayoutChg chg="del">
          <pc:chgData name="Claudia Coñuecar" userId="40a48c7a74c5fee3" providerId="LiveId" clId="{66BEF3E6-FF30-4D1D-9B26-2DA687391291}" dt="2020-11-06T18:28:57.134" v="131" actId="700"/>
          <pc:sldLayoutMkLst>
            <pc:docMk/>
            <pc:sldMasterMk cId="796888369" sldId="2147483648"/>
            <pc:sldLayoutMk cId="4233496654" sldId="2147483658"/>
          </pc:sldLayoutMkLst>
        </pc:sldLayoutChg>
        <pc:sldLayoutChg chg="del">
          <pc:chgData name="Claudia Coñuecar" userId="40a48c7a74c5fee3" providerId="LiveId" clId="{66BEF3E6-FF30-4D1D-9B26-2DA687391291}" dt="2020-11-06T18:28:57.134" v="131" actId="700"/>
          <pc:sldLayoutMkLst>
            <pc:docMk/>
            <pc:sldMasterMk cId="796888369" sldId="2147483648"/>
            <pc:sldLayoutMk cId="1442121772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06-11-2020</a:t>
            </a:fld>
            <a:endParaRPr lang="es-CL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7 Elipse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Elipse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727326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06-11-2020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2287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06-11-2020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831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06-11-2020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0140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06-11-2020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9 Rectángulo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Elipse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Elipse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97977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06-11-2020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544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06-11-2020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834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06-11-2020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1943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06-11-2020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  <p:sp>
        <p:nvSpPr>
          <p:cNvPr id="6" name="5 Rectángulo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24999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06-11-2020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40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06-11-2020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7 Rectángulo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9" name="8 Proceso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9 Proceso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5453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Elipse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10 Anillo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11 Rectángulo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242F3F7-7B2A-4359-8BD3-03C8CC261842}" type="datetimeFigureOut">
              <a:rPr lang="es-CL" smtClean="0"/>
              <a:t>06-11-2020</a:t>
            </a:fld>
            <a:endParaRPr lang="es-C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CL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  <p:sp>
        <p:nvSpPr>
          <p:cNvPr id="15" name="14 Rectángulo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95229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4Cv3swTrxn0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cconuecar@emmanuel.c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youtu.be/Nnuq9PXbywA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711624" y="2204865"/>
            <a:ext cx="7102382" cy="2150095"/>
          </a:xfrm>
        </p:spPr>
        <p:txBody>
          <a:bodyPr/>
          <a:lstStyle/>
          <a:p>
            <a:r>
              <a:rPr lang="es-CL" dirty="0"/>
              <a:t>  Clases de Música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431704" y="1916832"/>
            <a:ext cx="7406640" cy="1752600"/>
          </a:xfrm>
        </p:spPr>
        <p:txBody>
          <a:bodyPr/>
          <a:lstStyle/>
          <a:p>
            <a:r>
              <a:rPr lang="es-CL" b="1" dirty="0">
                <a:solidFill>
                  <a:schemeClr val="tx1"/>
                </a:solidFill>
              </a:rPr>
              <a:t>6° Año Básico</a:t>
            </a:r>
          </a:p>
          <a:p>
            <a:r>
              <a:rPr lang="es-CL" dirty="0"/>
              <a:t>Prof. Claudia Coñuecar</a:t>
            </a:r>
          </a:p>
        </p:txBody>
      </p:sp>
      <p:pic>
        <p:nvPicPr>
          <p:cNvPr id="4" name="3 Imagen" descr="Colegio Cristiano Emmanuel - Admisión 2019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337" y="465138"/>
            <a:ext cx="864096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2" descr="Anime Dibujo Musica Y Mas - Posts | Faceboo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srgbClr val="2F2B20"/>
              </a:solidFill>
              <a:latin typeface="Gill Sans MT"/>
            </a:endParaRPr>
          </a:p>
        </p:txBody>
      </p:sp>
      <p:sp>
        <p:nvSpPr>
          <p:cNvPr id="6" name="AutoShape 4" descr="Anime Dibujo Musica Y Mas - Posts | Facebook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srgbClr val="2F2B20"/>
              </a:solidFill>
              <a:latin typeface="Gill Sans MT"/>
            </a:endParaRPr>
          </a:p>
        </p:txBody>
      </p:sp>
      <p:sp>
        <p:nvSpPr>
          <p:cNvPr id="7" name="AutoShape 14" descr="Musica, Dibujos, Poesia y Buena Onda - Home | Facebook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srgbClr val="2F2B20"/>
              </a:solidFill>
              <a:latin typeface="Gill Sans MT"/>
            </a:endParaRPr>
          </a:p>
        </p:txBody>
      </p:sp>
      <p:pic>
        <p:nvPicPr>
          <p:cNvPr id="1040" name="Picture 16" descr="dibujos de notas musicales a lapiz - Buscar con Google | Notas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4653136"/>
            <a:ext cx="2066242" cy="165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675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A6475-1A02-486E-9FAE-40FEDF1F8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Musicoterapia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002F96-C030-48C4-8A13-A5118C017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s-ES" b="0" i="0" dirty="0">
                <a:solidFill>
                  <a:srgbClr val="4C4C4C"/>
                </a:solidFill>
                <a:effectLst/>
                <a:latin typeface="Noto Serif"/>
              </a:rPr>
              <a:t>La musicoterapia consiste en la </a:t>
            </a:r>
            <a:r>
              <a:rPr lang="es-ES" b="1" i="0" dirty="0">
                <a:solidFill>
                  <a:srgbClr val="4C4C4C"/>
                </a:solidFill>
                <a:effectLst/>
                <a:latin typeface="Noto Serif"/>
              </a:rPr>
              <a:t>utilización de la música y de sus diferentes elementos</a:t>
            </a:r>
            <a:r>
              <a:rPr lang="es-ES" b="0" i="0" dirty="0">
                <a:solidFill>
                  <a:srgbClr val="4C4C4C"/>
                </a:solidFill>
                <a:effectLst/>
                <a:latin typeface="Noto Serif"/>
              </a:rPr>
              <a:t> en un proceso concreto que pone un marcha un especialista, y que </a:t>
            </a:r>
            <a:r>
              <a:rPr lang="es-ES" b="1" i="0" dirty="0">
                <a:solidFill>
                  <a:srgbClr val="4C4C4C"/>
                </a:solidFill>
                <a:effectLst/>
                <a:latin typeface="Noto Serif"/>
              </a:rPr>
              <a:t>tiene como objetivo promover la comunicación, el aprendizaje o las relaciones</a:t>
            </a:r>
            <a:r>
              <a:rPr lang="es-ES" b="0" i="0" dirty="0">
                <a:solidFill>
                  <a:srgbClr val="4C4C4C"/>
                </a:solidFill>
                <a:effectLst/>
                <a:latin typeface="Noto Serif"/>
              </a:rPr>
              <a:t>. También se utiliza para satisfacer necesidades físicas, emocionales, sociales, mentales y cognitivas.</a:t>
            </a:r>
            <a:endParaRPr lang="es-ES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54421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566D98-047B-4996-877A-E9BC554B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Audición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C3BF2A-1C94-4377-AB23-9E0286084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Cierra los ojos </a:t>
            </a:r>
          </a:p>
          <a:p>
            <a:r>
              <a:rPr lang="es-CL" dirty="0"/>
              <a:t>La profesora dará instrucciones para trabajar la musicoterapia</a:t>
            </a:r>
          </a:p>
          <a:p>
            <a:endParaRPr lang="es-CL" dirty="0"/>
          </a:p>
          <a:p>
            <a:r>
              <a:rPr lang="es-CL" dirty="0"/>
              <a:t>https://youtu.be/6v2aZtIoLOs</a:t>
            </a:r>
          </a:p>
        </p:txBody>
      </p:sp>
    </p:spTree>
    <p:extLst>
      <p:ext uri="{BB962C8B-B14F-4D97-AF65-F5344CB8AC3E}">
        <p14:creationId xmlns:p14="http://schemas.microsoft.com/office/powerpoint/2010/main" val="1290220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C906B-7A7D-4A5B-B621-3315C4B96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>
            <a:normAutofit/>
          </a:bodyPr>
          <a:lstStyle/>
          <a:p>
            <a:r>
              <a:rPr lang="es-CL" dirty="0"/>
              <a:t>Actividad Musical</a:t>
            </a:r>
          </a:p>
        </p:txBody>
      </p:sp>
      <p:pic>
        <p:nvPicPr>
          <p:cNvPr id="5" name="Cara de Chapulín. Video musical infantil.">
            <a:hlinkClick r:id="" action="ppaction://media"/>
            <a:extLst>
              <a:ext uri="{FF2B5EF4-FFF2-40B4-BE49-F238E27FC236}">
                <a16:creationId xmlns:a16="http://schemas.microsoft.com/office/drawing/2014/main" id="{2594F46B-5251-400C-850D-4BF7E51AAD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4143" y="2184400"/>
            <a:ext cx="6137683" cy="3042919"/>
          </a:xfrm>
          <a:prstGeom prst="rect">
            <a:avLst/>
          </a:prstGeom>
          <a:noFill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CFB109-10CC-4FA2-B1A5-D39DABC91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16240" y="1524000"/>
            <a:ext cx="3972560" cy="4663440"/>
          </a:xfrm>
        </p:spPr>
        <p:txBody>
          <a:bodyPr>
            <a:normAutofit/>
          </a:bodyPr>
          <a:lstStyle/>
          <a:p>
            <a:r>
              <a:rPr lang="es-CL" dirty="0"/>
              <a:t>Escucha el video “Cara de Chapulín” del grupo “</a:t>
            </a:r>
            <a:r>
              <a:rPr lang="es-CL" dirty="0" err="1"/>
              <a:t>Tikitiklip</a:t>
            </a:r>
            <a:r>
              <a:rPr lang="es-CL" dirty="0"/>
              <a:t>” precolombino.</a:t>
            </a:r>
          </a:p>
          <a:p>
            <a:endParaRPr lang="es-CL" dirty="0"/>
          </a:p>
          <a:p>
            <a:r>
              <a:rPr lang="es-CL" dirty="0"/>
              <a:t>Link: </a:t>
            </a:r>
            <a:r>
              <a:rPr lang="es-CL" dirty="0">
                <a:hlinkClick r:id="rId5"/>
              </a:rPr>
              <a:t>https://youtu.be/4Cv3swTrxn0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8991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23425E-EEAE-4CC2-A088-A85574D61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144" y="495300"/>
            <a:ext cx="9997440" cy="57531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CL" dirty="0"/>
              <a:t>1.- ¿Cuál es el sentimiento que se observa en esta canción?</a:t>
            </a:r>
          </a:p>
          <a:p>
            <a:pPr>
              <a:lnSpc>
                <a:spcPct val="150000"/>
              </a:lnSpc>
            </a:pPr>
            <a:r>
              <a:rPr lang="es-CL" dirty="0"/>
              <a:t>2.- ¿Quién es “Cara de Chapulín”?</a:t>
            </a:r>
          </a:p>
          <a:p>
            <a:pPr>
              <a:lnSpc>
                <a:spcPct val="150000"/>
              </a:lnSpc>
            </a:pPr>
            <a:r>
              <a:rPr lang="es-CL" dirty="0"/>
              <a:t>3.- ¿Qué le hizo el papá al niño que debía cuidar?</a:t>
            </a:r>
          </a:p>
          <a:p>
            <a:pPr>
              <a:lnSpc>
                <a:spcPct val="150000"/>
              </a:lnSpc>
            </a:pPr>
            <a:r>
              <a:rPr lang="es-CL" dirty="0"/>
              <a:t>4.- ¿Qué vendía un hombre en la feria?</a:t>
            </a:r>
          </a:p>
          <a:p>
            <a:pPr>
              <a:lnSpc>
                <a:spcPct val="150000"/>
              </a:lnSpc>
            </a:pPr>
            <a:r>
              <a:rPr lang="es-CL" dirty="0"/>
              <a:t>5.- ¿Quién volvió a comprar las máscaras en la feria?</a:t>
            </a:r>
          </a:p>
          <a:p>
            <a:pPr>
              <a:lnSpc>
                <a:spcPct val="150000"/>
              </a:lnSpc>
            </a:pPr>
            <a:r>
              <a:rPr lang="es-CL" dirty="0"/>
              <a:t>6.- ¿Cómo termina la historia?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0866C6-3FA9-4306-9928-6A189EA4F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160" y="1314450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80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455FF8-6FCB-4A49-B7C1-0FE8E3E55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Información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6CF612-1018-44F5-9125-932A7DD51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544" y="1943100"/>
            <a:ext cx="9997440" cy="4800600"/>
          </a:xfrm>
        </p:spPr>
        <p:txBody>
          <a:bodyPr/>
          <a:lstStyle/>
          <a:p>
            <a:r>
              <a:rPr lang="es-CL" dirty="0"/>
              <a:t>PLAZO DE ENTREGA:</a:t>
            </a:r>
          </a:p>
          <a:p>
            <a:r>
              <a:rPr lang="es-CL" dirty="0"/>
              <a:t>Lunes 16 de Noviembre</a:t>
            </a:r>
          </a:p>
          <a:p>
            <a:r>
              <a:rPr lang="es-CL" dirty="0"/>
              <a:t>Indicar </a:t>
            </a:r>
            <a:r>
              <a:rPr lang="es-CL" b="1" dirty="0"/>
              <a:t>NOMBRE Y CURSO </a:t>
            </a:r>
            <a:r>
              <a:rPr lang="es-CL" dirty="0"/>
              <a:t>CUANDO SE ENVÍE LA TAREA </a:t>
            </a:r>
          </a:p>
          <a:p>
            <a:r>
              <a:rPr lang="es-CL" dirty="0"/>
              <a:t>Correo: </a:t>
            </a:r>
            <a:r>
              <a:rPr lang="es-CL" dirty="0">
                <a:hlinkClick r:id="rId2"/>
              </a:rPr>
              <a:t>cconuecar@emmanuel.cl</a:t>
            </a:r>
            <a:endParaRPr lang="es-CL" dirty="0"/>
          </a:p>
          <a:p>
            <a:r>
              <a:rPr lang="es-CL" dirty="0" err="1"/>
              <a:t>Whatsapp</a:t>
            </a:r>
            <a:r>
              <a:rPr lang="es-CL" dirty="0"/>
              <a:t> de consultas: +569 78961502</a:t>
            </a:r>
          </a:p>
          <a:p>
            <a:r>
              <a:rPr lang="es-CL" dirty="0"/>
              <a:t>Buzón de tareas en página del colegio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41326B-5A9C-4C89-9A83-7BA46F535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560" y="506280"/>
            <a:ext cx="2847079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98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5640" y="1772816"/>
            <a:ext cx="7498080" cy="48006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CL" dirty="0"/>
              <a:t>Cuando se escucha música ella penetra en nuestras emociones y a veces nos producen tristeza, alegría, dolor, esperanza, ira, rabia, melancolía, etc.</a:t>
            </a:r>
          </a:p>
          <a:p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60649"/>
            <a:ext cx="7772400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185" y="4999518"/>
            <a:ext cx="3384451" cy="112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264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5C308-7FAD-4679-B38E-6C3840A70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>
            <a:normAutofit/>
          </a:bodyPr>
          <a:lstStyle/>
          <a:p>
            <a:r>
              <a:rPr lang="es-CL" dirty="0"/>
              <a:t>Audición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A694DB-BA3D-4704-93DD-BF517D036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5164750" cy="4663440"/>
          </a:xfrm>
        </p:spPr>
        <p:txBody>
          <a:bodyPr>
            <a:normAutofit/>
          </a:bodyPr>
          <a:lstStyle/>
          <a:p>
            <a:r>
              <a:rPr lang="es-CL" dirty="0"/>
              <a:t>¿Qué sentimientos nos produce esta canción?</a:t>
            </a:r>
          </a:p>
          <a:p>
            <a:endParaRPr lang="es-CL" dirty="0"/>
          </a:p>
          <a:p>
            <a:r>
              <a:rPr lang="es-CL" dirty="0"/>
              <a:t>https://youtu.be/ozsmSlvGHv4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20EAEC-1F15-4135-9F72-8212E976E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36" r="12251" b="-2"/>
          <a:stretch/>
        </p:blipFill>
        <p:spPr>
          <a:xfrm>
            <a:off x="7274102" y="1524000"/>
            <a:ext cx="4637481" cy="4663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6528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5640" y="1052736"/>
            <a:ext cx="7498080" cy="504056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s-ES" b="1" dirty="0"/>
              <a:t>Escuchar música</a:t>
            </a:r>
            <a:r>
              <a:rPr lang="es-ES" dirty="0"/>
              <a:t> provoca una gran variedad de estímulos cerebrales que influyen directamente en aspectos importantes de la vida como el control de la ansiedad o la fatiga. Además, puede ayudar a rebajar los niveles de cortisol, la hormona relacionada con el estrés…</a:t>
            </a:r>
            <a:endParaRPr lang="es-C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232" y="116632"/>
            <a:ext cx="1561356" cy="117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249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CF91EC-67A2-42FC-970A-356E6F48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>
            <a:normAutofit/>
          </a:bodyPr>
          <a:lstStyle/>
          <a:p>
            <a:r>
              <a:rPr lang="es-CL" dirty="0"/>
              <a:t>Audición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792314-910F-4B24-80AD-FBC36FE67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10" r="36" b="1"/>
          <a:stretch/>
        </p:blipFill>
        <p:spPr>
          <a:xfrm>
            <a:off x="1914144" y="1524000"/>
            <a:ext cx="4640768" cy="4663440"/>
          </a:xfrm>
          <a:prstGeom prst="rect">
            <a:avLst/>
          </a:prstGeom>
          <a:noFill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F36192-523B-420B-83F1-E9B5FF23F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3685" y="1524000"/>
            <a:ext cx="5027899" cy="4663440"/>
          </a:xfrm>
        </p:spPr>
        <p:txBody>
          <a:bodyPr>
            <a:normAutofit/>
          </a:bodyPr>
          <a:lstStyle/>
          <a:p>
            <a:r>
              <a:rPr lang="es-CL" dirty="0"/>
              <a:t>¿Qué sentimientos nos produce esta canción?</a:t>
            </a:r>
          </a:p>
          <a:p>
            <a:pPr marL="82296" indent="0">
              <a:buNone/>
            </a:pPr>
            <a:endParaRPr lang="es-CL" dirty="0"/>
          </a:p>
          <a:p>
            <a:r>
              <a:rPr lang="es-CL" dirty="0"/>
              <a:t>https://youtu.be/jwP1HRmDVII</a:t>
            </a:r>
          </a:p>
        </p:txBody>
      </p:sp>
    </p:spTree>
    <p:extLst>
      <p:ext uri="{BB962C8B-B14F-4D97-AF65-F5344CB8AC3E}">
        <p14:creationId xmlns:p14="http://schemas.microsoft.com/office/powerpoint/2010/main" val="3718141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959608" y="836712"/>
            <a:ext cx="7498080" cy="5411688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s-ES" dirty="0"/>
              <a:t>…contribuye a reducir el dolor, al liberar endorfinas, que actúan como analgésicos naturales, ayuda en desórdenes neurológicos como el Alzheimer, Parkinson o Autismo, además de que aumenta la comunicación neuronal, la elasticidad, la plasticidad, fortalece el sistema inmunológico. </a:t>
            </a:r>
            <a:endParaRPr lang="es-CL" dirty="0"/>
          </a:p>
          <a:p>
            <a:endParaRPr lang="es-C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0" y="1712243"/>
            <a:ext cx="176194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558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F13B6-0BF0-4607-89F5-5B0CF19AA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>
            <a:normAutofit/>
          </a:bodyPr>
          <a:lstStyle/>
          <a:p>
            <a:r>
              <a:rPr lang="es-CL" dirty="0"/>
              <a:t>Audición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E532E5-1EDE-40F5-B863-D783760F0D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4144" y="1837019"/>
            <a:ext cx="4876800" cy="4663440"/>
          </a:xfrm>
        </p:spPr>
        <p:txBody>
          <a:bodyPr>
            <a:normAutofit/>
          </a:bodyPr>
          <a:lstStyle/>
          <a:p>
            <a:r>
              <a:rPr lang="es-CL" dirty="0"/>
              <a:t>¿Qué sentimientos nos produce esta canción</a:t>
            </a:r>
            <a:endParaRPr lang="es-CL" dirty="0">
              <a:hlinkClick r:id="rId2"/>
            </a:endParaRPr>
          </a:p>
          <a:p>
            <a:endParaRPr lang="es-CL" dirty="0">
              <a:hlinkClick r:id="rId2"/>
            </a:endParaRPr>
          </a:p>
          <a:p>
            <a:r>
              <a:rPr lang="es-CL" dirty="0">
                <a:hlinkClick r:id="rId2"/>
              </a:rPr>
              <a:t>https://youtu.be/Nnuq9PXbywA</a:t>
            </a: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5EE5FA-2C14-407E-AB42-D7FC03A2A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0" r="17332"/>
          <a:stretch/>
        </p:blipFill>
        <p:spPr>
          <a:xfrm>
            <a:off x="7034784" y="1524000"/>
            <a:ext cx="4876800" cy="4663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012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12676D-4BDA-475B-8B26-B83DFB6EE7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1104" y="783906"/>
            <a:ext cx="4876800" cy="61436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ES" dirty="0"/>
              <a:t>La música tiene incidencia sobre nuestros procesos mentales, sensaciones y emociones.</a:t>
            </a:r>
          </a:p>
          <a:p>
            <a:pPr>
              <a:lnSpc>
                <a:spcPct val="150000"/>
              </a:lnSpc>
            </a:pPr>
            <a:r>
              <a:rPr lang="es-ES" dirty="0"/>
              <a:t>La música ejerce una importante fuerza sobre nuestro comportamiento en cualquier etapa de la vida.</a:t>
            </a:r>
          </a:p>
        </p:txBody>
      </p:sp>
      <p:pic>
        <p:nvPicPr>
          <p:cNvPr id="4" name="Imagen 3" descr="Imagen que contiene estacionaria, instrumento, lápiz&#10;&#10;Descripción generada automáticamente">
            <a:extLst>
              <a:ext uri="{FF2B5EF4-FFF2-40B4-BE49-F238E27FC236}">
                <a16:creationId xmlns:a16="http://schemas.microsoft.com/office/drawing/2014/main" id="{2CCBDDCD-F11B-4427-AD0A-5121EEE5C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784" y="2228088"/>
            <a:ext cx="4876800" cy="3255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9587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5C9ACA4-5D5E-49B5-B64F-34FE38CBCCA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1371600"/>
            <a:ext cx="4064000" cy="4114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dirty="0"/>
              <a:t>La música está más presente en nuestras vidas de lo que pensamos. Desde que somos muy pequeños, estamos expuestos a la voz de las personas de nuestro entorno.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2CA3A06-4607-460E-9822-478E33C0E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0" y="1236341"/>
            <a:ext cx="5364480" cy="3580790"/>
          </a:xfrm>
          <a:prstGeom prst="rect">
            <a:avLst/>
          </a:prstGeom>
          <a:noFill/>
          <a:ln w="10795">
            <a:solidFill>
              <a:schemeClr val="bg1"/>
            </a:solidFill>
            <a:prstDash val="dash"/>
            <a:miter lim="800000"/>
          </a:ln>
        </p:spPr>
      </p:pic>
    </p:spTree>
    <p:extLst>
      <p:ext uri="{BB962C8B-B14F-4D97-AF65-F5344CB8AC3E}">
        <p14:creationId xmlns:p14="http://schemas.microsoft.com/office/powerpoint/2010/main" val="27582273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454</Words>
  <Application>Microsoft Office PowerPoint</Application>
  <PresentationFormat>Panorámica</PresentationFormat>
  <Paragraphs>45</Paragraphs>
  <Slides>14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Gill Sans MT</vt:lpstr>
      <vt:lpstr>Noto Serif</vt:lpstr>
      <vt:lpstr>Verdana</vt:lpstr>
      <vt:lpstr>Wingdings 2</vt:lpstr>
      <vt:lpstr>Solsticio</vt:lpstr>
      <vt:lpstr>  Clases de Música</vt:lpstr>
      <vt:lpstr>Presentación de PowerPoint</vt:lpstr>
      <vt:lpstr>Audición</vt:lpstr>
      <vt:lpstr>Presentación de PowerPoint</vt:lpstr>
      <vt:lpstr>Audición</vt:lpstr>
      <vt:lpstr>Presentación de PowerPoint</vt:lpstr>
      <vt:lpstr>Audición</vt:lpstr>
      <vt:lpstr>Presentación de PowerPoint</vt:lpstr>
      <vt:lpstr>Presentación de PowerPoint</vt:lpstr>
      <vt:lpstr>Musicoterapia</vt:lpstr>
      <vt:lpstr>Audición</vt:lpstr>
      <vt:lpstr>Actividad Musical</vt:lpstr>
      <vt:lpstr>Presentación de PowerPoint</vt:lpstr>
      <vt:lpstr>Información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Clases de Música</dc:title>
  <dc:creator>Claudia Coñuecar</dc:creator>
  <cp:lastModifiedBy>Claudia Coñuecar</cp:lastModifiedBy>
  <cp:revision>1</cp:revision>
  <dcterms:created xsi:type="dcterms:W3CDTF">2020-11-06T18:32:18Z</dcterms:created>
  <dcterms:modified xsi:type="dcterms:W3CDTF">2020-11-06T18:34:44Z</dcterms:modified>
</cp:coreProperties>
</file>