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3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EC8B160-2C9B-4B37-BB13-08C893497ADE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B160-2C9B-4B37-BB13-08C893497ADE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EC8B160-2C9B-4B37-BB13-08C893497ADE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EC8B160-2C9B-4B37-BB13-08C893497ADE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C8B160-2C9B-4B37-BB13-08C893497ADE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D449261-00FA-48E0-AA75-8E072AD4D14F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YsT4DfNwp8" TargetMode="External"/><Relationship Id="rId2" Type="http://schemas.openxmlformats.org/officeDocument/2006/relationships/hyperlink" Target="https://youtu.be/srgc_aYR_5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400253"/>
            <a:ext cx="5723468" cy="1828090"/>
          </a:xfrm>
        </p:spPr>
        <p:txBody>
          <a:bodyPr/>
          <a:lstStyle/>
          <a:p>
            <a:r>
              <a:rPr lang="es-CL" dirty="0"/>
              <a:t>Clases de Música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4077072"/>
            <a:ext cx="5712179" cy="1524000"/>
          </a:xfrm>
        </p:spPr>
        <p:txBody>
          <a:bodyPr>
            <a:noAutofit/>
          </a:bodyPr>
          <a:lstStyle/>
          <a:p>
            <a:r>
              <a:rPr lang="es-CL" sz="2400" dirty="0"/>
              <a:t>Quinto Año Básico </a:t>
            </a:r>
          </a:p>
          <a:p>
            <a:r>
              <a:rPr lang="es-CL" sz="2400" dirty="0"/>
              <a:t>Prof. Claudia Coñuecar</a:t>
            </a:r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0150"/>
            <a:ext cx="93610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vinilo-decorativo-clave-de-sol-de-color-823.png (317×441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90150"/>
            <a:ext cx="1354431" cy="18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9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284984"/>
            <a:ext cx="3837806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1" y="1988840"/>
            <a:ext cx="3633691" cy="40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479565" y="2274082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Black" panose="020B0A04020102020204" pitchFamily="34" charset="0"/>
              </a:rPr>
              <a:t>Bongó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02799" y="1196752"/>
            <a:ext cx="260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Black" panose="020B0A04020102020204" pitchFamily="34" charset="0"/>
              </a:rPr>
              <a:t>Tumbadoras</a:t>
            </a:r>
          </a:p>
        </p:txBody>
      </p:sp>
    </p:spTree>
    <p:extLst>
      <p:ext uri="{BB962C8B-B14F-4D97-AF65-F5344CB8AC3E}">
        <p14:creationId xmlns:p14="http://schemas.microsoft.com/office/powerpoint/2010/main" val="171569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26289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59" y="2708920"/>
            <a:ext cx="3320802" cy="33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2447310"/>
            <a:ext cx="2194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latin typeface="Arial Black" panose="020B0A04020102020204" pitchFamily="34" charset="0"/>
              </a:rPr>
              <a:t>Pandereta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24128" y="142624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Arial Black" panose="020B0A04020102020204" pitchFamily="34" charset="0"/>
              </a:rPr>
              <a:t>Timbal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431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2994298" cy="29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5"/>
          <a:stretch/>
        </p:blipFill>
        <p:spPr bwMode="auto">
          <a:xfrm>
            <a:off x="886226" y="2869155"/>
            <a:ext cx="3728095" cy="20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87824" y="134076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Arial Black" panose="020B0A04020102020204" pitchFamily="34" charset="0"/>
              </a:rPr>
              <a:t>Panderos</a:t>
            </a:r>
          </a:p>
        </p:txBody>
      </p:sp>
    </p:spTree>
    <p:extLst>
      <p:ext uri="{BB962C8B-B14F-4D97-AF65-F5344CB8AC3E}">
        <p14:creationId xmlns:p14="http://schemas.microsoft.com/office/powerpoint/2010/main" val="52830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Escucha en este video el “Bombo Chilote”</a:t>
            </a:r>
          </a:p>
          <a:p>
            <a:r>
              <a:rPr lang="es-CL" dirty="0">
                <a:hlinkClick r:id="rId2"/>
              </a:rPr>
              <a:t>https://youtu.be/srgc_aYR_5U</a:t>
            </a:r>
            <a:endParaRPr lang="es-CL" dirty="0"/>
          </a:p>
          <a:p>
            <a:endParaRPr lang="es-CL" dirty="0"/>
          </a:p>
          <a:p>
            <a:r>
              <a:rPr lang="es-CL" dirty="0"/>
              <a:t>En este video escucha la “Pandereta”</a:t>
            </a:r>
          </a:p>
          <a:p>
            <a:r>
              <a:rPr lang="es-CL" dirty="0">
                <a:hlinkClick r:id="rId3"/>
              </a:rPr>
              <a:t>https://youtu.be/eYsT4DfNwp8</a:t>
            </a:r>
            <a:endParaRPr lang="es-CL" dirty="0"/>
          </a:p>
          <a:p>
            <a:endParaRPr lang="es-CL" dirty="0"/>
          </a:p>
          <a:p>
            <a:r>
              <a:rPr lang="es-CL" dirty="0"/>
              <a:t>En este video escucha y mira el “Bongó”</a:t>
            </a:r>
          </a:p>
          <a:p>
            <a:r>
              <a:rPr lang="es-CL" dirty="0"/>
              <a:t>https://youtu.be/I9gzjPLh-IA</a:t>
            </a:r>
          </a:p>
        </p:txBody>
      </p:sp>
    </p:spTree>
    <p:extLst>
      <p:ext uri="{BB962C8B-B14F-4D97-AF65-F5344CB8AC3E}">
        <p14:creationId xmlns:p14="http://schemas.microsoft.com/office/powerpoint/2010/main" val="258234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988840"/>
            <a:ext cx="6196405" cy="457250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s-CL" sz="2900" dirty="0"/>
              <a:t>1.- Nombra 4 instrumentos de percusión de membrana</a:t>
            </a:r>
          </a:p>
          <a:p>
            <a:pPr algn="just">
              <a:lnSpc>
                <a:spcPct val="170000"/>
              </a:lnSpc>
            </a:pPr>
            <a:r>
              <a:rPr lang="es-CL" sz="2900" dirty="0"/>
              <a:t>2.- ¿Cuántos tipos de bombos hay?</a:t>
            </a:r>
          </a:p>
          <a:p>
            <a:pPr algn="just">
              <a:lnSpc>
                <a:spcPct val="170000"/>
              </a:lnSpc>
            </a:pPr>
            <a:r>
              <a:rPr lang="es-CL" sz="2900" dirty="0"/>
              <a:t>3.- ¿Cuál es la diferencia entre bombo nortino y el chilote?</a:t>
            </a:r>
          </a:p>
          <a:p>
            <a:pPr algn="just">
              <a:lnSpc>
                <a:spcPct val="170000"/>
              </a:lnSpc>
            </a:pPr>
            <a:r>
              <a:rPr lang="es-CL" sz="2900" dirty="0"/>
              <a:t>4.- ¿Por qué estos instrumentos se llaman “Membranófonos”?</a:t>
            </a:r>
          </a:p>
          <a:p>
            <a:pPr algn="just">
              <a:lnSpc>
                <a:spcPct val="170000"/>
              </a:lnSpc>
            </a:pPr>
            <a:r>
              <a:rPr lang="es-CL" sz="2900" dirty="0"/>
              <a:t>5.- ¿De qué material puede ser la membrana en estos instrumentos de percusión?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153996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23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Plazo de Entrega</a:t>
            </a:r>
          </a:p>
          <a:p>
            <a:r>
              <a:rPr lang="es-CL" b="1" dirty="0"/>
              <a:t>Lunes 16 Noviembre</a:t>
            </a:r>
          </a:p>
          <a:p>
            <a:r>
              <a:rPr lang="es-CL" dirty="0"/>
              <a:t>Indicar </a:t>
            </a:r>
            <a:r>
              <a:rPr lang="es-CL" b="1" dirty="0"/>
              <a:t>NOMBRE Y CURSO </a:t>
            </a:r>
            <a:r>
              <a:rPr lang="es-CL" dirty="0"/>
              <a:t>en el archivo, aunque sea foto</a:t>
            </a:r>
          </a:p>
          <a:p>
            <a:r>
              <a:rPr lang="es-CL" dirty="0"/>
              <a:t>Correo: </a:t>
            </a:r>
            <a:r>
              <a:rPr lang="es-CL" dirty="0">
                <a:hlinkClick r:id="rId2"/>
              </a:rPr>
              <a:t>cconuecar@emmanuel.cl</a:t>
            </a:r>
            <a:endParaRPr lang="es-CL" dirty="0"/>
          </a:p>
          <a:p>
            <a:r>
              <a:rPr lang="es-CL" dirty="0" err="1"/>
              <a:t>Whatsapp</a:t>
            </a:r>
            <a:r>
              <a:rPr lang="es-CL" dirty="0"/>
              <a:t>: +56 978961502</a:t>
            </a:r>
          </a:p>
          <a:p>
            <a:r>
              <a:rPr lang="es-CL" dirty="0"/>
              <a:t>Buzón de Tareas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0604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Instrumentos Musicales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Familias de Instrumentos: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Viento: Madera y Metal</a:t>
            </a:r>
          </a:p>
          <a:p>
            <a:r>
              <a:rPr lang="es-CL" dirty="0"/>
              <a:t>Cuerda: Frotada, Pulsada y Percutida</a:t>
            </a:r>
          </a:p>
          <a:p>
            <a:r>
              <a:rPr lang="es-CL" dirty="0"/>
              <a:t>Percusión: Madera, Metal y Membrana</a:t>
            </a:r>
          </a:p>
          <a:p>
            <a:endParaRPr lang="es-CL" dirty="0"/>
          </a:p>
        </p:txBody>
      </p:sp>
      <p:pic>
        <p:nvPicPr>
          <p:cNvPr id="2058" name="Picture 10" descr="Niños De Dibujos Animados Con Notas Musicales Ilustracio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88377"/>
            <a:ext cx="1749936" cy="14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6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Instrumentos de Percusión Membrana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492896"/>
            <a:ext cx="6624736" cy="36038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Los instrumentos de percusión de membrana son también llamados “Membranófonos” y suenan al vibrar sus membranas.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Fabricados con madera o cerámica y cubiertos por pieles atadas y tensadas.</a:t>
            </a:r>
          </a:p>
          <a:p>
            <a:pPr marL="0" indent="0">
              <a:buNone/>
            </a:pPr>
            <a:br>
              <a:rPr lang="es-ES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792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556792"/>
            <a:ext cx="6196405" cy="360381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/>
              <a:t>Son de gran sonido, realzan la música y dan solemnidad.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Son usados en espacios abiertos y sobretodo en los ejércitos.</a:t>
            </a:r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2939070" cy="237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53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Instrumento de percusión “</a:t>
            </a:r>
            <a:r>
              <a:rPr lang="es-CL" dirty="0" err="1"/>
              <a:t>Membranófono</a:t>
            </a:r>
            <a:r>
              <a:rPr lang="es-CL" dirty="0"/>
              <a:t>”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544616" cy="338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01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En este instrumento de percusión, la vibración se produce en una membrana tensa hecha de piel o de materiales sintéticos. 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A veces pueden tener dos membranas tensas, como en el caso de algunos instrumentos cilíndricos que tienen un parche en cada extremo.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152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Instrumentos de Membranas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4036"/>
            <a:ext cx="3659133" cy="31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865062" y="1916832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Bombo Nortino</a:t>
            </a:r>
          </a:p>
        </p:txBody>
      </p:sp>
    </p:spTree>
    <p:extLst>
      <p:ext uri="{BB962C8B-B14F-4D97-AF65-F5344CB8AC3E}">
        <p14:creationId xmlns:p14="http://schemas.microsoft.com/office/powerpoint/2010/main" val="65027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4305772" cy="43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11053" y="2220710"/>
            <a:ext cx="29145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Bombo Chilote</a:t>
            </a:r>
          </a:p>
        </p:txBody>
      </p:sp>
    </p:spTree>
    <p:extLst>
      <p:ext uri="{BB962C8B-B14F-4D97-AF65-F5344CB8AC3E}">
        <p14:creationId xmlns:p14="http://schemas.microsoft.com/office/powerpoint/2010/main" val="323366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Diferencias Bombos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3002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CL" dirty="0"/>
              <a:t>Bombo Nortino: Es más grande que el Bombo chilote, entonces es más pequeño el bombo chilote.</a:t>
            </a:r>
          </a:p>
          <a:p>
            <a:pPr algn="just">
              <a:lnSpc>
                <a:spcPct val="150000"/>
              </a:lnSpc>
            </a:pPr>
            <a:r>
              <a:rPr lang="es-CL" dirty="0"/>
              <a:t>La membrana del bombo nortino es de piel de llama o de vicuña</a:t>
            </a:r>
          </a:p>
          <a:p>
            <a:pPr algn="just">
              <a:lnSpc>
                <a:spcPct val="150000"/>
              </a:lnSpc>
            </a:pPr>
            <a:r>
              <a:rPr lang="es-CL" dirty="0"/>
              <a:t>La membrana del bombo chilote es de cuero de vaca. </a:t>
            </a:r>
          </a:p>
          <a:p>
            <a:pPr algn="just">
              <a:lnSpc>
                <a:spcPct val="150000"/>
              </a:lnSpc>
            </a:pPr>
            <a:r>
              <a:rPr lang="es-CL" dirty="0"/>
              <a:t>También a los bombos se les llama “</a:t>
            </a:r>
            <a:r>
              <a:rPr lang="es-CL" dirty="0" err="1"/>
              <a:t>Legüero</a:t>
            </a:r>
            <a:r>
              <a:rPr lang="es-CL" dirty="0"/>
              <a:t>”, porque su sonido se escucha a una “legua” (aproximadamente 4, 8 kilómetros) </a:t>
            </a:r>
          </a:p>
        </p:txBody>
      </p:sp>
    </p:spTree>
    <p:extLst>
      <p:ext uri="{BB962C8B-B14F-4D97-AF65-F5344CB8AC3E}">
        <p14:creationId xmlns:p14="http://schemas.microsoft.com/office/powerpoint/2010/main" val="2347491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262</TotalTime>
  <Words>382</Words>
  <Application>Microsoft Office PowerPoint</Application>
  <PresentationFormat>Presentación en pantalla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 Black</vt:lpstr>
      <vt:lpstr>Brush Script MT</vt:lpstr>
      <vt:lpstr>Constantia</vt:lpstr>
      <vt:lpstr>Franklin Gothic Book</vt:lpstr>
      <vt:lpstr>Rage Italic</vt:lpstr>
      <vt:lpstr>Chincheta</vt:lpstr>
      <vt:lpstr>Clases de Música</vt:lpstr>
      <vt:lpstr>Los Instrumentos Musicales</vt:lpstr>
      <vt:lpstr>Instrumentos de Percusión Membrana</vt:lpstr>
      <vt:lpstr>Presentación de PowerPoint</vt:lpstr>
      <vt:lpstr>Instrumento de percusión “Membranófono”</vt:lpstr>
      <vt:lpstr>Presentación de PowerPoint</vt:lpstr>
      <vt:lpstr>Instrumentos de Membranas</vt:lpstr>
      <vt:lpstr>Presentación de PowerPoint</vt:lpstr>
      <vt:lpstr>Diferencias Bombos</vt:lpstr>
      <vt:lpstr>Presentación de PowerPoint</vt:lpstr>
      <vt:lpstr>Presentación de PowerPoint</vt:lpstr>
      <vt:lpstr>Presentación de PowerPoint</vt:lpstr>
      <vt:lpstr>Actividad Musical</vt:lpstr>
      <vt:lpstr>Actividad Musical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Sala Enlace</dc:creator>
  <cp:lastModifiedBy>Claudia Coñuecar</cp:lastModifiedBy>
  <cp:revision>14</cp:revision>
  <dcterms:created xsi:type="dcterms:W3CDTF">2020-07-03T16:21:40Z</dcterms:created>
  <dcterms:modified xsi:type="dcterms:W3CDTF">2020-11-06T17:56:25Z</dcterms:modified>
</cp:coreProperties>
</file>