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3" r:id="rId8"/>
    <p:sldId id="264" r:id="rId9"/>
    <p:sldId id="266" r:id="rId10"/>
    <p:sldId id="262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776054-7D53-40FB-9E46-FD3A3B2EE5A3}" v="1" dt="2020-11-02T14:50:4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BA776054-7D53-40FB-9E46-FD3A3B2EE5A3}"/>
    <pc:docChg chg="custSel mod addSld modSld">
      <pc:chgData name="Claudia Coñuecar" userId="40a48c7a74c5fee3" providerId="LiveId" clId="{BA776054-7D53-40FB-9E46-FD3A3B2EE5A3}" dt="2020-11-02T14:51:10.414" v="99" actId="20577"/>
      <pc:docMkLst>
        <pc:docMk/>
      </pc:docMkLst>
      <pc:sldChg chg="modSp mod">
        <pc:chgData name="Claudia Coñuecar" userId="40a48c7a74c5fee3" providerId="LiveId" clId="{BA776054-7D53-40FB-9E46-FD3A3B2EE5A3}" dt="2020-11-02T14:51:10.414" v="99" actId="20577"/>
        <pc:sldMkLst>
          <pc:docMk/>
          <pc:sldMk cId="4088441974" sldId="262"/>
        </pc:sldMkLst>
        <pc:spChg chg="mod">
          <ac:chgData name="Claudia Coñuecar" userId="40a48c7a74c5fee3" providerId="LiveId" clId="{BA776054-7D53-40FB-9E46-FD3A3B2EE5A3}" dt="2020-11-02T14:51:10.414" v="99" actId="20577"/>
          <ac:spMkLst>
            <pc:docMk/>
            <pc:sldMk cId="4088441974" sldId="262"/>
            <ac:spMk id="4" creationId="{00000000-0000-0000-0000-000000000000}"/>
          </ac:spMkLst>
        </pc:spChg>
      </pc:sldChg>
      <pc:sldChg chg="addSp modSp new mod modClrScheme chgLayout">
        <pc:chgData name="Claudia Coñuecar" userId="40a48c7a74c5fee3" providerId="LiveId" clId="{BA776054-7D53-40FB-9E46-FD3A3B2EE5A3}" dt="2020-11-02T14:50:52.478" v="76" actId="26606"/>
        <pc:sldMkLst>
          <pc:docMk/>
          <pc:sldMk cId="2946794669" sldId="266"/>
        </pc:sldMkLst>
        <pc:spChg chg="mod ord">
          <ac:chgData name="Claudia Coñuecar" userId="40a48c7a74c5fee3" providerId="LiveId" clId="{BA776054-7D53-40FB-9E46-FD3A3B2EE5A3}" dt="2020-11-02T14:50:52.478" v="76" actId="26606"/>
          <ac:spMkLst>
            <pc:docMk/>
            <pc:sldMk cId="2946794669" sldId="266"/>
            <ac:spMk id="2" creationId="{E4D7AB88-D407-4A31-A3FB-B3F5B689EE37}"/>
          </ac:spMkLst>
        </pc:spChg>
        <pc:spChg chg="mod ord">
          <ac:chgData name="Claudia Coñuecar" userId="40a48c7a74c5fee3" providerId="LiveId" clId="{BA776054-7D53-40FB-9E46-FD3A3B2EE5A3}" dt="2020-11-02T14:50:52.478" v="76" actId="26606"/>
          <ac:spMkLst>
            <pc:docMk/>
            <pc:sldMk cId="2946794669" sldId="266"/>
            <ac:spMk id="3" creationId="{CFC8344C-2225-4F03-AB7C-9AB386BF73DC}"/>
          </ac:spMkLst>
        </pc:spChg>
        <pc:picChg chg="add mod">
          <ac:chgData name="Claudia Coñuecar" userId="40a48c7a74c5fee3" providerId="LiveId" clId="{BA776054-7D53-40FB-9E46-FD3A3B2EE5A3}" dt="2020-11-02T14:50:52.478" v="76" actId="26606"/>
          <ac:picMkLst>
            <pc:docMk/>
            <pc:sldMk cId="2946794669" sldId="266"/>
            <ac:picMk id="4" creationId="{3D724162-EE90-4893-B42C-956804BA99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DE77E5E-FA42-439E-B672-02E2EE3DC52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01D44B3-54E2-4131-828C-504997BB441B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Clases Música 8° Año 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9140000">
            <a:off x="2009239" y="2788389"/>
            <a:ext cx="6511131" cy="329259"/>
          </a:xfrm>
        </p:spPr>
        <p:txBody>
          <a:bodyPr>
            <a:noAutofit/>
          </a:bodyPr>
          <a:lstStyle/>
          <a:p>
            <a:r>
              <a:rPr lang="es-CL" dirty="0"/>
              <a:t>Prof. Claudia Coñuecar</a:t>
            </a:r>
            <a:br>
              <a:rPr lang="es-CL" dirty="0"/>
            </a:br>
            <a:br>
              <a:rPr lang="es-CL" dirty="0"/>
            </a:br>
            <a:r>
              <a:rPr lang="es-CL" dirty="0"/>
              <a:t>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11525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8" y="2564904"/>
            <a:ext cx="170656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1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88851" y="1268760"/>
            <a:ext cx="7520940" cy="4464496"/>
          </a:xfrm>
        </p:spPr>
        <p:txBody>
          <a:bodyPr>
            <a:normAutofit/>
          </a:bodyPr>
          <a:lstStyle/>
          <a:p>
            <a:r>
              <a:rPr lang="es-CL" sz="2800" dirty="0"/>
              <a:t>PLAZO DE ENTREGA: </a:t>
            </a:r>
          </a:p>
          <a:p>
            <a:r>
              <a:rPr lang="es-CL" sz="2800" b="1" dirty="0"/>
              <a:t>Lunes 09 de Noviembre</a:t>
            </a:r>
          </a:p>
          <a:p>
            <a:r>
              <a:rPr lang="es-CL" sz="2800" b="1" dirty="0"/>
              <a:t>Indicar Nombre y curso</a:t>
            </a:r>
          </a:p>
          <a:p>
            <a:r>
              <a:rPr lang="es-CL" sz="2800" dirty="0"/>
              <a:t>CORREO: </a:t>
            </a:r>
            <a:r>
              <a:rPr lang="es-CL" sz="2800" dirty="0">
                <a:hlinkClick r:id="rId2"/>
              </a:rPr>
              <a:t>cconuecar@emmanuel.cl</a:t>
            </a:r>
            <a:endParaRPr lang="es-CL" sz="2800" dirty="0"/>
          </a:p>
          <a:p>
            <a:r>
              <a:rPr lang="es-CL" sz="2800" dirty="0" err="1"/>
              <a:t>Whatsapp</a:t>
            </a:r>
            <a:r>
              <a:rPr lang="es-CL" sz="2800" dirty="0"/>
              <a:t>: +56978961502</a:t>
            </a:r>
          </a:p>
          <a:p>
            <a:r>
              <a:rPr lang="es-CL" sz="2800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44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Cualidades del Sonido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8" y="980728"/>
            <a:ext cx="8516937" cy="48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duración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Es la prolongación del sonido en el tiempo.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b="1" dirty="0"/>
              <a:t>Sonidos largos o cortos</a:t>
            </a:r>
            <a:r>
              <a:rPr lang="es-ES" sz="2400" dirty="0"/>
              <a:t>. Según cuál sea la fuente que los produzca, los sonidos pueden alargarse de forma ininterrumpida o acortarse.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La duración en la música son las figuras rítmicas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72135"/>
            <a:ext cx="1562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9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Duración = Figuras rítmicas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579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dirty="0"/>
              <a:t>	El ritmo en la música se refiere a la frecuencia de repetición de intervalos regulares de sonidos largos y breves en una canción. 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	El ritmo se define como la organización de tiempos que perciben los oyentes como una estructura musical rítmica. </a:t>
            </a:r>
          </a:p>
          <a:p>
            <a:pPr>
              <a:lnSpc>
                <a:spcPct val="150000"/>
              </a:lnSpc>
            </a:pPr>
            <a:r>
              <a:rPr lang="es-ES" sz="1800" dirty="0"/>
              <a:t>	Esta sucesión temporal se ordena en nuestra mente, percibiendo de este modo una forma rítmica de una canción.</a:t>
            </a:r>
            <a:endParaRPr lang="es-CL" sz="1800" dirty="0"/>
          </a:p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2104628" cy="13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Partes de una corchea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6" y="1124744"/>
            <a:ext cx="8409407" cy="368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31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Organización de las figuras rítmicas:</a:t>
            </a:r>
          </a:p>
        </p:txBody>
      </p:sp>
      <p:pic>
        <p:nvPicPr>
          <p:cNvPr id="5124" name="Picture 4" descr="COLEGIO MARQUEL LENGUAJE Y COMUNI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040560" cy="46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4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Escribe el valor de las figuras rítmicas en tiempos, </a:t>
            </a:r>
          </a:p>
          <a:p>
            <a:r>
              <a:rPr lang="es-CL" dirty="0"/>
              <a:t>ejemplo: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8"/>
          <a:stretch/>
        </p:blipFill>
        <p:spPr bwMode="auto">
          <a:xfrm>
            <a:off x="683568" y="2348880"/>
            <a:ext cx="78561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62002" y="286279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4 tiempos</a:t>
            </a:r>
          </a:p>
        </p:txBody>
      </p:sp>
      <p:sp>
        <p:nvSpPr>
          <p:cNvPr id="8" name="7 Forma libre"/>
          <p:cNvSpPr/>
          <p:nvPr/>
        </p:nvSpPr>
        <p:spPr>
          <a:xfrm>
            <a:off x="1907704" y="2721876"/>
            <a:ext cx="1316182" cy="651163"/>
          </a:xfrm>
          <a:custGeom>
            <a:avLst/>
            <a:gdLst>
              <a:gd name="connsiteX0" fmla="*/ 152400 w 1316182"/>
              <a:gd name="connsiteY0" fmla="*/ 110836 h 651163"/>
              <a:gd name="connsiteX1" fmla="*/ 83128 w 1316182"/>
              <a:gd name="connsiteY1" fmla="*/ 124691 h 651163"/>
              <a:gd name="connsiteX2" fmla="*/ 41564 w 1316182"/>
              <a:gd name="connsiteY2" fmla="*/ 152400 h 651163"/>
              <a:gd name="connsiteX3" fmla="*/ 0 w 1316182"/>
              <a:gd name="connsiteY3" fmla="*/ 249381 h 651163"/>
              <a:gd name="connsiteX4" fmla="*/ 13855 w 1316182"/>
              <a:gd name="connsiteY4" fmla="*/ 457200 h 651163"/>
              <a:gd name="connsiteX5" fmla="*/ 124691 w 1316182"/>
              <a:gd name="connsiteY5" fmla="*/ 581891 h 651163"/>
              <a:gd name="connsiteX6" fmla="*/ 180109 w 1316182"/>
              <a:gd name="connsiteY6" fmla="*/ 595745 h 651163"/>
              <a:gd name="connsiteX7" fmla="*/ 221673 w 1316182"/>
              <a:gd name="connsiteY7" fmla="*/ 623454 h 651163"/>
              <a:gd name="connsiteX8" fmla="*/ 277091 w 1316182"/>
              <a:gd name="connsiteY8" fmla="*/ 637309 h 651163"/>
              <a:gd name="connsiteX9" fmla="*/ 318655 w 1316182"/>
              <a:gd name="connsiteY9" fmla="*/ 651163 h 651163"/>
              <a:gd name="connsiteX10" fmla="*/ 512618 w 1316182"/>
              <a:gd name="connsiteY10" fmla="*/ 637309 h 651163"/>
              <a:gd name="connsiteX11" fmla="*/ 651164 w 1316182"/>
              <a:gd name="connsiteY11" fmla="*/ 595745 h 651163"/>
              <a:gd name="connsiteX12" fmla="*/ 1039091 w 1316182"/>
              <a:gd name="connsiteY12" fmla="*/ 554181 h 651163"/>
              <a:gd name="connsiteX13" fmla="*/ 1149928 w 1316182"/>
              <a:gd name="connsiteY13" fmla="*/ 526472 h 651163"/>
              <a:gd name="connsiteX14" fmla="*/ 1233055 w 1316182"/>
              <a:gd name="connsiteY14" fmla="*/ 457200 h 651163"/>
              <a:gd name="connsiteX15" fmla="*/ 1288473 w 1316182"/>
              <a:gd name="connsiteY15" fmla="*/ 374072 h 651163"/>
              <a:gd name="connsiteX16" fmla="*/ 1316182 w 1316182"/>
              <a:gd name="connsiteY16" fmla="*/ 332509 h 651163"/>
              <a:gd name="connsiteX17" fmla="*/ 1302328 w 1316182"/>
              <a:gd name="connsiteY17" fmla="*/ 193963 h 651163"/>
              <a:gd name="connsiteX18" fmla="*/ 1177637 w 1316182"/>
              <a:gd name="connsiteY18" fmla="*/ 124691 h 651163"/>
              <a:gd name="connsiteX19" fmla="*/ 1122218 w 1316182"/>
              <a:gd name="connsiteY19" fmla="*/ 96981 h 651163"/>
              <a:gd name="connsiteX20" fmla="*/ 1080655 w 1316182"/>
              <a:gd name="connsiteY20" fmla="*/ 83127 h 651163"/>
              <a:gd name="connsiteX21" fmla="*/ 886691 w 1316182"/>
              <a:gd name="connsiteY21" fmla="*/ 55418 h 651163"/>
              <a:gd name="connsiteX22" fmla="*/ 692728 w 1316182"/>
              <a:gd name="connsiteY22" fmla="*/ 41563 h 651163"/>
              <a:gd name="connsiteX23" fmla="*/ 498764 w 1316182"/>
              <a:gd name="connsiteY23" fmla="*/ 13854 h 651163"/>
              <a:gd name="connsiteX24" fmla="*/ 374073 w 1316182"/>
              <a:gd name="connsiteY24" fmla="*/ 0 h 651163"/>
              <a:gd name="connsiteX25" fmla="*/ 221673 w 1316182"/>
              <a:gd name="connsiteY25" fmla="*/ 13854 h 651163"/>
              <a:gd name="connsiteX26" fmla="*/ 180109 w 1316182"/>
              <a:gd name="connsiteY26" fmla="*/ 27709 h 651163"/>
              <a:gd name="connsiteX27" fmla="*/ 152400 w 1316182"/>
              <a:gd name="connsiteY27" fmla="*/ 110836 h 65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16182" h="651163">
                <a:moveTo>
                  <a:pt x="152400" y="110836"/>
                </a:moveTo>
                <a:cubicBezTo>
                  <a:pt x="136237" y="127000"/>
                  <a:pt x="105177" y="116423"/>
                  <a:pt x="83128" y="124691"/>
                </a:cubicBezTo>
                <a:cubicBezTo>
                  <a:pt x="67537" y="130538"/>
                  <a:pt x="52224" y="139608"/>
                  <a:pt x="41564" y="152400"/>
                </a:cubicBezTo>
                <a:cubicBezTo>
                  <a:pt x="22543" y="175225"/>
                  <a:pt x="9625" y="220508"/>
                  <a:pt x="0" y="249381"/>
                </a:cubicBezTo>
                <a:cubicBezTo>
                  <a:pt x="4618" y="318654"/>
                  <a:pt x="-2226" y="389661"/>
                  <a:pt x="13855" y="457200"/>
                </a:cubicBezTo>
                <a:cubicBezTo>
                  <a:pt x="24298" y="501060"/>
                  <a:pt x="82697" y="560894"/>
                  <a:pt x="124691" y="581891"/>
                </a:cubicBezTo>
                <a:cubicBezTo>
                  <a:pt x="141722" y="590406"/>
                  <a:pt x="161636" y="591127"/>
                  <a:pt x="180109" y="595745"/>
                </a:cubicBezTo>
                <a:cubicBezTo>
                  <a:pt x="193964" y="604981"/>
                  <a:pt x="206368" y="616895"/>
                  <a:pt x="221673" y="623454"/>
                </a:cubicBezTo>
                <a:cubicBezTo>
                  <a:pt x="239175" y="630955"/>
                  <a:pt x="258782" y="632078"/>
                  <a:pt x="277091" y="637309"/>
                </a:cubicBezTo>
                <a:cubicBezTo>
                  <a:pt x="291133" y="641321"/>
                  <a:pt x="304800" y="646545"/>
                  <a:pt x="318655" y="651163"/>
                </a:cubicBezTo>
                <a:cubicBezTo>
                  <a:pt x="383309" y="646545"/>
                  <a:pt x="448195" y="644467"/>
                  <a:pt x="512618" y="637309"/>
                </a:cubicBezTo>
                <a:cubicBezTo>
                  <a:pt x="601235" y="627463"/>
                  <a:pt x="542515" y="612460"/>
                  <a:pt x="651164" y="595745"/>
                </a:cubicBezTo>
                <a:cubicBezTo>
                  <a:pt x="899892" y="557479"/>
                  <a:pt x="770665" y="572077"/>
                  <a:pt x="1039091" y="554181"/>
                </a:cubicBezTo>
                <a:cubicBezTo>
                  <a:pt x="1076037" y="544945"/>
                  <a:pt x="1122999" y="553401"/>
                  <a:pt x="1149928" y="526472"/>
                </a:cubicBezTo>
                <a:cubicBezTo>
                  <a:pt x="1203265" y="473135"/>
                  <a:pt x="1175189" y="495777"/>
                  <a:pt x="1233055" y="457200"/>
                </a:cubicBezTo>
                <a:lnTo>
                  <a:pt x="1288473" y="374072"/>
                </a:lnTo>
                <a:lnTo>
                  <a:pt x="1316182" y="332509"/>
                </a:lnTo>
                <a:cubicBezTo>
                  <a:pt x="1311564" y="286327"/>
                  <a:pt x="1323084" y="235475"/>
                  <a:pt x="1302328" y="193963"/>
                </a:cubicBezTo>
                <a:cubicBezTo>
                  <a:pt x="1277781" y="144868"/>
                  <a:pt x="1219776" y="142751"/>
                  <a:pt x="1177637" y="124691"/>
                </a:cubicBezTo>
                <a:cubicBezTo>
                  <a:pt x="1158653" y="116555"/>
                  <a:pt x="1141202" y="105117"/>
                  <a:pt x="1122218" y="96981"/>
                </a:cubicBezTo>
                <a:cubicBezTo>
                  <a:pt x="1108795" y="91228"/>
                  <a:pt x="1094823" y="86669"/>
                  <a:pt x="1080655" y="83127"/>
                </a:cubicBezTo>
                <a:cubicBezTo>
                  <a:pt x="1016542" y="67099"/>
                  <a:pt x="952798" y="61166"/>
                  <a:pt x="886691" y="55418"/>
                </a:cubicBezTo>
                <a:cubicBezTo>
                  <a:pt x="822116" y="49803"/>
                  <a:pt x="757281" y="47431"/>
                  <a:pt x="692728" y="41563"/>
                </a:cubicBezTo>
                <a:cubicBezTo>
                  <a:pt x="540623" y="27735"/>
                  <a:pt x="628723" y="31182"/>
                  <a:pt x="498764" y="13854"/>
                </a:cubicBezTo>
                <a:cubicBezTo>
                  <a:pt x="457311" y="8327"/>
                  <a:pt x="415637" y="4618"/>
                  <a:pt x="374073" y="0"/>
                </a:cubicBezTo>
                <a:cubicBezTo>
                  <a:pt x="323273" y="4618"/>
                  <a:pt x="272170" y="6640"/>
                  <a:pt x="221673" y="13854"/>
                </a:cubicBezTo>
                <a:cubicBezTo>
                  <a:pt x="207216" y="15919"/>
                  <a:pt x="192260" y="19608"/>
                  <a:pt x="180109" y="27709"/>
                </a:cubicBezTo>
                <a:cubicBezTo>
                  <a:pt x="33503" y="125446"/>
                  <a:pt x="168563" y="94672"/>
                  <a:pt x="152400" y="110836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1475656" y="1772816"/>
            <a:ext cx="936104" cy="864096"/>
          </a:xfrm>
          <a:prstGeom prst="straightConnector1">
            <a:avLst/>
          </a:prstGeom>
          <a:ln w="38100" cmpd="thinThick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43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Continuación…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5"/>
          <a:stretch/>
        </p:blipFill>
        <p:spPr bwMode="auto">
          <a:xfrm>
            <a:off x="611560" y="1844824"/>
            <a:ext cx="7632848" cy="30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93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724162-EE90-4893-B42C-956804BA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133101"/>
            <a:ext cx="3200400" cy="3640822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C8344C-2225-4F03-AB7C-9AB386BF7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>
            <a:normAutofit/>
          </a:bodyPr>
          <a:lstStyle/>
          <a:p>
            <a:r>
              <a:rPr lang="es-CL" dirty="0"/>
              <a:t>Dictado en clases acerca del valor de las figura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D7AB88-D407-4A31-A3FB-B3F5B689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 anchor="ctr">
            <a:normAutofit/>
          </a:bodyPr>
          <a:lstStyle/>
          <a:p>
            <a:r>
              <a:rPr lang="es-CL" dirty="0"/>
              <a:t>Actividad musical</a:t>
            </a:r>
          </a:p>
        </p:txBody>
      </p:sp>
    </p:spTree>
    <p:extLst>
      <p:ext uri="{BB962C8B-B14F-4D97-AF65-F5344CB8AC3E}">
        <p14:creationId xmlns:p14="http://schemas.microsoft.com/office/powerpoint/2010/main" val="2946794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Presentación en pantalla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Franklin Gothic Medium</vt:lpstr>
      <vt:lpstr>Wingdings</vt:lpstr>
      <vt:lpstr>Ángulos</vt:lpstr>
      <vt:lpstr>Clases Música 8° Año Básico</vt:lpstr>
      <vt:lpstr>Cualidades del Sonido</vt:lpstr>
      <vt:lpstr>duración</vt:lpstr>
      <vt:lpstr>Duración = Figuras rítmicas</vt:lpstr>
      <vt:lpstr>Partes de una corchea</vt:lpstr>
      <vt:lpstr>Organización de las figuras rítmicas:</vt:lpstr>
      <vt:lpstr>Actividad Musical</vt:lpstr>
      <vt:lpstr>Continuación…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Año Básico</dc:title>
  <dc:creator>Claudia Coñuecar</dc:creator>
  <cp:lastModifiedBy>Claudia Coñuecar</cp:lastModifiedBy>
  <cp:revision>1</cp:revision>
  <dcterms:created xsi:type="dcterms:W3CDTF">2020-11-02T14:50:52Z</dcterms:created>
  <dcterms:modified xsi:type="dcterms:W3CDTF">2020-11-02T14:51:13Z</dcterms:modified>
</cp:coreProperties>
</file>