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0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0340A0BE-BEB5-4D31-AE3E-3CA9075B49F8}"/>
    <pc:docChg chg="modSld">
      <pc:chgData name="Claudia Coñuecar" userId="40a48c7a74c5fee3" providerId="LiveId" clId="{0340A0BE-BEB5-4D31-AE3E-3CA9075B49F8}" dt="2020-11-02T14:46:49.191" v="20" actId="20577"/>
      <pc:docMkLst>
        <pc:docMk/>
      </pc:docMkLst>
      <pc:sldChg chg="modSp mod">
        <pc:chgData name="Claudia Coñuecar" userId="40a48c7a74c5fee3" providerId="LiveId" clId="{0340A0BE-BEB5-4D31-AE3E-3CA9075B49F8}" dt="2020-11-02T14:46:49.191" v="20" actId="20577"/>
        <pc:sldMkLst>
          <pc:docMk/>
          <pc:sldMk cId="2449004773" sldId="260"/>
        </pc:sldMkLst>
        <pc:spChg chg="mod">
          <ac:chgData name="Claudia Coñuecar" userId="40a48c7a74c5fee3" providerId="LiveId" clId="{0340A0BE-BEB5-4D31-AE3E-3CA9075B49F8}" dt="2020-11-02T14:46:49.191" v="20" actId="20577"/>
          <ac:spMkLst>
            <pc:docMk/>
            <pc:sldMk cId="2449004773" sldId="260"/>
            <ac:spMk id="3" creationId="{00000000-0000-0000-0000-000000000000}"/>
          </ac:spMkLst>
        </pc:spChg>
      </pc:sldChg>
    </pc:docChg>
  </pc:docChgLst>
  <pc:docChgLst>
    <pc:chgData name="Claudia Coñuecar" userId="40a48c7a74c5fee3" providerId="LiveId" clId="{9D0C933F-410B-4B5E-B954-830359917214}"/>
    <pc:docChg chg="modSld">
      <pc:chgData name="Claudia Coñuecar" userId="40a48c7a74c5fee3" providerId="LiveId" clId="{9D0C933F-410B-4B5E-B954-830359917214}" dt="2020-08-21T16:09:31.339" v="2" actId="1076"/>
      <pc:docMkLst>
        <pc:docMk/>
      </pc:docMkLst>
      <pc:sldChg chg="modSp">
        <pc:chgData name="Claudia Coñuecar" userId="40a48c7a74c5fee3" providerId="LiveId" clId="{9D0C933F-410B-4B5E-B954-830359917214}" dt="2020-08-21T16:09:31.339" v="2" actId="1076"/>
        <pc:sldMkLst>
          <pc:docMk/>
          <pc:sldMk cId="2488215788" sldId="266"/>
        </pc:sldMkLst>
        <pc:picChg chg="mod">
          <ac:chgData name="Claudia Coñuecar" userId="40a48c7a74c5fee3" providerId="LiveId" clId="{9D0C933F-410B-4B5E-B954-830359917214}" dt="2020-08-21T16:09:31.339" v="2" actId="1076"/>
          <ac:picMkLst>
            <pc:docMk/>
            <pc:sldMk cId="2488215788" sldId="266"/>
            <ac:picMk id="410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344220B-6A7E-41A5-A984-8697698D4BDA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B45625-0160-4B29-9421-CC2FC986F3F4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220B-6A7E-41A5-A984-8697698D4BDA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625-0160-4B29-9421-CC2FC986F3F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344220B-6A7E-41A5-A984-8697698D4BDA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B45625-0160-4B29-9421-CC2FC986F3F4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Clases de Educación Artística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7° año Básico</a:t>
            </a:r>
          </a:p>
          <a:p>
            <a:r>
              <a:rPr lang="es-CL" dirty="0"/>
              <a:t>Prof. Claudia </a:t>
            </a:r>
            <a:r>
              <a:rPr lang="es-CL" dirty="0" err="1"/>
              <a:t>Coñuecar</a:t>
            </a:r>
            <a:endParaRPr lang="es-CL" dirty="0"/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6912"/>
            <a:ext cx="86409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ía Mundial del A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72350" y="2216566"/>
            <a:ext cx="6198146" cy="22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0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bujos Faciles para Niños - Rincon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365654" cy="590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0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PLAZO DE ENTREGA: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780928"/>
            <a:ext cx="6777317" cy="3508977"/>
          </a:xfrm>
        </p:spPr>
        <p:txBody>
          <a:bodyPr/>
          <a:lstStyle/>
          <a:p>
            <a:r>
              <a:rPr lang="es-CL" dirty="0"/>
              <a:t>Lunes 09 de Noviembre</a:t>
            </a:r>
          </a:p>
          <a:p>
            <a:r>
              <a:rPr lang="es-CL" dirty="0">
                <a:hlinkClick r:id="rId2"/>
              </a:rPr>
              <a:t>cconuecar@emmanuel.cl</a:t>
            </a:r>
            <a:endParaRPr lang="es-CL" dirty="0"/>
          </a:p>
          <a:p>
            <a:r>
              <a:rPr lang="es-CL" dirty="0" err="1"/>
              <a:t>Whatsapp</a:t>
            </a:r>
            <a:r>
              <a:rPr lang="es-CL" dirty="0"/>
              <a:t>: +569 78961502</a:t>
            </a:r>
          </a:p>
          <a:p>
            <a:r>
              <a:rPr lang="es-CL" dirty="0"/>
              <a:t>Indicar Nombre y Curso</a:t>
            </a:r>
          </a:p>
          <a:p>
            <a:r>
              <a:rPr lang="es-CL" dirty="0"/>
              <a:t>Buzón de Tareas</a:t>
            </a:r>
          </a:p>
        </p:txBody>
      </p:sp>
    </p:spTree>
    <p:extLst>
      <p:ext uri="{BB962C8B-B14F-4D97-AF65-F5344CB8AC3E}">
        <p14:creationId xmlns:p14="http://schemas.microsoft.com/office/powerpoint/2010/main" val="244900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es-CL" dirty="0"/>
              <a:t>Elementos del Arte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L" dirty="0"/>
              <a:t>Son un grupo de aspectos que componen una obra de arte</a:t>
            </a:r>
          </a:p>
          <a:p>
            <a:pPr>
              <a:lnSpc>
                <a:spcPct val="150000"/>
              </a:lnSpc>
            </a:pPr>
            <a:r>
              <a:rPr lang="es-CL" dirty="0"/>
              <a:t>Los artistas trabajan dos o más formas de los elementos artísticos</a:t>
            </a:r>
          </a:p>
          <a:p>
            <a:pPr>
              <a:lnSpc>
                <a:spcPct val="150000"/>
              </a:lnSpc>
            </a:pPr>
            <a:r>
              <a:rPr lang="es-CL" dirty="0"/>
              <a:t>Estos elementos están presentes en la vida cotidiana</a:t>
            </a:r>
          </a:p>
        </p:txBody>
      </p:sp>
    </p:spTree>
    <p:extLst>
      <p:ext uri="{BB962C8B-B14F-4D97-AF65-F5344CB8AC3E}">
        <p14:creationId xmlns:p14="http://schemas.microsoft.com/office/powerpoint/2010/main" val="60619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es-CL" dirty="0"/>
              <a:t>Elementos del Arte: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/>
          </a:p>
          <a:p>
            <a:r>
              <a:rPr lang="es-CL" dirty="0"/>
              <a:t>Líneas</a:t>
            </a:r>
          </a:p>
          <a:p>
            <a:r>
              <a:rPr lang="es-CL" dirty="0"/>
              <a:t>Puntos</a:t>
            </a:r>
          </a:p>
          <a:p>
            <a:r>
              <a:rPr lang="es-CL" dirty="0"/>
              <a:t>Textura</a:t>
            </a:r>
          </a:p>
          <a:p>
            <a:r>
              <a:rPr lang="es-CL" dirty="0"/>
              <a:t>Forma</a:t>
            </a:r>
          </a:p>
          <a:p>
            <a:r>
              <a:rPr lang="es-CL" dirty="0"/>
              <a:t>Color</a:t>
            </a:r>
          </a:p>
          <a:p>
            <a:r>
              <a:rPr lang="es-CL" dirty="0"/>
              <a:t>Espacio</a:t>
            </a:r>
          </a:p>
        </p:txBody>
      </p:sp>
      <p:pic>
        <p:nvPicPr>
          <p:cNvPr id="2050" name="Picture 2" descr="Hand drawn art studio element collection |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3370362" cy="33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5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r>
              <a:rPr lang="es-CL" dirty="0"/>
              <a:t>Textura: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88840"/>
            <a:ext cx="6921217" cy="38437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dirty="0"/>
              <a:t>La </a:t>
            </a:r>
            <a:r>
              <a:rPr lang="es-ES" b="1" dirty="0"/>
              <a:t>textura</a:t>
            </a:r>
            <a:r>
              <a:rPr lang="es-ES" dirty="0"/>
              <a:t> es un </a:t>
            </a:r>
            <a:r>
              <a:rPr lang="es-ES" b="1" dirty="0"/>
              <a:t>elemento</a:t>
            </a:r>
            <a:r>
              <a:rPr lang="es-ES" dirty="0"/>
              <a:t> que se refiere a la superficie de una figura.</a:t>
            </a:r>
          </a:p>
          <a:p>
            <a:pPr>
              <a:lnSpc>
                <a:spcPct val="150000"/>
              </a:lnSpc>
            </a:pPr>
            <a:r>
              <a:rPr lang="es-ES" dirty="0"/>
              <a:t>Es el tratamiento que puede darse a una superficie a través de los materiales.</a:t>
            </a:r>
          </a:p>
          <a:p>
            <a:pPr>
              <a:lnSpc>
                <a:spcPct val="150000"/>
              </a:lnSpc>
            </a:pPr>
            <a:r>
              <a:rPr lang="es-ES" dirty="0"/>
              <a:t>La textura es expresiva, significativa y trasmite de por sí reacciones variables en el espectador, las que son utilizadas por los artistas.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999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TEX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31421"/>
            <a:ext cx="7416824" cy="556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9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ducaciónVisualyplástica: Textu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0" y="404664"/>
            <a:ext cx="427968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EMENTOS BASICOS DE LA COMPOSICION :: Ludi-a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8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lases de Artística. Prof. Riva: junio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590928" cy="613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8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Actividad de Trabajo Textura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844824"/>
            <a:ext cx="7344816" cy="4248472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s-CL" dirty="0"/>
              <a:t>Para trabajar la textura debes reunir cualquiera de estos elementos:</a:t>
            </a:r>
          </a:p>
          <a:p>
            <a:pPr marL="68580" indent="0">
              <a:buNone/>
            </a:pPr>
            <a:endParaRPr lang="es-CL" dirty="0"/>
          </a:p>
          <a:p>
            <a:r>
              <a:rPr lang="es-CL" dirty="0"/>
              <a:t>Piedrecitas</a:t>
            </a:r>
          </a:p>
          <a:p>
            <a:r>
              <a:rPr lang="es-CL" dirty="0"/>
              <a:t>Palos de helado</a:t>
            </a:r>
          </a:p>
          <a:p>
            <a:r>
              <a:rPr lang="es-CL" dirty="0"/>
              <a:t>Palos de fósforos</a:t>
            </a:r>
          </a:p>
          <a:p>
            <a:r>
              <a:rPr lang="es-CL" dirty="0"/>
              <a:t>Lana</a:t>
            </a:r>
          </a:p>
          <a:p>
            <a:r>
              <a:rPr lang="es-CL" dirty="0"/>
              <a:t>Fideos</a:t>
            </a:r>
          </a:p>
          <a:p>
            <a:r>
              <a:rPr lang="es-CL" dirty="0"/>
              <a:t>Arena</a:t>
            </a:r>
          </a:p>
          <a:p>
            <a:r>
              <a:rPr lang="es-CL" dirty="0"/>
              <a:t>Botones</a:t>
            </a:r>
          </a:p>
          <a:p>
            <a:r>
              <a:rPr lang="es-CL" dirty="0"/>
              <a:t>Plasticina</a:t>
            </a:r>
          </a:p>
        </p:txBody>
      </p:sp>
    </p:spTree>
    <p:extLst>
      <p:ext uri="{BB962C8B-B14F-4D97-AF65-F5344CB8AC3E}">
        <p14:creationId xmlns:p14="http://schemas.microsoft.com/office/powerpoint/2010/main" val="22601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88963" cy="973912"/>
          </a:xfrm>
        </p:spPr>
        <p:txBody>
          <a:bodyPr>
            <a:noAutofit/>
          </a:bodyPr>
          <a:lstStyle/>
          <a:p>
            <a:r>
              <a:rPr lang="es-CL" sz="2400" dirty="0"/>
              <a:t>En el dibujo de la “Ballena” coloca una de las texturas descritas en la Diapositiva anterior. Ejemplo: Fideos, Plasticina, botones…</a:t>
            </a:r>
          </a:p>
        </p:txBody>
      </p:sp>
      <p:pic>
        <p:nvPicPr>
          <p:cNvPr id="4098" name="Picture 2" descr="Dibuja con botones | Arte de botones, Manualidades, Artesanías d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3357"/>
            <a:ext cx="2251441" cy="30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s 25 mejores imágenes de manualidades fideos | Manualidad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607940" cy="192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61 mejores opciones de Arte con semillas en 2020 | Semilla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1" y="2646429"/>
            <a:ext cx="22479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15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</TotalTime>
  <Words>191</Words>
  <Application>Microsoft Office PowerPoint</Application>
  <PresentationFormat>Presentación en pantalla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Austin</vt:lpstr>
      <vt:lpstr>Clases de Educación Artística</vt:lpstr>
      <vt:lpstr>Elementos del Arte</vt:lpstr>
      <vt:lpstr>Elementos del Arte:</vt:lpstr>
      <vt:lpstr>Textura:</vt:lpstr>
      <vt:lpstr>Presentación de PowerPoint</vt:lpstr>
      <vt:lpstr>Presentación de PowerPoint</vt:lpstr>
      <vt:lpstr>Presentación de PowerPoint</vt:lpstr>
      <vt:lpstr>Actividad de Trabajo Textura</vt:lpstr>
      <vt:lpstr>En el dibujo de la “Ballena” coloca una de las texturas descritas en la Diapositiva anterior. Ejemplo: Fideos, Plasticina, botones…</vt:lpstr>
      <vt:lpstr>Presentación de PowerPoint</vt:lpstr>
      <vt:lpstr>PLAZO DE ENTREGA: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Educación Artística</dc:title>
  <dc:creator>Sala Enlace</dc:creator>
  <cp:lastModifiedBy>Claudia Coñuecar</cp:lastModifiedBy>
  <cp:revision>8</cp:revision>
  <dcterms:created xsi:type="dcterms:W3CDTF">2020-05-06T23:15:12Z</dcterms:created>
  <dcterms:modified xsi:type="dcterms:W3CDTF">2020-11-02T14:47:04Z</dcterms:modified>
</cp:coreProperties>
</file>