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  <p:sldId id="261" r:id="rId4"/>
    <p:sldId id="263" r:id="rId5"/>
    <p:sldId id="264" r:id="rId6"/>
    <p:sldId id="265" r:id="rId7"/>
    <p:sldId id="266" r:id="rId8"/>
    <p:sldId id="260" r:id="rId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udia Coñuecar" userId="40a48c7a74c5fee3" providerId="LiveId" clId="{3F3DA945-75EF-4789-90B7-3610E1F906E9}"/>
    <pc:docChg chg="modSld">
      <pc:chgData name="Claudia Coñuecar" userId="40a48c7a74c5fee3" providerId="LiveId" clId="{3F3DA945-75EF-4789-90B7-3610E1F906E9}" dt="2020-11-02T14:44:33.685" v="100" actId="20577"/>
      <pc:docMkLst>
        <pc:docMk/>
      </pc:docMkLst>
      <pc:sldChg chg="modSp mod">
        <pc:chgData name="Claudia Coñuecar" userId="40a48c7a74c5fee3" providerId="LiveId" clId="{3F3DA945-75EF-4789-90B7-3610E1F906E9}" dt="2020-11-02T14:44:33.685" v="100" actId="20577"/>
        <pc:sldMkLst>
          <pc:docMk/>
          <pc:sldMk cId="548525323" sldId="260"/>
        </pc:sldMkLst>
        <pc:spChg chg="mod">
          <ac:chgData name="Claudia Coñuecar" userId="40a48c7a74c5fee3" providerId="LiveId" clId="{3F3DA945-75EF-4789-90B7-3610E1F906E9}" dt="2020-11-02T14:44:33.685" v="100" actId="20577"/>
          <ac:spMkLst>
            <pc:docMk/>
            <pc:sldMk cId="548525323" sldId="260"/>
            <ac:spMk id="3" creationId="{00000000-0000-0000-0000-000000000000}"/>
          </ac:spMkLst>
        </pc:spChg>
      </pc:sldChg>
      <pc:sldChg chg="modSp mod">
        <pc:chgData name="Claudia Coñuecar" userId="40a48c7a74c5fee3" providerId="LiveId" clId="{3F3DA945-75EF-4789-90B7-3610E1F906E9}" dt="2020-11-02T14:42:28.290" v="79" actId="6549"/>
        <pc:sldMkLst>
          <pc:docMk/>
          <pc:sldMk cId="4240974120" sldId="266"/>
        </pc:sldMkLst>
        <pc:spChg chg="mod">
          <ac:chgData name="Claudia Coñuecar" userId="40a48c7a74c5fee3" providerId="LiveId" clId="{3F3DA945-75EF-4789-90B7-3610E1F906E9}" dt="2020-11-02T14:42:28.290" v="79" actId="6549"/>
          <ac:spMkLst>
            <pc:docMk/>
            <pc:sldMk cId="4240974120" sldId="26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F3F7-7B2A-4359-8BD3-03C8CC261842}" type="datetimeFigureOut">
              <a:rPr lang="es-CL" smtClean="0"/>
              <a:t>02-11-2020</a:t>
            </a:fld>
            <a:endParaRPr lang="es-CL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880B-ACAA-4B30-80E5-21CC7210B45B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F3F7-7B2A-4359-8BD3-03C8CC261842}" type="datetimeFigureOut">
              <a:rPr lang="es-CL" smtClean="0"/>
              <a:t>02-11-2020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880B-ACAA-4B30-80E5-21CC7210B45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F3F7-7B2A-4359-8BD3-03C8CC261842}" type="datetimeFigureOut">
              <a:rPr lang="es-CL" smtClean="0"/>
              <a:t>02-11-2020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880B-ACAA-4B30-80E5-21CC7210B45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F3F7-7B2A-4359-8BD3-03C8CC261842}" type="datetimeFigureOut">
              <a:rPr lang="es-CL" smtClean="0"/>
              <a:t>02-11-2020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880B-ACAA-4B30-80E5-21CC7210B45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F3F7-7B2A-4359-8BD3-03C8CC261842}" type="datetimeFigureOut">
              <a:rPr lang="es-CL" smtClean="0"/>
              <a:t>02-11-2020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880B-ACAA-4B30-80E5-21CC7210B45B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F3F7-7B2A-4359-8BD3-03C8CC261842}" type="datetimeFigureOut">
              <a:rPr lang="es-CL" smtClean="0"/>
              <a:t>02-11-2020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880B-ACAA-4B30-80E5-21CC7210B45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F3F7-7B2A-4359-8BD3-03C8CC261842}" type="datetimeFigureOut">
              <a:rPr lang="es-CL" smtClean="0"/>
              <a:t>02-11-2020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880B-ACAA-4B30-80E5-21CC7210B45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F3F7-7B2A-4359-8BD3-03C8CC261842}" type="datetimeFigureOut">
              <a:rPr lang="es-CL" smtClean="0"/>
              <a:t>02-11-2020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880B-ACAA-4B30-80E5-21CC7210B45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F3F7-7B2A-4359-8BD3-03C8CC261842}" type="datetimeFigureOut">
              <a:rPr lang="es-CL" smtClean="0"/>
              <a:t>02-11-2020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880B-ACAA-4B30-80E5-21CC7210B45B}" type="slidenum">
              <a:rPr lang="es-CL" smtClean="0"/>
              <a:t>‹Nº›</a:t>
            </a:fld>
            <a:endParaRPr lang="es-CL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F3F7-7B2A-4359-8BD3-03C8CC261842}" type="datetimeFigureOut">
              <a:rPr lang="es-CL" smtClean="0"/>
              <a:t>02-11-2020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880B-ACAA-4B30-80E5-21CC7210B45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F3F7-7B2A-4359-8BD3-03C8CC261842}" type="datetimeFigureOut">
              <a:rPr lang="es-CL" smtClean="0"/>
              <a:t>02-11-2020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880B-ACAA-4B30-80E5-21CC7210B45B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242F3F7-7B2A-4359-8BD3-03C8CC261842}" type="datetimeFigureOut">
              <a:rPr lang="es-CL" smtClean="0"/>
              <a:t>02-11-2020</a:t>
            </a:fld>
            <a:endParaRPr lang="es-C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C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059880B-ACAA-4B30-80E5-21CC7210B45B}" type="slidenum">
              <a:rPr lang="es-CL" smtClean="0"/>
              <a:t>‹Nº›</a:t>
            </a:fld>
            <a:endParaRPr lang="es-CL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youtu.be/P_v0i_J9HS0?t=14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mailto:cconuecar@emmanuel.c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2204864"/>
            <a:ext cx="7102382" cy="2150095"/>
          </a:xfrm>
        </p:spPr>
        <p:txBody>
          <a:bodyPr/>
          <a:lstStyle/>
          <a:p>
            <a:r>
              <a:rPr lang="es-CL" dirty="0"/>
              <a:t>  Clases de Música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07704" y="1916832"/>
            <a:ext cx="7406640" cy="1752600"/>
          </a:xfrm>
        </p:spPr>
        <p:txBody>
          <a:bodyPr/>
          <a:lstStyle/>
          <a:p>
            <a:r>
              <a:rPr lang="es-CL" b="1" dirty="0">
                <a:solidFill>
                  <a:schemeClr val="tx1"/>
                </a:solidFill>
              </a:rPr>
              <a:t>6° Año Básico</a:t>
            </a:r>
          </a:p>
          <a:p>
            <a:r>
              <a:rPr lang="es-CL" dirty="0"/>
              <a:t>Prof. Claudia Coñuecar</a:t>
            </a:r>
          </a:p>
        </p:txBody>
      </p:sp>
      <p:pic>
        <p:nvPicPr>
          <p:cNvPr id="4" name="3 Imagen" descr="Colegio Cristiano Emmanuel - Admisión 2019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9337" y="465138"/>
            <a:ext cx="864096" cy="10801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AutoShape 2" descr="Anime Dibujo Musica Y Mas - Posts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>
              <a:solidFill>
                <a:srgbClr val="2F2B20"/>
              </a:solidFill>
            </a:endParaRPr>
          </a:p>
        </p:txBody>
      </p:sp>
      <p:sp>
        <p:nvSpPr>
          <p:cNvPr id="6" name="AutoShape 4" descr="Anime Dibujo Musica Y Mas - Posts | Faceboo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>
              <a:solidFill>
                <a:srgbClr val="2F2B20"/>
              </a:solidFill>
            </a:endParaRPr>
          </a:p>
        </p:txBody>
      </p:sp>
      <p:sp>
        <p:nvSpPr>
          <p:cNvPr id="7" name="AutoShape 14" descr="Musica, Dibujos, Poesia y Buena Onda - Home | Facebook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>
              <a:solidFill>
                <a:srgbClr val="2F2B20"/>
              </a:solidFill>
            </a:endParaRPr>
          </a:p>
        </p:txBody>
      </p:sp>
      <p:pic>
        <p:nvPicPr>
          <p:cNvPr id="1040" name="Picture 16" descr="dibujos de notas musicales a lapiz - Buscar con Google | Notas ...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2066242" cy="1652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675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1772816"/>
            <a:ext cx="7498080" cy="48006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s-CL" dirty="0"/>
              <a:t>Cuando se escucha música ella penetra en nuestras emociones y a veces nos producen tristeza, alegría, dolor, esperanza, ira, rabia, melancolía, etc.</a:t>
            </a:r>
          </a:p>
          <a:p>
            <a:pPr algn="just">
              <a:lnSpc>
                <a:spcPct val="150000"/>
              </a:lnSpc>
            </a:pPr>
            <a:r>
              <a:rPr lang="es-CL" dirty="0"/>
              <a:t>En la audición se tratará la “Alegría”</a:t>
            </a:r>
            <a:r>
              <a:rPr lang="es-CL" i="1" dirty="0"/>
              <a:t> </a:t>
            </a:r>
            <a:r>
              <a:rPr lang="es-CL" dirty="0"/>
              <a:t>y como se expresa en la música.</a:t>
            </a:r>
          </a:p>
          <a:p>
            <a:endParaRPr lang="es-C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60648"/>
            <a:ext cx="7772400" cy="140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884718"/>
            <a:ext cx="3384451" cy="1120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726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1052736"/>
            <a:ext cx="7498080" cy="504056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s-ES" b="1" dirty="0"/>
              <a:t>Escuchar música</a:t>
            </a:r>
            <a:r>
              <a:rPr lang="es-ES" dirty="0"/>
              <a:t> provoca una gran variedad de estímulos cerebrales que influyen directamente en aspectos importantes de la vida como el control de la ansiedad o la fatiga. Además, puede ayudar a rebajar los niveles de cortisol, la hormona relacionada con el estrés…</a:t>
            </a:r>
            <a:endParaRPr lang="es-C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0232" y="116632"/>
            <a:ext cx="1561356" cy="1176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0249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s-ES" dirty="0"/>
              <a:t>…contribuye a reducir el dolor, al liberar endorfinas, que actúan como analgésicos naturales, ayuda en desórdenes neurológicos como el Alzheimer, Parkinson o Autismo, además de que aumenta la comunicación neuronal, la elasticidad, la plasticidad, fortalece el sistema inmunológico. </a:t>
            </a:r>
            <a:endParaRPr lang="es-CL" dirty="0"/>
          </a:p>
          <a:p>
            <a:endParaRPr lang="es-C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0" y="1340768"/>
            <a:ext cx="176194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2558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Actividad Musical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Escucha el video ”</a:t>
            </a:r>
            <a:r>
              <a:rPr lang="es-CL" dirty="0" err="1"/>
              <a:t>Jilakata</a:t>
            </a:r>
            <a:r>
              <a:rPr lang="es-CL" dirty="0"/>
              <a:t> y la llamita”</a:t>
            </a:r>
          </a:p>
          <a:p>
            <a:r>
              <a:rPr lang="es-CL" dirty="0">
                <a:hlinkClick r:id="rId2"/>
              </a:rPr>
              <a:t>https://youtu.be/P_v0i_J9HS0?t=145</a:t>
            </a:r>
            <a:endParaRPr lang="es-CL" dirty="0"/>
          </a:p>
          <a:p>
            <a:r>
              <a:rPr lang="es-CL" dirty="0"/>
              <a:t>Este trabajo lo puedes realizar en parejas o de forma individual</a:t>
            </a:r>
          </a:p>
          <a:p>
            <a:endParaRPr lang="es-C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73" y="4149080"/>
            <a:ext cx="3888432" cy="218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4607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3880" y="116632"/>
            <a:ext cx="8250120" cy="1143000"/>
          </a:xfrm>
        </p:spPr>
        <p:txBody>
          <a:bodyPr>
            <a:normAutofit fontScale="90000"/>
          </a:bodyPr>
          <a:lstStyle/>
          <a:p>
            <a:r>
              <a:rPr lang="es-CL" dirty="0"/>
              <a:t>Responde las siguientes preguntas: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1447800"/>
            <a:ext cx="7992888" cy="4800600"/>
          </a:xfrm>
        </p:spPr>
        <p:txBody>
          <a:bodyPr>
            <a:normAutofit/>
          </a:bodyPr>
          <a:lstStyle/>
          <a:p>
            <a:pPr marL="596646" indent="-514350">
              <a:lnSpc>
                <a:spcPct val="150000"/>
              </a:lnSpc>
              <a:buFont typeface="+mj-lt"/>
              <a:buAutoNum type="arabicPeriod"/>
            </a:pPr>
            <a:r>
              <a:rPr lang="es-CL" dirty="0"/>
              <a:t>¿Qué animalito despierta al </a:t>
            </a:r>
            <a:r>
              <a:rPr lang="es-CL" dirty="0" err="1"/>
              <a:t>Jilakata</a:t>
            </a:r>
            <a:r>
              <a:rPr lang="es-CL" dirty="0"/>
              <a:t>?</a:t>
            </a:r>
          </a:p>
          <a:p>
            <a:pPr marL="596646" indent="-514350">
              <a:lnSpc>
                <a:spcPct val="150000"/>
              </a:lnSpc>
              <a:buFont typeface="+mj-lt"/>
              <a:buAutoNum type="arabicPeriod"/>
            </a:pPr>
            <a:r>
              <a:rPr lang="es-CL" dirty="0"/>
              <a:t>¿Con qué adorna el </a:t>
            </a:r>
            <a:r>
              <a:rPr lang="es-CL" dirty="0" err="1"/>
              <a:t>Jilakata</a:t>
            </a:r>
            <a:r>
              <a:rPr lang="es-CL" dirty="0"/>
              <a:t> las orejas de la llamita?</a:t>
            </a:r>
          </a:p>
          <a:p>
            <a:pPr marL="596646" indent="-514350">
              <a:lnSpc>
                <a:spcPct val="150000"/>
              </a:lnSpc>
              <a:buFont typeface="+mj-lt"/>
              <a:buAutoNum type="arabicPeriod"/>
            </a:pPr>
            <a:r>
              <a:rPr lang="es-CL" dirty="0"/>
              <a:t>¿A dónde lleva a pasear la llamita?</a:t>
            </a:r>
          </a:p>
          <a:p>
            <a:endParaRPr lang="es-C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0156" y="4869160"/>
            <a:ext cx="1787771" cy="178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2467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Preguntas…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17676" y="1528695"/>
            <a:ext cx="7498080" cy="4800600"/>
          </a:xfrm>
        </p:spPr>
        <p:txBody>
          <a:bodyPr/>
          <a:lstStyle/>
          <a:p>
            <a:pPr marL="82296" indent="0">
              <a:lnSpc>
                <a:spcPct val="150000"/>
              </a:lnSpc>
              <a:buNone/>
            </a:pPr>
            <a:r>
              <a:rPr lang="es-CL" dirty="0"/>
              <a:t>4.-¿Qué pasó con la llama a medianoche?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s-CL" dirty="0"/>
              <a:t>5.- ¿Qué sucede con el </a:t>
            </a:r>
            <a:r>
              <a:rPr lang="es-CL" dirty="0" err="1"/>
              <a:t>Jilakata</a:t>
            </a:r>
            <a:r>
              <a:rPr lang="es-CL" dirty="0"/>
              <a:t> en la mañana?</a:t>
            </a:r>
          </a:p>
          <a:p>
            <a:pPr marL="596646" indent="-514350">
              <a:lnSpc>
                <a:spcPct val="150000"/>
              </a:lnSpc>
              <a:buFont typeface="+mj-lt"/>
              <a:buAutoNum type="arabicPeriod" startAt="6"/>
            </a:pPr>
            <a:r>
              <a:rPr lang="es-CL" dirty="0"/>
              <a:t>¿Qué instrumentos escuchas?</a:t>
            </a:r>
          </a:p>
          <a:p>
            <a:pPr marL="596646" indent="-514350">
              <a:lnSpc>
                <a:spcPct val="150000"/>
              </a:lnSpc>
              <a:buFont typeface="+mj-lt"/>
              <a:buAutoNum type="arabicPeriod" startAt="6"/>
            </a:pPr>
            <a:r>
              <a:rPr lang="es-CL" dirty="0"/>
              <a:t>¿Es una melodía lenta o rápida?</a:t>
            </a:r>
          </a:p>
          <a:p>
            <a:endParaRPr lang="es-CL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AAE4E5"/>
              </a:clrFrom>
              <a:clrTo>
                <a:srgbClr val="AAE4E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86625"/>
            <a:ext cx="960622" cy="135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72816"/>
            <a:ext cx="13239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0974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Información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PLAZO DE ENTREGA:</a:t>
            </a:r>
          </a:p>
          <a:p>
            <a:r>
              <a:rPr lang="es-CL" dirty="0"/>
              <a:t>Lunes 06 de Noviembre</a:t>
            </a:r>
          </a:p>
          <a:p>
            <a:r>
              <a:rPr lang="es-CL" dirty="0"/>
              <a:t>Indicar </a:t>
            </a:r>
            <a:r>
              <a:rPr lang="es-CL" b="1" dirty="0"/>
              <a:t>NOMBRE Y CURSO </a:t>
            </a:r>
            <a:r>
              <a:rPr lang="es-CL" dirty="0"/>
              <a:t>CUANDO SE ENVÍE LA TAREA </a:t>
            </a:r>
          </a:p>
          <a:p>
            <a:r>
              <a:rPr lang="es-CL" dirty="0"/>
              <a:t>Correo: </a:t>
            </a:r>
            <a:r>
              <a:rPr lang="es-CL" dirty="0">
                <a:hlinkClick r:id="rId2"/>
              </a:rPr>
              <a:t>cconuecar@emmanuel.cl</a:t>
            </a:r>
            <a:endParaRPr lang="es-CL" dirty="0"/>
          </a:p>
          <a:p>
            <a:r>
              <a:rPr lang="es-CL" dirty="0" err="1"/>
              <a:t>Whatsapp</a:t>
            </a:r>
            <a:r>
              <a:rPr lang="es-CL" dirty="0"/>
              <a:t> de consultas: +569 78961502</a:t>
            </a:r>
          </a:p>
          <a:p>
            <a:r>
              <a:rPr lang="es-CL" dirty="0"/>
              <a:t>Buzón de tareas en página del colegio</a:t>
            </a:r>
          </a:p>
          <a:p>
            <a:endParaRPr lang="es-C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60648"/>
            <a:ext cx="2843807" cy="1599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85253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243</TotalTime>
  <Words>299</Words>
  <Application>Microsoft Office PowerPoint</Application>
  <PresentationFormat>Presentación en pantalla (4:3)</PresentationFormat>
  <Paragraphs>27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Gill Sans MT</vt:lpstr>
      <vt:lpstr>Verdana</vt:lpstr>
      <vt:lpstr>Wingdings 2</vt:lpstr>
      <vt:lpstr>Solsticio</vt:lpstr>
      <vt:lpstr>  Clases de Música</vt:lpstr>
      <vt:lpstr>Presentación de PowerPoint</vt:lpstr>
      <vt:lpstr>Presentación de PowerPoint</vt:lpstr>
      <vt:lpstr>Presentación de PowerPoint</vt:lpstr>
      <vt:lpstr>Actividad Musical</vt:lpstr>
      <vt:lpstr>Responde las siguientes preguntas:</vt:lpstr>
      <vt:lpstr>Preguntas…</vt:lpstr>
      <vt:lpstr>Información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Clases de Música</dc:title>
  <dc:creator>Sala Enlace</dc:creator>
  <cp:lastModifiedBy>Claudia Coñuecar</cp:lastModifiedBy>
  <cp:revision>9</cp:revision>
  <dcterms:created xsi:type="dcterms:W3CDTF">2020-07-03T20:40:27Z</dcterms:created>
  <dcterms:modified xsi:type="dcterms:W3CDTF">2020-11-02T14:44:37Z</dcterms:modified>
</cp:coreProperties>
</file>