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8" r:id="rId3"/>
    <p:sldId id="260" r:id="rId4"/>
    <p:sldId id="265" r:id="rId5"/>
    <p:sldId id="266" r:id="rId6"/>
    <p:sldId id="268" r:id="rId7"/>
    <p:sldId id="273" r:id="rId8"/>
    <p:sldId id="269" r:id="rId9"/>
    <p:sldId id="274" r:id="rId10"/>
    <p:sldId id="275" r:id="rId11"/>
    <p:sldId id="276" r:id="rId12"/>
    <p:sldId id="280" r:id="rId13"/>
    <p:sldId id="277" r:id="rId14"/>
    <p:sldId id="281" r:id="rId15"/>
    <p:sldId id="278" r:id="rId16"/>
    <p:sldId id="282" r:id="rId17"/>
    <p:sldId id="279" r:id="rId18"/>
    <p:sldId id="283" r:id="rId19"/>
    <p:sldId id="286" r:id="rId20"/>
    <p:sldId id="284" r:id="rId21"/>
    <p:sldId id="285" r:id="rId22"/>
    <p:sldId id="272" r:id="rId2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C4C85E-8978-47A3-A8AB-374347C05B3C}" v="18" dt="2020-10-31T14:46:29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ñuecar" userId="40a48c7a74c5fee3" providerId="LiveId" clId="{B7C4C85E-8978-47A3-A8AB-374347C05B3C}"/>
    <pc:docChg chg="undo custSel mod addSld delSld modSld sldOrd">
      <pc:chgData name="Claudia Coñuecar" userId="40a48c7a74c5fee3" providerId="LiveId" clId="{B7C4C85E-8978-47A3-A8AB-374347C05B3C}" dt="2020-11-01T13:49:50.081" v="1426" actId="5793"/>
      <pc:docMkLst>
        <pc:docMk/>
      </pc:docMkLst>
      <pc:sldChg chg="modSp mod">
        <pc:chgData name="Claudia Coñuecar" userId="40a48c7a74c5fee3" providerId="LiveId" clId="{B7C4C85E-8978-47A3-A8AB-374347C05B3C}" dt="2020-11-01T13:44:26.857" v="1311" actId="1076"/>
        <pc:sldMkLst>
          <pc:docMk/>
          <pc:sldMk cId="1899219222" sldId="256"/>
        </pc:sldMkLst>
        <pc:spChg chg="mod">
          <ac:chgData name="Claudia Coñuecar" userId="40a48c7a74c5fee3" providerId="LiveId" clId="{B7C4C85E-8978-47A3-A8AB-374347C05B3C}" dt="2020-11-01T13:44:26.857" v="1311" actId="1076"/>
          <ac:spMkLst>
            <pc:docMk/>
            <pc:sldMk cId="1899219222" sldId="256"/>
            <ac:spMk id="3" creationId="{DF08BD1D-356B-43AA-8EE5-16F18C9F8E8E}"/>
          </ac:spMkLst>
        </pc:spChg>
      </pc:sldChg>
      <pc:sldChg chg="modSp del mod">
        <pc:chgData name="Claudia Coñuecar" userId="40a48c7a74c5fee3" providerId="LiveId" clId="{B7C4C85E-8978-47A3-A8AB-374347C05B3C}" dt="2020-10-31T14:13:42.918" v="2"/>
        <pc:sldMkLst>
          <pc:docMk/>
          <pc:sldMk cId="3881124299" sldId="257"/>
        </pc:sldMkLst>
        <pc:spChg chg="mod">
          <ac:chgData name="Claudia Coñuecar" userId="40a48c7a74c5fee3" providerId="LiveId" clId="{B7C4C85E-8978-47A3-A8AB-374347C05B3C}" dt="2020-10-31T14:13:42.918" v="2"/>
          <ac:spMkLst>
            <pc:docMk/>
            <pc:sldMk cId="3881124299" sldId="257"/>
            <ac:spMk id="3" creationId="{4073B427-EAD9-4E34-B42B-A25B36D2AE6A}"/>
          </ac:spMkLst>
        </pc:spChg>
      </pc:sldChg>
      <pc:sldChg chg="addSp modSp mod setBg">
        <pc:chgData name="Claudia Coñuecar" userId="40a48c7a74c5fee3" providerId="LiveId" clId="{B7C4C85E-8978-47A3-A8AB-374347C05B3C}" dt="2020-10-31T14:15:36.021" v="11" actId="255"/>
        <pc:sldMkLst>
          <pc:docMk/>
          <pc:sldMk cId="267219994" sldId="258"/>
        </pc:sldMkLst>
        <pc:spChg chg="mod">
          <ac:chgData name="Claudia Coñuecar" userId="40a48c7a74c5fee3" providerId="LiveId" clId="{B7C4C85E-8978-47A3-A8AB-374347C05B3C}" dt="2020-10-31T14:15:36.021" v="11" actId="255"/>
          <ac:spMkLst>
            <pc:docMk/>
            <pc:sldMk cId="267219994" sldId="258"/>
            <ac:spMk id="2" creationId="{00000000-0000-0000-0000-000000000000}"/>
          </ac:spMkLst>
        </pc:spChg>
        <pc:spChg chg="mod ord">
          <ac:chgData name="Claudia Coñuecar" userId="40a48c7a74c5fee3" providerId="LiveId" clId="{B7C4C85E-8978-47A3-A8AB-374347C05B3C}" dt="2020-10-31T14:15:26.206" v="10" actId="13900"/>
          <ac:spMkLst>
            <pc:docMk/>
            <pc:sldMk cId="267219994" sldId="258"/>
            <ac:spMk id="3" creationId="{00000000-0000-0000-0000-000000000000}"/>
          </ac:spMkLst>
        </pc:spChg>
        <pc:spChg chg="add">
          <ac:chgData name="Claudia Coñuecar" userId="40a48c7a74c5fee3" providerId="LiveId" clId="{B7C4C85E-8978-47A3-A8AB-374347C05B3C}" dt="2020-10-31T14:15:12.540" v="7" actId="26606"/>
          <ac:spMkLst>
            <pc:docMk/>
            <pc:sldMk cId="267219994" sldId="258"/>
            <ac:spMk id="9" creationId="{A2679492-7988-4050-9056-542444452411}"/>
          </ac:spMkLst>
        </pc:spChg>
        <pc:spChg chg="add">
          <ac:chgData name="Claudia Coñuecar" userId="40a48c7a74c5fee3" providerId="LiveId" clId="{B7C4C85E-8978-47A3-A8AB-374347C05B3C}" dt="2020-10-31T14:15:12.540" v="7" actId="26606"/>
          <ac:spMkLst>
            <pc:docMk/>
            <pc:sldMk cId="267219994" sldId="258"/>
            <ac:spMk id="11" creationId="{B091B163-7D61-4891-ABCF-5C13D9C418D0}"/>
          </ac:spMkLst>
        </pc:spChg>
        <pc:picChg chg="mod">
          <ac:chgData name="Claudia Coñuecar" userId="40a48c7a74c5fee3" providerId="LiveId" clId="{B7C4C85E-8978-47A3-A8AB-374347C05B3C}" dt="2020-10-31T14:15:12.540" v="7" actId="26606"/>
          <ac:picMkLst>
            <pc:docMk/>
            <pc:sldMk cId="267219994" sldId="258"/>
            <ac:picMk id="4" creationId="{14936072-680D-4737-8D3D-B1B789C6C8F1}"/>
          </ac:picMkLst>
        </pc:picChg>
        <pc:cxnChg chg="add">
          <ac:chgData name="Claudia Coñuecar" userId="40a48c7a74c5fee3" providerId="LiveId" clId="{B7C4C85E-8978-47A3-A8AB-374347C05B3C}" dt="2020-10-31T14:15:12.540" v="7" actId="26606"/>
          <ac:cxnSpMkLst>
            <pc:docMk/>
            <pc:sldMk cId="267219994" sldId="258"/>
            <ac:cxnSpMk id="13" creationId="{C49DA8F6-BCC1-4447-B54C-57856834B94B}"/>
          </ac:cxnSpMkLst>
        </pc:cxnChg>
      </pc:sldChg>
      <pc:sldChg chg="modSp mod">
        <pc:chgData name="Claudia Coñuecar" userId="40a48c7a74c5fee3" providerId="LiveId" clId="{B7C4C85E-8978-47A3-A8AB-374347C05B3C}" dt="2020-10-31T14:15:44.915" v="12" actId="1076"/>
        <pc:sldMkLst>
          <pc:docMk/>
          <pc:sldMk cId="2626491991" sldId="260"/>
        </pc:sldMkLst>
        <pc:spChg chg="mod">
          <ac:chgData name="Claudia Coñuecar" userId="40a48c7a74c5fee3" providerId="LiveId" clId="{B7C4C85E-8978-47A3-A8AB-374347C05B3C}" dt="2020-10-31T14:15:44.915" v="12" actId="1076"/>
          <ac:spMkLst>
            <pc:docMk/>
            <pc:sldMk cId="2626491991" sldId="260"/>
            <ac:spMk id="2" creationId="{00000000-0000-0000-0000-000000000000}"/>
          </ac:spMkLst>
        </pc:spChg>
      </pc:sldChg>
      <pc:sldChg chg="modSp mod">
        <pc:chgData name="Claudia Coñuecar" userId="40a48c7a74c5fee3" providerId="LiveId" clId="{B7C4C85E-8978-47A3-A8AB-374347C05B3C}" dt="2020-10-31T14:15:50.777" v="13" actId="1076"/>
        <pc:sldMkLst>
          <pc:docMk/>
          <pc:sldMk cId="1069398378" sldId="265"/>
        </pc:sldMkLst>
        <pc:spChg chg="mod">
          <ac:chgData name="Claudia Coñuecar" userId="40a48c7a74c5fee3" providerId="LiveId" clId="{B7C4C85E-8978-47A3-A8AB-374347C05B3C}" dt="2020-10-31T14:15:50.777" v="13" actId="1076"/>
          <ac:spMkLst>
            <pc:docMk/>
            <pc:sldMk cId="1069398378" sldId="265"/>
            <ac:spMk id="2" creationId="{ED794110-8F33-4F33-A84F-611CD68D76BF}"/>
          </ac:spMkLst>
        </pc:spChg>
        <pc:spChg chg="mod">
          <ac:chgData name="Claudia Coñuecar" userId="40a48c7a74c5fee3" providerId="LiveId" clId="{B7C4C85E-8978-47A3-A8AB-374347C05B3C}" dt="2020-10-31T14:14:04.307" v="4" actId="27636"/>
          <ac:spMkLst>
            <pc:docMk/>
            <pc:sldMk cId="1069398378" sldId="265"/>
            <ac:spMk id="3" creationId="{B90E1FAA-1BC3-4CE0-9028-1B2AB490DB1B}"/>
          </ac:spMkLst>
        </pc:spChg>
      </pc:sldChg>
      <pc:sldChg chg="addSp modSp mod">
        <pc:chgData name="Claudia Coñuecar" userId="40a48c7a74c5fee3" providerId="LiveId" clId="{B7C4C85E-8978-47A3-A8AB-374347C05B3C}" dt="2020-10-31T14:17:42.495" v="35" actId="20577"/>
        <pc:sldMkLst>
          <pc:docMk/>
          <pc:sldMk cId="1003414101" sldId="268"/>
        </pc:sldMkLst>
        <pc:spChg chg="mod">
          <ac:chgData name="Claudia Coñuecar" userId="40a48c7a74c5fee3" providerId="LiveId" clId="{B7C4C85E-8978-47A3-A8AB-374347C05B3C}" dt="2020-10-31T14:16:03.271" v="14" actId="255"/>
          <ac:spMkLst>
            <pc:docMk/>
            <pc:sldMk cId="1003414101" sldId="268"/>
            <ac:spMk id="2" creationId="{A45663F0-3F72-444C-A511-29C43612FEE1}"/>
          </ac:spMkLst>
        </pc:spChg>
        <pc:spChg chg="mod">
          <ac:chgData name="Claudia Coñuecar" userId="40a48c7a74c5fee3" providerId="LiveId" clId="{B7C4C85E-8978-47A3-A8AB-374347C05B3C}" dt="2020-10-31T14:17:42.495" v="35" actId="20577"/>
          <ac:spMkLst>
            <pc:docMk/>
            <pc:sldMk cId="1003414101" sldId="268"/>
            <ac:spMk id="3" creationId="{EBDA1D30-C785-4629-96E5-DC13857AD1EC}"/>
          </ac:spMkLst>
        </pc:spChg>
        <pc:picChg chg="add mod">
          <ac:chgData name="Claudia Coñuecar" userId="40a48c7a74c5fee3" providerId="LiveId" clId="{B7C4C85E-8978-47A3-A8AB-374347C05B3C}" dt="2020-10-31T14:17:12.751" v="16" actId="1076"/>
          <ac:picMkLst>
            <pc:docMk/>
            <pc:sldMk cId="1003414101" sldId="268"/>
            <ac:picMk id="5" creationId="{CF55FAB0-76D3-4E92-93EA-C8E61DFBF05A}"/>
          </ac:picMkLst>
        </pc:picChg>
      </pc:sldChg>
      <pc:sldChg chg="addSp delSp modSp new mod setBg">
        <pc:chgData name="Claudia Coñuecar" userId="40a48c7a74c5fee3" providerId="LiveId" clId="{B7C4C85E-8978-47A3-A8AB-374347C05B3C}" dt="2020-10-31T14:21:38.331" v="51" actId="26606"/>
        <pc:sldMkLst>
          <pc:docMk/>
          <pc:sldMk cId="1229552070" sldId="269"/>
        </pc:sldMkLst>
        <pc:spChg chg="del">
          <ac:chgData name="Claudia Coñuecar" userId="40a48c7a74c5fee3" providerId="LiveId" clId="{B7C4C85E-8978-47A3-A8AB-374347C05B3C}" dt="2020-10-31T14:21:38.331" v="51" actId="26606"/>
          <ac:spMkLst>
            <pc:docMk/>
            <pc:sldMk cId="1229552070" sldId="269"/>
            <ac:spMk id="2" creationId="{61C76354-15E7-4562-BB5B-FEA66C45DE12}"/>
          </ac:spMkLst>
        </pc:spChg>
        <pc:spChg chg="del">
          <ac:chgData name="Claudia Coñuecar" userId="40a48c7a74c5fee3" providerId="LiveId" clId="{B7C4C85E-8978-47A3-A8AB-374347C05B3C}" dt="2020-10-31T14:21:38.331" v="51" actId="26606"/>
          <ac:spMkLst>
            <pc:docMk/>
            <pc:sldMk cId="1229552070" sldId="269"/>
            <ac:spMk id="3" creationId="{9ACC0ECE-474B-43A6-915E-0B62DE8D01FA}"/>
          </ac:spMkLst>
        </pc:spChg>
        <pc:spChg chg="add">
          <ac:chgData name="Claudia Coñuecar" userId="40a48c7a74c5fee3" providerId="LiveId" clId="{B7C4C85E-8978-47A3-A8AB-374347C05B3C}" dt="2020-10-31T14:21:38.331" v="51" actId="26606"/>
          <ac:spMkLst>
            <pc:docMk/>
            <pc:sldMk cId="1229552070" sldId="269"/>
            <ac:spMk id="12" creationId="{16B067B1-F4E5-4FDF-813D-C9E872E80075}"/>
          </ac:spMkLst>
        </pc:spChg>
        <pc:picChg chg="add del mod">
          <ac:chgData name="Claudia Coñuecar" userId="40a48c7a74c5fee3" providerId="LiveId" clId="{B7C4C85E-8978-47A3-A8AB-374347C05B3C}" dt="2020-10-31T14:21:26.645" v="49" actId="21"/>
          <ac:picMkLst>
            <pc:docMk/>
            <pc:sldMk cId="1229552070" sldId="269"/>
            <ac:picMk id="4" creationId="{A62203EF-045B-4EFD-8537-C21B0FF7C2BF}"/>
          </ac:picMkLst>
        </pc:picChg>
        <pc:picChg chg="add mod">
          <ac:chgData name="Claudia Coñuecar" userId="40a48c7a74c5fee3" providerId="LiveId" clId="{B7C4C85E-8978-47A3-A8AB-374347C05B3C}" dt="2020-10-31T14:21:38.331" v="51" actId="26606"/>
          <ac:picMkLst>
            <pc:docMk/>
            <pc:sldMk cId="1229552070" sldId="269"/>
            <ac:picMk id="5" creationId="{ED61D5D3-A789-4051-AAD1-129C05222478}"/>
          </ac:picMkLst>
        </pc:picChg>
        <pc:cxnChg chg="add">
          <ac:chgData name="Claudia Coñuecar" userId="40a48c7a74c5fee3" providerId="LiveId" clId="{B7C4C85E-8978-47A3-A8AB-374347C05B3C}" dt="2020-10-31T14:21:38.331" v="51" actId="26606"/>
          <ac:cxnSpMkLst>
            <pc:docMk/>
            <pc:sldMk cId="1229552070" sldId="269"/>
            <ac:cxnSpMk id="10" creationId="{353C1207-D1C8-49E3-8837-E2B89D366FAE}"/>
          </ac:cxnSpMkLst>
        </pc:cxnChg>
      </pc:sldChg>
      <pc:sldChg chg="addSp modSp mod setBg">
        <pc:chgData name="Claudia Coñuecar" userId="40a48c7a74c5fee3" providerId="LiveId" clId="{B7C4C85E-8978-47A3-A8AB-374347C05B3C}" dt="2020-10-31T14:47:22.195" v="531" actId="255"/>
        <pc:sldMkLst>
          <pc:docMk/>
          <pc:sldMk cId="1526571201" sldId="272"/>
        </pc:sldMkLst>
        <pc:spChg chg="mod">
          <ac:chgData name="Claudia Coñuecar" userId="40a48c7a74c5fee3" providerId="LiveId" clId="{B7C4C85E-8978-47A3-A8AB-374347C05B3C}" dt="2020-10-31T14:47:03.001" v="515" actId="26606"/>
          <ac:spMkLst>
            <pc:docMk/>
            <pc:sldMk cId="1526571201" sldId="272"/>
            <ac:spMk id="2" creationId="{40FC111D-0B79-4DF2-B82C-5999411D79AD}"/>
          </ac:spMkLst>
        </pc:spChg>
        <pc:spChg chg="mod">
          <ac:chgData name="Claudia Coñuecar" userId="40a48c7a74c5fee3" providerId="LiveId" clId="{B7C4C85E-8978-47A3-A8AB-374347C05B3C}" dt="2020-10-31T14:47:22.195" v="531" actId="255"/>
          <ac:spMkLst>
            <pc:docMk/>
            <pc:sldMk cId="1526571201" sldId="272"/>
            <ac:spMk id="3" creationId="{7EC775BE-304A-4BEB-A4B4-53C7EEA79328}"/>
          </ac:spMkLst>
        </pc:spChg>
        <pc:spChg chg="add">
          <ac:chgData name="Claudia Coñuecar" userId="40a48c7a74c5fee3" providerId="LiveId" clId="{B7C4C85E-8978-47A3-A8AB-374347C05B3C}" dt="2020-10-31T14:47:03.001" v="515" actId="26606"/>
          <ac:spMkLst>
            <pc:docMk/>
            <pc:sldMk cId="1526571201" sldId="272"/>
            <ac:spMk id="8" creationId="{A2679492-7988-4050-9056-542444452411}"/>
          </ac:spMkLst>
        </pc:spChg>
        <pc:spChg chg="add">
          <ac:chgData name="Claudia Coñuecar" userId="40a48c7a74c5fee3" providerId="LiveId" clId="{B7C4C85E-8978-47A3-A8AB-374347C05B3C}" dt="2020-10-31T14:47:03.001" v="515" actId="26606"/>
          <ac:spMkLst>
            <pc:docMk/>
            <pc:sldMk cId="1526571201" sldId="272"/>
            <ac:spMk id="10" creationId="{B091B163-7D61-4891-ABCF-5C13D9C418D0}"/>
          </ac:spMkLst>
        </pc:spChg>
        <pc:spChg chg="add">
          <ac:chgData name="Claudia Coñuecar" userId="40a48c7a74c5fee3" providerId="LiveId" clId="{B7C4C85E-8978-47A3-A8AB-374347C05B3C}" dt="2020-10-31T14:47:03.001" v="515" actId="26606"/>
          <ac:spMkLst>
            <pc:docMk/>
            <pc:sldMk cId="1526571201" sldId="272"/>
            <ac:spMk id="12" creationId="{6CB927A4-E432-4310-9CD5-E89FF5063179}"/>
          </ac:spMkLst>
        </pc:spChg>
        <pc:spChg chg="add">
          <ac:chgData name="Claudia Coñuecar" userId="40a48c7a74c5fee3" providerId="LiveId" clId="{B7C4C85E-8978-47A3-A8AB-374347C05B3C}" dt="2020-10-31T14:47:03.001" v="515" actId="26606"/>
          <ac:spMkLst>
            <pc:docMk/>
            <pc:sldMk cId="1526571201" sldId="272"/>
            <ac:spMk id="14" creationId="{E3020543-B24B-4EC4-8FFC-8DD88EEA91A8}"/>
          </ac:spMkLst>
        </pc:spChg>
        <pc:spChg chg="add">
          <ac:chgData name="Claudia Coñuecar" userId="40a48c7a74c5fee3" providerId="LiveId" clId="{B7C4C85E-8978-47A3-A8AB-374347C05B3C}" dt="2020-10-31T14:47:03.001" v="515" actId="26606"/>
          <ac:spMkLst>
            <pc:docMk/>
            <pc:sldMk cId="1526571201" sldId="272"/>
            <ac:spMk id="16" creationId="{1453BF6C-B012-48B7-B4E8-6D7AC7C27D02}"/>
          </ac:spMkLst>
        </pc:spChg>
        <pc:cxnChg chg="add">
          <ac:chgData name="Claudia Coñuecar" userId="40a48c7a74c5fee3" providerId="LiveId" clId="{B7C4C85E-8978-47A3-A8AB-374347C05B3C}" dt="2020-10-31T14:47:03.001" v="515" actId="26606"/>
          <ac:cxnSpMkLst>
            <pc:docMk/>
            <pc:sldMk cId="1526571201" sldId="272"/>
            <ac:cxnSpMk id="18" creationId="{C49DA8F6-BCC1-4447-B54C-57856834B94B}"/>
          </ac:cxnSpMkLst>
        </pc:cxnChg>
      </pc:sldChg>
      <pc:sldChg chg="addSp delSp modSp new mod setBg">
        <pc:chgData name="Claudia Coñuecar" userId="40a48c7a74c5fee3" providerId="LiveId" clId="{B7C4C85E-8978-47A3-A8AB-374347C05B3C}" dt="2020-10-31T14:23:09.779" v="72" actId="790"/>
        <pc:sldMkLst>
          <pc:docMk/>
          <pc:sldMk cId="1717350429" sldId="273"/>
        </pc:sldMkLst>
        <pc:spChg chg="del">
          <ac:chgData name="Claudia Coñuecar" userId="40a48c7a74c5fee3" providerId="LiveId" clId="{B7C4C85E-8978-47A3-A8AB-374347C05B3C}" dt="2020-10-31T14:22:01.852" v="62" actId="21"/>
          <ac:spMkLst>
            <pc:docMk/>
            <pc:sldMk cId="1717350429" sldId="273"/>
            <ac:spMk id="2" creationId="{412077B9-5E9B-48BC-8B31-4E2E254DE4A9}"/>
          </ac:spMkLst>
        </pc:spChg>
        <pc:spChg chg="del">
          <ac:chgData name="Claudia Coñuecar" userId="40a48c7a74c5fee3" providerId="LiveId" clId="{B7C4C85E-8978-47A3-A8AB-374347C05B3C}" dt="2020-10-31T14:22:06.386" v="63" actId="21"/>
          <ac:spMkLst>
            <pc:docMk/>
            <pc:sldMk cId="1717350429" sldId="273"/>
            <ac:spMk id="3" creationId="{B80BCE2D-1E06-4156-86CD-37D8AE700E2A}"/>
          </ac:spMkLst>
        </pc:spChg>
        <pc:spChg chg="add mod">
          <ac:chgData name="Claudia Coñuecar" userId="40a48c7a74c5fee3" providerId="LiveId" clId="{B7C4C85E-8978-47A3-A8AB-374347C05B3C}" dt="2020-10-31T14:23:09.779" v="72" actId="790"/>
          <ac:spMkLst>
            <pc:docMk/>
            <pc:sldMk cId="1717350429" sldId="273"/>
            <ac:spMk id="4" creationId="{1BF1D224-CCEB-4DE5-81DE-064A12F213F2}"/>
          </ac:spMkLst>
        </pc:spChg>
        <pc:spChg chg="add">
          <ac:chgData name="Claudia Coñuecar" userId="40a48c7a74c5fee3" providerId="LiveId" clId="{B7C4C85E-8978-47A3-A8AB-374347C05B3C}" dt="2020-10-31T14:22:46.714" v="70" actId="26606"/>
          <ac:spMkLst>
            <pc:docMk/>
            <pc:sldMk cId="1717350429" sldId="273"/>
            <ac:spMk id="12" creationId="{CE3C5560-7A9C-489F-9148-18C5E1D0F0B2}"/>
          </ac:spMkLst>
        </pc:spChg>
        <pc:spChg chg="add">
          <ac:chgData name="Claudia Coñuecar" userId="40a48c7a74c5fee3" providerId="LiveId" clId="{B7C4C85E-8978-47A3-A8AB-374347C05B3C}" dt="2020-10-31T14:22:46.714" v="70" actId="26606"/>
          <ac:spMkLst>
            <pc:docMk/>
            <pc:sldMk cId="1717350429" sldId="273"/>
            <ac:spMk id="14" creationId="{C5CB530E-515E-412C-9DF1-5F8FFBD6F383}"/>
          </ac:spMkLst>
        </pc:spChg>
        <pc:spChg chg="add">
          <ac:chgData name="Claudia Coñuecar" userId="40a48c7a74c5fee3" providerId="LiveId" clId="{B7C4C85E-8978-47A3-A8AB-374347C05B3C}" dt="2020-10-31T14:22:46.714" v="70" actId="26606"/>
          <ac:spMkLst>
            <pc:docMk/>
            <pc:sldMk cId="1717350429" sldId="273"/>
            <ac:spMk id="16" creationId="{712D4376-A578-4FF1-94FC-245E7A6A489F}"/>
          </ac:spMkLst>
        </pc:spChg>
        <pc:spChg chg="add">
          <ac:chgData name="Claudia Coñuecar" userId="40a48c7a74c5fee3" providerId="LiveId" clId="{B7C4C85E-8978-47A3-A8AB-374347C05B3C}" dt="2020-10-31T14:22:46.714" v="70" actId="26606"/>
          <ac:spMkLst>
            <pc:docMk/>
            <pc:sldMk cId="1717350429" sldId="273"/>
            <ac:spMk id="18" creationId="{AEA7509D-F04F-40CB-A0B3-EEF16499CC9F}"/>
          </ac:spMkLst>
        </pc:spChg>
        <pc:picChg chg="add mod">
          <ac:chgData name="Claudia Coñuecar" userId="40a48c7a74c5fee3" providerId="LiveId" clId="{B7C4C85E-8978-47A3-A8AB-374347C05B3C}" dt="2020-10-31T14:22:46.714" v="70" actId="26606"/>
          <ac:picMkLst>
            <pc:docMk/>
            <pc:sldMk cId="1717350429" sldId="273"/>
            <ac:picMk id="5" creationId="{B6F19679-4195-4E38-B3EB-05BABC48DFCD}"/>
          </ac:picMkLst>
        </pc:picChg>
        <pc:picChg chg="add">
          <ac:chgData name="Claudia Coñuecar" userId="40a48c7a74c5fee3" providerId="LiveId" clId="{B7C4C85E-8978-47A3-A8AB-374347C05B3C}" dt="2020-10-31T14:22:46.714" v="70" actId="26606"/>
          <ac:picMkLst>
            <pc:docMk/>
            <pc:sldMk cId="1717350429" sldId="273"/>
            <ac:picMk id="22" creationId="{508BEF50-7B1E-49A4-BC19-5F4F1D755E64}"/>
          </ac:picMkLst>
        </pc:picChg>
        <pc:picChg chg="add">
          <ac:chgData name="Claudia Coñuecar" userId="40a48c7a74c5fee3" providerId="LiveId" clId="{B7C4C85E-8978-47A3-A8AB-374347C05B3C}" dt="2020-10-31T14:22:46.714" v="70" actId="26606"/>
          <ac:picMkLst>
            <pc:docMk/>
            <pc:sldMk cId="1717350429" sldId="273"/>
            <ac:picMk id="24" creationId="{3FBAD350-5664-4811-A208-657FB882D350}"/>
          </ac:picMkLst>
        </pc:picChg>
        <pc:picChg chg="add">
          <ac:chgData name="Claudia Coñuecar" userId="40a48c7a74c5fee3" providerId="LiveId" clId="{B7C4C85E-8978-47A3-A8AB-374347C05B3C}" dt="2020-10-31T14:22:46.714" v="70" actId="26606"/>
          <ac:picMkLst>
            <pc:docMk/>
            <pc:sldMk cId="1717350429" sldId="273"/>
            <ac:picMk id="26" creationId="{C39ADB8F-D187-49D7-BDCF-C1B6DC727068}"/>
          </ac:picMkLst>
        </pc:picChg>
        <pc:cxnChg chg="add">
          <ac:chgData name="Claudia Coñuecar" userId="40a48c7a74c5fee3" providerId="LiveId" clId="{B7C4C85E-8978-47A3-A8AB-374347C05B3C}" dt="2020-10-31T14:22:46.714" v="70" actId="26606"/>
          <ac:cxnSpMkLst>
            <pc:docMk/>
            <pc:sldMk cId="1717350429" sldId="273"/>
            <ac:cxnSpMk id="10" creationId="{D1B787A8-0D67-4B7E-9B48-86BD906AB6B5}"/>
          </ac:cxnSpMkLst>
        </pc:cxnChg>
        <pc:cxnChg chg="add">
          <ac:chgData name="Claudia Coñuecar" userId="40a48c7a74c5fee3" providerId="LiveId" clId="{B7C4C85E-8978-47A3-A8AB-374347C05B3C}" dt="2020-10-31T14:22:46.714" v="70" actId="26606"/>
          <ac:cxnSpMkLst>
            <pc:docMk/>
            <pc:sldMk cId="1717350429" sldId="273"/>
            <ac:cxnSpMk id="20" creationId="{56020367-4FD5-4596-8E10-C5F095CD8DBF}"/>
          </ac:cxnSpMkLst>
        </pc:cxnChg>
      </pc:sldChg>
      <pc:sldChg chg="addSp modSp new mod setBg">
        <pc:chgData name="Claudia Coñuecar" userId="40a48c7a74c5fee3" providerId="LiveId" clId="{B7C4C85E-8978-47A3-A8AB-374347C05B3C}" dt="2020-10-31T14:25:24.286" v="114" actId="20577"/>
        <pc:sldMkLst>
          <pc:docMk/>
          <pc:sldMk cId="2583896705" sldId="274"/>
        </pc:sldMkLst>
        <pc:spChg chg="mod">
          <ac:chgData name="Claudia Coñuecar" userId="40a48c7a74c5fee3" providerId="LiveId" clId="{B7C4C85E-8978-47A3-A8AB-374347C05B3C}" dt="2020-10-31T14:25:24.286" v="114" actId="20577"/>
          <ac:spMkLst>
            <pc:docMk/>
            <pc:sldMk cId="2583896705" sldId="274"/>
            <ac:spMk id="2" creationId="{BA183F85-4971-4EC5-94F7-362C891DEC2C}"/>
          </ac:spMkLst>
        </pc:spChg>
        <pc:spChg chg="mod ord">
          <ac:chgData name="Claudia Coñuecar" userId="40a48c7a74c5fee3" providerId="LiveId" clId="{B7C4C85E-8978-47A3-A8AB-374347C05B3C}" dt="2020-10-31T14:25:13.477" v="111" actId="13900"/>
          <ac:spMkLst>
            <pc:docMk/>
            <pc:sldMk cId="2583896705" sldId="274"/>
            <ac:spMk id="3" creationId="{B2EC5546-1E9D-426D-BE35-4F5E382D5F59}"/>
          </ac:spMkLst>
        </pc:spChg>
        <pc:spChg chg="add">
          <ac:chgData name="Claudia Coñuecar" userId="40a48c7a74c5fee3" providerId="LiveId" clId="{B7C4C85E-8978-47A3-A8AB-374347C05B3C}" dt="2020-10-31T14:24:54.870" v="109" actId="26606"/>
          <ac:spMkLst>
            <pc:docMk/>
            <pc:sldMk cId="2583896705" sldId="274"/>
            <ac:spMk id="9" creationId="{A2679492-7988-4050-9056-542444452411}"/>
          </ac:spMkLst>
        </pc:spChg>
        <pc:spChg chg="add">
          <ac:chgData name="Claudia Coñuecar" userId="40a48c7a74c5fee3" providerId="LiveId" clId="{B7C4C85E-8978-47A3-A8AB-374347C05B3C}" dt="2020-10-31T14:24:54.870" v="109" actId="26606"/>
          <ac:spMkLst>
            <pc:docMk/>
            <pc:sldMk cId="2583896705" sldId="274"/>
            <ac:spMk id="11" creationId="{B091B163-7D61-4891-ABCF-5C13D9C418D0}"/>
          </ac:spMkLst>
        </pc:spChg>
        <pc:picChg chg="add mod">
          <ac:chgData name="Claudia Coñuecar" userId="40a48c7a74c5fee3" providerId="LiveId" clId="{B7C4C85E-8978-47A3-A8AB-374347C05B3C}" dt="2020-10-31T14:24:54.870" v="109" actId="26606"/>
          <ac:picMkLst>
            <pc:docMk/>
            <pc:sldMk cId="2583896705" sldId="274"/>
            <ac:picMk id="4" creationId="{F70011DE-5E37-42BA-A274-7911897DCCDE}"/>
          </ac:picMkLst>
        </pc:picChg>
        <pc:cxnChg chg="add">
          <ac:chgData name="Claudia Coñuecar" userId="40a48c7a74c5fee3" providerId="LiveId" clId="{B7C4C85E-8978-47A3-A8AB-374347C05B3C}" dt="2020-10-31T14:24:54.870" v="109" actId="26606"/>
          <ac:cxnSpMkLst>
            <pc:docMk/>
            <pc:sldMk cId="2583896705" sldId="274"/>
            <ac:cxnSpMk id="13" creationId="{C49DA8F6-BCC1-4447-B54C-57856834B94B}"/>
          </ac:cxnSpMkLst>
        </pc:cxnChg>
      </pc:sldChg>
      <pc:sldChg chg="addSp delSp modSp new mod setBg">
        <pc:chgData name="Claudia Coñuecar" userId="40a48c7a74c5fee3" providerId="LiveId" clId="{B7C4C85E-8978-47A3-A8AB-374347C05B3C}" dt="2020-10-31T14:28:50.448" v="124" actId="13900"/>
        <pc:sldMkLst>
          <pc:docMk/>
          <pc:sldMk cId="2343346788" sldId="275"/>
        </pc:sldMkLst>
        <pc:spChg chg="del">
          <ac:chgData name="Claudia Coñuecar" userId="40a48c7a74c5fee3" providerId="LiveId" clId="{B7C4C85E-8978-47A3-A8AB-374347C05B3C}" dt="2020-10-31T14:27:35.450" v="118" actId="21"/>
          <ac:spMkLst>
            <pc:docMk/>
            <pc:sldMk cId="2343346788" sldId="275"/>
            <ac:spMk id="2" creationId="{BC10AE2A-5BD1-4E7D-A747-3A0593DE1849}"/>
          </ac:spMkLst>
        </pc:spChg>
        <pc:spChg chg="mod ord">
          <ac:chgData name="Claudia Coñuecar" userId="40a48c7a74c5fee3" providerId="LiveId" clId="{B7C4C85E-8978-47A3-A8AB-374347C05B3C}" dt="2020-10-31T14:28:50.448" v="124" actId="13900"/>
          <ac:spMkLst>
            <pc:docMk/>
            <pc:sldMk cId="2343346788" sldId="275"/>
            <ac:spMk id="3" creationId="{AB3B1038-04D2-4E17-9756-F00A03D4ED17}"/>
          </ac:spMkLst>
        </pc:spChg>
        <pc:spChg chg="add">
          <ac:chgData name="Claudia Coñuecar" userId="40a48c7a74c5fee3" providerId="LiveId" clId="{B7C4C85E-8978-47A3-A8AB-374347C05B3C}" dt="2020-10-31T14:28:29.086" v="120" actId="26606"/>
          <ac:spMkLst>
            <pc:docMk/>
            <pc:sldMk cId="2343346788" sldId="275"/>
            <ac:spMk id="9" creationId="{327D73B4-9F5C-4A64-A179-51B9500CB8B5}"/>
          </ac:spMkLst>
        </pc:spChg>
        <pc:spChg chg="add">
          <ac:chgData name="Claudia Coñuecar" userId="40a48c7a74c5fee3" providerId="LiveId" clId="{B7C4C85E-8978-47A3-A8AB-374347C05B3C}" dt="2020-10-31T14:28:29.086" v="120" actId="26606"/>
          <ac:spMkLst>
            <pc:docMk/>
            <pc:sldMk cId="2343346788" sldId="275"/>
            <ac:spMk id="11" creationId="{C1F06963-6374-4B48-844F-071A9BAAAE02}"/>
          </ac:spMkLst>
        </pc:spChg>
        <pc:spChg chg="add">
          <ac:chgData name="Claudia Coñuecar" userId="40a48c7a74c5fee3" providerId="LiveId" clId="{B7C4C85E-8978-47A3-A8AB-374347C05B3C}" dt="2020-10-31T14:28:29.086" v="120" actId="26606"/>
          <ac:spMkLst>
            <pc:docMk/>
            <pc:sldMk cId="2343346788" sldId="275"/>
            <ac:spMk id="13" creationId="{6CB927A4-E432-4310-9CD5-E89FF5063179}"/>
          </ac:spMkLst>
        </pc:spChg>
        <pc:spChg chg="add">
          <ac:chgData name="Claudia Coñuecar" userId="40a48c7a74c5fee3" providerId="LiveId" clId="{B7C4C85E-8978-47A3-A8AB-374347C05B3C}" dt="2020-10-31T14:28:29.086" v="120" actId="26606"/>
          <ac:spMkLst>
            <pc:docMk/>
            <pc:sldMk cId="2343346788" sldId="275"/>
            <ac:spMk id="15" creationId="{1453BF6C-B012-48B7-B4E8-6D7AC7C27D02}"/>
          </ac:spMkLst>
        </pc:spChg>
        <pc:spChg chg="add">
          <ac:chgData name="Claudia Coñuecar" userId="40a48c7a74c5fee3" providerId="LiveId" clId="{B7C4C85E-8978-47A3-A8AB-374347C05B3C}" dt="2020-10-31T14:28:29.086" v="120" actId="26606"/>
          <ac:spMkLst>
            <pc:docMk/>
            <pc:sldMk cId="2343346788" sldId="275"/>
            <ac:spMk id="17" creationId="{E3020543-B24B-4EC4-8FFC-8DD88EEA91A8}"/>
          </ac:spMkLst>
        </pc:spChg>
        <pc:picChg chg="add mod">
          <ac:chgData name="Claudia Coñuecar" userId="40a48c7a74c5fee3" providerId="LiveId" clId="{B7C4C85E-8978-47A3-A8AB-374347C05B3C}" dt="2020-10-31T14:28:29.086" v="120" actId="26606"/>
          <ac:picMkLst>
            <pc:docMk/>
            <pc:sldMk cId="2343346788" sldId="275"/>
            <ac:picMk id="4" creationId="{182CDAB8-CA37-4C03-B381-A1ACCF0FAE74}"/>
          </ac:picMkLst>
        </pc:picChg>
        <pc:cxnChg chg="add">
          <ac:chgData name="Claudia Coñuecar" userId="40a48c7a74c5fee3" providerId="LiveId" clId="{B7C4C85E-8978-47A3-A8AB-374347C05B3C}" dt="2020-10-31T14:28:29.086" v="120" actId="26606"/>
          <ac:cxnSpMkLst>
            <pc:docMk/>
            <pc:sldMk cId="2343346788" sldId="275"/>
            <ac:cxnSpMk id="19" creationId="{C49DA8F6-BCC1-4447-B54C-57856834B94B}"/>
          </ac:cxnSpMkLst>
        </pc:cxnChg>
      </pc:sldChg>
      <pc:sldChg chg="addSp delSp modSp new mod setBg">
        <pc:chgData name="Claudia Coñuecar" userId="40a48c7a74c5fee3" providerId="LiveId" clId="{B7C4C85E-8978-47A3-A8AB-374347C05B3C}" dt="2020-10-31T14:30:51.344" v="137" actId="1076"/>
        <pc:sldMkLst>
          <pc:docMk/>
          <pc:sldMk cId="866428518" sldId="276"/>
        </pc:sldMkLst>
        <pc:spChg chg="del">
          <ac:chgData name="Claudia Coñuecar" userId="40a48c7a74c5fee3" providerId="LiveId" clId="{B7C4C85E-8978-47A3-A8AB-374347C05B3C}" dt="2020-10-31T14:29:53.510" v="127" actId="21"/>
          <ac:spMkLst>
            <pc:docMk/>
            <pc:sldMk cId="866428518" sldId="276"/>
            <ac:spMk id="2" creationId="{7F28FD05-E982-4C71-87D7-B586D2A57134}"/>
          </ac:spMkLst>
        </pc:spChg>
        <pc:spChg chg="mod ord">
          <ac:chgData name="Claudia Coñuecar" userId="40a48c7a74c5fee3" providerId="LiveId" clId="{B7C4C85E-8978-47A3-A8AB-374347C05B3C}" dt="2020-10-31T14:30:51.344" v="137" actId="1076"/>
          <ac:spMkLst>
            <pc:docMk/>
            <pc:sldMk cId="866428518" sldId="276"/>
            <ac:spMk id="3" creationId="{EF705807-0E77-433E-BC02-991B96C88002}"/>
          </ac:spMkLst>
        </pc:spChg>
        <pc:spChg chg="add">
          <ac:chgData name="Claudia Coñuecar" userId="40a48c7a74c5fee3" providerId="LiveId" clId="{B7C4C85E-8978-47A3-A8AB-374347C05B3C}" dt="2020-10-31T14:30:30.209" v="129" actId="26606"/>
          <ac:spMkLst>
            <pc:docMk/>
            <pc:sldMk cId="866428518" sldId="276"/>
            <ac:spMk id="9" creationId="{327D73B4-9F5C-4A64-A179-51B9500CB8B5}"/>
          </ac:spMkLst>
        </pc:spChg>
        <pc:spChg chg="add">
          <ac:chgData name="Claudia Coñuecar" userId="40a48c7a74c5fee3" providerId="LiveId" clId="{B7C4C85E-8978-47A3-A8AB-374347C05B3C}" dt="2020-10-31T14:30:30.209" v="129" actId="26606"/>
          <ac:spMkLst>
            <pc:docMk/>
            <pc:sldMk cId="866428518" sldId="276"/>
            <ac:spMk id="11" creationId="{C1F06963-6374-4B48-844F-071A9BAAAE02}"/>
          </ac:spMkLst>
        </pc:spChg>
        <pc:spChg chg="add">
          <ac:chgData name="Claudia Coñuecar" userId="40a48c7a74c5fee3" providerId="LiveId" clId="{B7C4C85E-8978-47A3-A8AB-374347C05B3C}" dt="2020-10-31T14:30:30.209" v="129" actId="26606"/>
          <ac:spMkLst>
            <pc:docMk/>
            <pc:sldMk cId="866428518" sldId="276"/>
            <ac:spMk id="13" creationId="{6CB927A4-E432-4310-9CD5-E89FF5063179}"/>
          </ac:spMkLst>
        </pc:spChg>
        <pc:spChg chg="add">
          <ac:chgData name="Claudia Coñuecar" userId="40a48c7a74c5fee3" providerId="LiveId" clId="{B7C4C85E-8978-47A3-A8AB-374347C05B3C}" dt="2020-10-31T14:30:30.209" v="129" actId="26606"/>
          <ac:spMkLst>
            <pc:docMk/>
            <pc:sldMk cId="866428518" sldId="276"/>
            <ac:spMk id="15" creationId="{1453BF6C-B012-48B7-B4E8-6D7AC7C27D02}"/>
          </ac:spMkLst>
        </pc:spChg>
        <pc:spChg chg="add">
          <ac:chgData name="Claudia Coñuecar" userId="40a48c7a74c5fee3" providerId="LiveId" clId="{B7C4C85E-8978-47A3-A8AB-374347C05B3C}" dt="2020-10-31T14:30:30.209" v="129" actId="26606"/>
          <ac:spMkLst>
            <pc:docMk/>
            <pc:sldMk cId="866428518" sldId="276"/>
            <ac:spMk id="17" creationId="{E3020543-B24B-4EC4-8FFC-8DD88EEA91A8}"/>
          </ac:spMkLst>
        </pc:spChg>
        <pc:picChg chg="add mod">
          <ac:chgData name="Claudia Coñuecar" userId="40a48c7a74c5fee3" providerId="LiveId" clId="{B7C4C85E-8978-47A3-A8AB-374347C05B3C}" dt="2020-10-31T14:30:37.895" v="132" actId="27614"/>
          <ac:picMkLst>
            <pc:docMk/>
            <pc:sldMk cId="866428518" sldId="276"/>
            <ac:picMk id="4" creationId="{4BDD3798-BA9A-4DE6-AA54-C982CDF00A73}"/>
          </ac:picMkLst>
        </pc:picChg>
        <pc:cxnChg chg="add">
          <ac:chgData name="Claudia Coñuecar" userId="40a48c7a74c5fee3" providerId="LiveId" clId="{B7C4C85E-8978-47A3-A8AB-374347C05B3C}" dt="2020-10-31T14:30:30.209" v="129" actId="26606"/>
          <ac:cxnSpMkLst>
            <pc:docMk/>
            <pc:sldMk cId="866428518" sldId="276"/>
            <ac:cxnSpMk id="19" creationId="{C49DA8F6-BCC1-4447-B54C-57856834B94B}"/>
          </ac:cxnSpMkLst>
        </pc:cxnChg>
      </pc:sldChg>
      <pc:sldChg chg="addSp delSp modSp new mod">
        <pc:chgData name="Claudia Coñuecar" userId="40a48c7a74c5fee3" providerId="LiveId" clId="{B7C4C85E-8978-47A3-A8AB-374347C05B3C}" dt="2020-10-31T14:34:07.763" v="273" actId="207"/>
        <pc:sldMkLst>
          <pc:docMk/>
          <pc:sldMk cId="423484539" sldId="277"/>
        </pc:sldMkLst>
        <pc:spChg chg="mod">
          <ac:chgData name="Claudia Coñuecar" userId="40a48c7a74c5fee3" providerId="LiveId" clId="{B7C4C85E-8978-47A3-A8AB-374347C05B3C}" dt="2020-10-31T14:31:12.360" v="174" actId="313"/>
          <ac:spMkLst>
            <pc:docMk/>
            <pc:sldMk cId="423484539" sldId="277"/>
            <ac:spMk id="2" creationId="{393834AB-6EE9-4309-927B-1A94FBE17083}"/>
          </ac:spMkLst>
        </pc:spChg>
        <pc:spChg chg="mod">
          <ac:chgData name="Claudia Coñuecar" userId="40a48c7a74c5fee3" providerId="LiveId" clId="{B7C4C85E-8978-47A3-A8AB-374347C05B3C}" dt="2020-10-31T14:34:07.763" v="273" actId="207"/>
          <ac:spMkLst>
            <pc:docMk/>
            <pc:sldMk cId="423484539" sldId="277"/>
            <ac:spMk id="3" creationId="{B0E67499-620F-48D0-8208-19913DC65FD1}"/>
          </ac:spMkLst>
        </pc:spChg>
        <pc:spChg chg="add del">
          <ac:chgData name="Claudia Coñuecar" userId="40a48c7a74c5fee3" providerId="LiveId" clId="{B7C4C85E-8978-47A3-A8AB-374347C05B3C}" dt="2020-10-31T14:31:46.697" v="178"/>
          <ac:spMkLst>
            <pc:docMk/>
            <pc:sldMk cId="423484539" sldId="277"/>
            <ac:spMk id="4" creationId="{0F485071-16C5-4F6D-BD25-F448E7318F6C}"/>
          </ac:spMkLst>
        </pc:spChg>
        <pc:spChg chg="add del mod">
          <ac:chgData name="Claudia Coñuecar" userId="40a48c7a74c5fee3" providerId="LiveId" clId="{B7C4C85E-8978-47A3-A8AB-374347C05B3C}" dt="2020-10-31T14:31:45.337" v="177"/>
          <ac:spMkLst>
            <pc:docMk/>
            <pc:sldMk cId="423484539" sldId="277"/>
            <ac:spMk id="5" creationId="{42086FF5-C4D5-41EE-8B14-5AC2645657AD}"/>
          </ac:spMkLst>
        </pc:spChg>
        <pc:picChg chg="add del">
          <ac:chgData name="Claudia Coñuecar" userId="40a48c7a74c5fee3" providerId="LiveId" clId="{B7C4C85E-8978-47A3-A8AB-374347C05B3C}" dt="2020-10-31T14:31:46.697" v="178"/>
          <ac:picMkLst>
            <pc:docMk/>
            <pc:sldMk cId="423484539" sldId="277"/>
            <ac:picMk id="1026" creationId="{F9005630-1417-4B7E-944E-34762F186260}"/>
          </ac:picMkLst>
        </pc:picChg>
        <pc:picChg chg="add del mod">
          <ac:chgData name="Claudia Coñuecar" userId="40a48c7a74c5fee3" providerId="LiveId" clId="{B7C4C85E-8978-47A3-A8AB-374347C05B3C}" dt="2020-10-31T14:31:45.337" v="177"/>
          <ac:picMkLst>
            <pc:docMk/>
            <pc:sldMk cId="423484539" sldId="277"/>
            <ac:picMk id="1028" creationId="{5539D8EE-E53F-40C3-A3C4-1325FCA4C855}"/>
          </ac:picMkLst>
        </pc:picChg>
      </pc:sldChg>
      <pc:sldChg chg="delSp modSp new mod">
        <pc:chgData name="Claudia Coñuecar" userId="40a48c7a74c5fee3" providerId="LiveId" clId="{B7C4C85E-8978-47A3-A8AB-374347C05B3C}" dt="2020-10-31T14:37:54.892" v="373" actId="27636"/>
        <pc:sldMkLst>
          <pc:docMk/>
          <pc:sldMk cId="274303968" sldId="278"/>
        </pc:sldMkLst>
        <pc:spChg chg="del">
          <ac:chgData name="Claudia Coñuecar" userId="40a48c7a74c5fee3" providerId="LiveId" clId="{B7C4C85E-8978-47A3-A8AB-374347C05B3C}" dt="2020-10-31T14:36:14.182" v="294" actId="21"/>
          <ac:spMkLst>
            <pc:docMk/>
            <pc:sldMk cId="274303968" sldId="278"/>
            <ac:spMk id="2" creationId="{1EE8B985-7E4C-4027-8867-9CE6B4C98374}"/>
          </ac:spMkLst>
        </pc:spChg>
        <pc:spChg chg="mod">
          <ac:chgData name="Claudia Coñuecar" userId="40a48c7a74c5fee3" providerId="LiveId" clId="{B7C4C85E-8978-47A3-A8AB-374347C05B3C}" dt="2020-10-31T14:37:54.892" v="373" actId="27636"/>
          <ac:spMkLst>
            <pc:docMk/>
            <pc:sldMk cId="274303968" sldId="278"/>
            <ac:spMk id="3" creationId="{6A7A66D4-C9C5-421F-AD0D-61237E0EED79}"/>
          </ac:spMkLst>
        </pc:spChg>
      </pc:sldChg>
      <pc:sldChg chg="delSp modSp new mod">
        <pc:chgData name="Claudia Coñuecar" userId="40a48c7a74c5fee3" providerId="LiveId" clId="{B7C4C85E-8978-47A3-A8AB-374347C05B3C}" dt="2020-10-31T14:42:22.351" v="502" actId="2711"/>
        <pc:sldMkLst>
          <pc:docMk/>
          <pc:sldMk cId="3359478080" sldId="279"/>
        </pc:sldMkLst>
        <pc:spChg chg="del">
          <ac:chgData name="Claudia Coñuecar" userId="40a48c7a74c5fee3" providerId="LiveId" clId="{B7C4C85E-8978-47A3-A8AB-374347C05B3C}" dt="2020-10-31T14:40:04.249" v="447" actId="21"/>
          <ac:spMkLst>
            <pc:docMk/>
            <pc:sldMk cId="3359478080" sldId="279"/>
            <ac:spMk id="2" creationId="{3FABF18C-8745-4DB1-8896-C7684F9D7FB5}"/>
          </ac:spMkLst>
        </pc:spChg>
        <pc:spChg chg="mod">
          <ac:chgData name="Claudia Coñuecar" userId="40a48c7a74c5fee3" providerId="LiveId" clId="{B7C4C85E-8978-47A3-A8AB-374347C05B3C}" dt="2020-10-31T14:42:22.351" v="502" actId="2711"/>
          <ac:spMkLst>
            <pc:docMk/>
            <pc:sldMk cId="3359478080" sldId="279"/>
            <ac:spMk id="3" creationId="{C6EAEF6D-22AC-413D-A63E-4A1691C9EB66}"/>
          </ac:spMkLst>
        </pc:spChg>
      </pc:sldChg>
      <pc:sldChg chg="addSp delSp modSp new mod ord setBg">
        <pc:chgData name="Claudia Coñuecar" userId="40a48c7a74c5fee3" providerId="LiveId" clId="{B7C4C85E-8978-47A3-A8AB-374347C05B3C}" dt="2020-10-31T14:43:48.366" v="507"/>
        <pc:sldMkLst>
          <pc:docMk/>
          <pc:sldMk cId="859052218" sldId="280"/>
        </pc:sldMkLst>
        <pc:spChg chg="del">
          <ac:chgData name="Claudia Coñuecar" userId="40a48c7a74c5fee3" providerId="LiveId" clId="{B7C4C85E-8978-47A3-A8AB-374347C05B3C}" dt="2020-10-31T14:43:43.983" v="505" actId="26606"/>
          <ac:spMkLst>
            <pc:docMk/>
            <pc:sldMk cId="859052218" sldId="280"/>
            <ac:spMk id="2" creationId="{B64B1E76-BB11-4F9E-B197-EF792B11BA56}"/>
          </ac:spMkLst>
        </pc:spChg>
        <pc:spChg chg="del">
          <ac:chgData name="Claudia Coñuecar" userId="40a48c7a74c5fee3" providerId="LiveId" clId="{B7C4C85E-8978-47A3-A8AB-374347C05B3C}" dt="2020-10-31T14:43:43.983" v="505" actId="26606"/>
          <ac:spMkLst>
            <pc:docMk/>
            <pc:sldMk cId="859052218" sldId="280"/>
            <ac:spMk id="3" creationId="{C7507D6B-B2C4-4EF3-8C2B-050E10141662}"/>
          </ac:spMkLst>
        </pc:spChg>
        <pc:spChg chg="add">
          <ac:chgData name="Claudia Coñuecar" userId="40a48c7a74c5fee3" providerId="LiveId" clId="{B7C4C85E-8978-47A3-A8AB-374347C05B3C}" dt="2020-10-31T14:43:43.983" v="505" actId="26606"/>
          <ac:spMkLst>
            <pc:docMk/>
            <pc:sldMk cId="859052218" sldId="280"/>
            <ac:spMk id="11" creationId="{16B067B1-F4E5-4FDF-813D-C9E872E80075}"/>
          </ac:spMkLst>
        </pc:spChg>
        <pc:picChg chg="add mod">
          <ac:chgData name="Claudia Coñuecar" userId="40a48c7a74c5fee3" providerId="LiveId" clId="{B7C4C85E-8978-47A3-A8AB-374347C05B3C}" dt="2020-10-31T14:43:43.983" v="505" actId="26606"/>
          <ac:picMkLst>
            <pc:docMk/>
            <pc:sldMk cId="859052218" sldId="280"/>
            <ac:picMk id="4" creationId="{F346FDFB-FC65-4E25-9AC8-FCAC65093A56}"/>
          </ac:picMkLst>
        </pc:picChg>
        <pc:cxnChg chg="add">
          <ac:chgData name="Claudia Coñuecar" userId="40a48c7a74c5fee3" providerId="LiveId" clId="{B7C4C85E-8978-47A3-A8AB-374347C05B3C}" dt="2020-10-31T14:43:43.983" v="505" actId="26606"/>
          <ac:cxnSpMkLst>
            <pc:docMk/>
            <pc:sldMk cId="859052218" sldId="280"/>
            <ac:cxnSpMk id="9" creationId="{353C1207-D1C8-49E3-8837-E2B89D366FAE}"/>
          </ac:cxnSpMkLst>
        </pc:cxnChg>
      </pc:sldChg>
      <pc:sldChg chg="addSp delSp modSp new mod setBg">
        <pc:chgData name="Claudia Coñuecar" userId="40a48c7a74c5fee3" providerId="LiveId" clId="{B7C4C85E-8978-47A3-A8AB-374347C05B3C}" dt="2020-10-31T14:45:09.729" v="510" actId="26606"/>
        <pc:sldMkLst>
          <pc:docMk/>
          <pc:sldMk cId="434349543" sldId="281"/>
        </pc:sldMkLst>
        <pc:spChg chg="del">
          <ac:chgData name="Claudia Coñuecar" userId="40a48c7a74c5fee3" providerId="LiveId" clId="{B7C4C85E-8978-47A3-A8AB-374347C05B3C}" dt="2020-10-31T14:45:09.729" v="510" actId="26606"/>
          <ac:spMkLst>
            <pc:docMk/>
            <pc:sldMk cId="434349543" sldId="281"/>
            <ac:spMk id="2" creationId="{3950AD09-89B3-402A-A55C-EF76F8561099}"/>
          </ac:spMkLst>
        </pc:spChg>
        <pc:spChg chg="del">
          <ac:chgData name="Claudia Coñuecar" userId="40a48c7a74c5fee3" providerId="LiveId" clId="{B7C4C85E-8978-47A3-A8AB-374347C05B3C}" dt="2020-10-31T14:45:09.729" v="510" actId="26606"/>
          <ac:spMkLst>
            <pc:docMk/>
            <pc:sldMk cId="434349543" sldId="281"/>
            <ac:spMk id="3" creationId="{2A505CE8-EC5E-4001-945D-12F66B14FFA1}"/>
          </ac:spMkLst>
        </pc:spChg>
        <pc:spChg chg="add">
          <ac:chgData name="Claudia Coñuecar" userId="40a48c7a74c5fee3" providerId="LiveId" clId="{B7C4C85E-8978-47A3-A8AB-374347C05B3C}" dt="2020-10-31T14:45:09.729" v="510" actId="26606"/>
          <ac:spMkLst>
            <pc:docMk/>
            <pc:sldMk cId="434349543" sldId="281"/>
            <ac:spMk id="73" creationId="{16B067B1-F4E5-4FDF-813D-C9E872E80075}"/>
          </ac:spMkLst>
        </pc:spChg>
        <pc:spChg chg="add">
          <ac:chgData name="Claudia Coñuecar" userId="40a48c7a74c5fee3" providerId="LiveId" clId="{B7C4C85E-8978-47A3-A8AB-374347C05B3C}" dt="2020-10-31T14:45:09.729" v="510" actId="26606"/>
          <ac:spMkLst>
            <pc:docMk/>
            <pc:sldMk cId="434349543" sldId="281"/>
            <ac:spMk id="75" creationId="{41E76188-5CDF-4279-90D1-82FF3E52374C}"/>
          </ac:spMkLst>
        </pc:spChg>
        <pc:spChg chg="add">
          <ac:chgData name="Claudia Coñuecar" userId="40a48c7a74c5fee3" providerId="LiveId" clId="{B7C4C85E-8978-47A3-A8AB-374347C05B3C}" dt="2020-10-31T14:45:09.729" v="510" actId="26606"/>
          <ac:spMkLst>
            <pc:docMk/>
            <pc:sldMk cId="434349543" sldId="281"/>
            <ac:spMk id="77" creationId="{71511A72-95BD-471D-BEA0-874989E46A57}"/>
          </ac:spMkLst>
        </pc:spChg>
        <pc:spChg chg="add">
          <ac:chgData name="Claudia Coñuecar" userId="40a48c7a74c5fee3" providerId="LiveId" clId="{B7C4C85E-8978-47A3-A8AB-374347C05B3C}" dt="2020-10-31T14:45:09.729" v="510" actId="26606"/>
          <ac:spMkLst>
            <pc:docMk/>
            <pc:sldMk cId="434349543" sldId="281"/>
            <ac:spMk id="79" creationId="{5D61DBFA-1601-4D6C-AF8C-257D581BA9C5}"/>
          </ac:spMkLst>
        </pc:spChg>
        <pc:picChg chg="add mod">
          <ac:chgData name="Claudia Coñuecar" userId="40a48c7a74c5fee3" providerId="LiveId" clId="{B7C4C85E-8978-47A3-A8AB-374347C05B3C}" dt="2020-10-31T14:45:09.729" v="510" actId="26606"/>
          <ac:picMkLst>
            <pc:docMk/>
            <pc:sldMk cId="434349543" sldId="281"/>
            <ac:picMk id="2050" creationId="{822DC429-9010-4DA3-A02E-5AD6662630E9}"/>
          </ac:picMkLst>
        </pc:picChg>
        <pc:cxnChg chg="add">
          <ac:chgData name="Claudia Coñuecar" userId="40a48c7a74c5fee3" providerId="LiveId" clId="{B7C4C85E-8978-47A3-A8AB-374347C05B3C}" dt="2020-10-31T14:45:09.729" v="510" actId="26606"/>
          <ac:cxnSpMkLst>
            <pc:docMk/>
            <pc:sldMk cId="434349543" sldId="281"/>
            <ac:cxnSpMk id="71" creationId="{353C1207-D1C8-49E3-8837-E2B89D366FAE}"/>
          </ac:cxnSpMkLst>
        </pc:cxnChg>
      </pc:sldChg>
      <pc:sldChg chg="addSp delSp modSp new mod setBg">
        <pc:chgData name="Claudia Coñuecar" userId="40a48c7a74c5fee3" providerId="LiveId" clId="{B7C4C85E-8978-47A3-A8AB-374347C05B3C}" dt="2020-10-31T14:46:33.158" v="513" actId="26606"/>
        <pc:sldMkLst>
          <pc:docMk/>
          <pc:sldMk cId="893145136" sldId="282"/>
        </pc:sldMkLst>
        <pc:spChg chg="del">
          <ac:chgData name="Claudia Coñuecar" userId="40a48c7a74c5fee3" providerId="LiveId" clId="{B7C4C85E-8978-47A3-A8AB-374347C05B3C}" dt="2020-10-31T14:46:33.158" v="513" actId="26606"/>
          <ac:spMkLst>
            <pc:docMk/>
            <pc:sldMk cId="893145136" sldId="282"/>
            <ac:spMk id="2" creationId="{E8BD73C6-B92D-4A68-A288-093561C8A957}"/>
          </ac:spMkLst>
        </pc:spChg>
        <pc:spChg chg="del">
          <ac:chgData name="Claudia Coñuecar" userId="40a48c7a74c5fee3" providerId="LiveId" clId="{B7C4C85E-8978-47A3-A8AB-374347C05B3C}" dt="2020-10-31T14:46:33.158" v="513" actId="26606"/>
          <ac:spMkLst>
            <pc:docMk/>
            <pc:sldMk cId="893145136" sldId="282"/>
            <ac:spMk id="3" creationId="{11B4C272-E3DB-4029-B2A8-5E3B788EFA0C}"/>
          </ac:spMkLst>
        </pc:spChg>
        <pc:spChg chg="add">
          <ac:chgData name="Claudia Coñuecar" userId="40a48c7a74c5fee3" providerId="LiveId" clId="{B7C4C85E-8978-47A3-A8AB-374347C05B3C}" dt="2020-10-31T14:46:33.158" v="513" actId="26606"/>
          <ac:spMkLst>
            <pc:docMk/>
            <pc:sldMk cId="893145136" sldId="282"/>
            <ac:spMk id="73" creationId="{16B067B1-F4E5-4FDF-813D-C9E872E80075}"/>
          </ac:spMkLst>
        </pc:spChg>
        <pc:picChg chg="add mod">
          <ac:chgData name="Claudia Coñuecar" userId="40a48c7a74c5fee3" providerId="LiveId" clId="{B7C4C85E-8978-47A3-A8AB-374347C05B3C}" dt="2020-10-31T14:46:33.158" v="513" actId="26606"/>
          <ac:picMkLst>
            <pc:docMk/>
            <pc:sldMk cId="893145136" sldId="282"/>
            <ac:picMk id="3074" creationId="{39DF2EFC-9857-4B4E-8FE1-FBD5ADC0EDEA}"/>
          </ac:picMkLst>
        </pc:picChg>
        <pc:cxnChg chg="add">
          <ac:chgData name="Claudia Coñuecar" userId="40a48c7a74c5fee3" providerId="LiveId" clId="{B7C4C85E-8978-47A3-A8AB-374347C05B3C}" dt="2020-10-31T14:46:33.158" v="513" actId="26606"/>
          <ac:cxnSpMkLst>
            <pc:docMk/>
            <pc:sldMk cId="893145136" sldId="282"/>
            <ac:cxnSpMk id="71" creationId="{353C1207-D1C8-49E3-8837-E2B89D366FAE}"/>
          </ac:cxnSpMkLst>
        </pc:cxnChg>
      </pc:sldChg>
      <pc:sldChg chg="addSp modSp new mod">
        <pc:chgData name="Claudia Coñuecar" userId="40a48c7a74c5fee3" providerId="LiveId" clId="{B7C4C85E-8978-47A3-A8AB-374347C05B3C}" dt="2020-10-31T15:24:08.470" v="913" actId="20577"/>
        <pc:sldMkLst>
          <pc:docMk/>
          <pc:sldMk cId="157379442" sldId="283"/>
        </pc:sldMkLst>
        <pc:spChg chg="mod">
          <ac:chgData name="Claudia Coñuecar" userId="40a48c7a74c5fee3" providerId="LiveId" clId="{B7C4C85E-8978-47A3-A8AB-374347C05B3C}" dt="2020-10-31T14:47:30.417" v="548" actId="20577"/>
          <ac:spMkLst>
            <pc:docMk/>
            <pc:sldMk cId="157379442" sldId="283"/>
            <ac:spMk id="2" creationId="{0E8AC6BC-2442-4CE2-84E5-5EA3FC6279E3}"/>
          </ac:spMkLst>
        </pc:spChg>
        <pc:spChg chg="mod">
          <ac:chgData name="Claudia Coñuecar" userId="40a48c7a74c5fee3" providerId="LiveId" clId="{B7C4C85E-8978-47A3-A8AB-374347C05B3C}" dt="2020-10-31T15:24:08.470" v="913" actId="20577"/>
          <ac:spMkLst>
            <pc:docMk/>
            <pc:sldMk cId="157379442" sldId="283"/>
            <ac:spMk id="3" creationId="{8A614E03-C6CA-4369-A8C4-30635FCF31AE}"/>
          </ac:spMkLst>
        </pc:spChg>
        <pc:spChg chg="add mod">
          <ac:chgData name="Claudia Coñuecar" userId="40a48c7a74c5fee3" providerId="LiveId" clId="{B7C4C85E-8978-47A3-A8AB-374347C05B3C}" dt="2020-10-31T15:23:47.271" v="865" actId="1076"/>
          <ac:spMkLst>
            <pc:docMk/>
            <pc:sldMk cId="157379442" sldId="283"/>
            <ac:spMk id="4" creationId="{DBADB675-8E83-4C08-93E8-54BC474D7C75}"/>
          </ac:spMkLst>
        </pc:spChg>
      </pc:sldChg>
      <pc:sldChg chg="addSp delSp modSp new mod ord">
        <pc:chgData name="Claudia Coñuecar" userId="40a48c7a74c5fee3" providerId="LiveId" clId="{B7C4C85E-8978-47A3-A8AB-374347C05B3C}" dt="2020-10-31T15:36:19.226" v="1310"/>
        <pc:sldMkLst>
          <pc:docMk/>
          <pc:sldMk cId="853201655" sldId="284"/>
        </pc:sldMkLst>
        <pc:spChg chg="mod">
          <ac:chgData name="Claudia Coñuecar" userId="40a48c7a74c5fee3" providerId="LiveId" clId="{B7C4C85E-8978-47A3-A8AB-374347C05B3C}" dt="2020-10-31T15:24:52.159" v="933" actId="20577"/>
          <ac:spMkLst>
            <pc:docMk/>
            <pc:sldMk cId="853201655" sldId="284"/>
            <ac:spMk id="2" creationId="{2D440482-9244-45CD-8449-24471228298E}"/>
          </ac:spMkLst>
        </pc:spChg>
        <pc:spChg chg="del">
          <ac:chgData name="Claudia Coñuecar" userId="40a48c7a74c5fee3" providerId="LiveId" clId="{B7C4C85E-8978-47A3-A8AB-374347C05B3C}" dt="2020-10-31T15:22:56.962" v="843" actId="21"/>
          <ac:spMkLst>
            <pc:docMk/>
            <pc:sldMk cId="853201655" sldId="284"/>
            <ac:spMk id="3" creationId="{BE85E490-0A65-4618-917E-4D2DDDD8677A}"/>
          </ac:spMkLst>
        </pc:spChg>
        <pc:spChg chg="add mod">
          <ac:chgData name="Claudia Coñuecar" userId="40a48c7a74c5fee3" providerId="LiveId" clId="{B7C4C85E-8978-47A3-A8AB-374347C05B3C}" dt="2020-10-31T15:23:02.091" v="844" actId="1076"/>
          <ac:spMkLst>
            <pc:docMk/>
            <pc:sldMk cId="853201655" sldId="284"/>
            <ac:spMk id="4" creationId="{C4D20E92-6DA1-4480-B080-FBBAFAEBC91D}"/>
          </ac:spMkLst>
        </pc:spChg>
      </pc:sldChg>
      <pc:sldChg chg="modSp new mod ord">
        <pc:chgData name="Claudia Coñuecar" userId="40a48c7a74c5fee3" providerId="LiveId" clId="{B7C4C85E-8978-47A3-A8AB-374347C05B3C}" dt="2020-11-01T13:49:50.081" v="1426" actId="5793"/>
        <pc:sldMkLst>
          <pc:docMk/>
          <pc:sldMk cId="3085608622" sldId="285"/>
        </pc:sldMkLst>
        <pc:spChg chg="mod">
          <ac:chgData name="Claudia Coñuecar" userId="40a48c7a74c5fee3" providerId="LiveId" clId="{B7C4C85E-8978-47A3-A8AB-374347C05B3C}" dt="2020-10-31T15:26:24.814" v="962" actId="20577"/>
          <ac:spMkLst>
            <pc:docMk/>
            <pc:sldMk cId="3085608622" sldId="285"/>
            <ac:spMk id="2" creationId="{ABB4AEB4-25ED-4E40-BC55-327920915D27}"/>
          </ac:spMkLst>
        </pc:spChg>
        <pc:spChg chg="mod">
          <ac:chgData name="Claudia Coñuecar" userId="40a48c7a74c5fee3" providerId="LiveId" clId="{B7C4C85E-8978-47A3-A8AB-374347C05B3C}" dt="2020-11-01T13:49:50.081" v="1426" actId="5793"/>
          <ac:spMkLst>
            <pc:docMk/>
            <pc:sldMk cId="3085608622" sldId="285"/>
            <ac:spMk id="3" creationId="{B6C16BEC-43D5-4E7E-8ADA-15F8D0BD2AFD}"/>
          </ac:spMkLst>
        </pc:spChg>
      </pc:sldChg>
      <pc:sldChg chg="addSp delSp modSp new mod modClrScheme chgLayout">
        <pc:chgData name="Claudia Coñuecar" userId="40a48c7a74c5fee3" providerId="LiveId" clId="{B7C4C85E-8978-47A3-A8AB-374347C05B3C}" dt="2020-10-31T15:36:04.545" v="1308" actId="1076"/>
        <pc:sldMkLst>
          <pc:docMk/>
          <pc:sldMk cId="2305165841" sldId="286"/>
        </pc:sldMkLst>
        <pc:spChg chg="mod ord">
          <ac:chgData name="Claudia Coñuecar" userId="40a48c7a74c5fee3" providerId="LiveId" clId="{B7C4C85E-8978-47A3-A8AB-374347C05B3C}" dt="2020-10-31T15:35:29.595" v="1292" actId="700"/>
          <ac:spMkLst>
            <pc:docMk/>
            <pc:sldMk cId="2305165841" sldId="286"/>
            <ac:spMk id="2" creationId="{CA5D2617-ECCF-4732-9C4A-D60F0230B6DD}"/>
          </ac:spMkLst>
        </pc:spChg>
        <pc:spChg chg="del mod ord">
          <ac:chgData name="Claudia Coñuecar" userId="40a48c7a74c5fee3" providerId="LiveId" clId="{B7C4C85E-8978-47A3-A8AB-374347C05B3C}" dt="2020-10-31T15:35:29.595" v="1292" actId="700"/>
          <ac:spMkLst>
            <pc:docMk/>
            <pc:sldMk cId="2305165841" sldId="286"/>
            <ac:spMk id="3" creationId="{1278F2C7-0ADC-4FCE-92F4-C94807FFDBE7}"/>
          </ac:spMkLst>
        </pc:spChg>
        <pc:spChg chg="add del mod ord">
          <ac:chgData name="Claudia Coñuecar" userId="40a48c7a74c5fee3" providerId="LiveId" clId="{B7C4C85E-8978-47A3-A8AB-374347C05B3C}" dt="2020-10-31T15:35:46.245" v="1300" actId="21"/>
          <ac:spMkLst>
            <pc:docMk/>
            <pc:sldMk cId="2305165841" sldId="286"/>
            <ac:spMk id="4" creationId="{63734BAD-C080-44AD-98DB-DDB053B477FF}"/>
          </ac:spMkLst>
        </pc:spChg>
        <pc:spChg chg="add mod ord">
          <ac:chgData name="Claudia Coñuecar" userId="40a48c7a74c5fee3" providerId="LiveId" clId="{B7C4C85E-8978-47A3-A8AB-374347C05B3C}" dt="2020-10-31T15:36:02.041" v="1306" actId="27636"/>
          <ac:spMkLst>
            <pc:docMk/>
            <pc:sldMk cId="2305165841" sldId="286"/>
            <ac:spMk id="5" creationId="{691FC7C9-4519-4286-B855-04E0E56B3C00}"/>
          </ac:spMkLst>
        </pc:spChg>
        <pc:spChg chg="add del mod ord">
          <ac:chgData name="Claudia Coñuecar" userId="40a48c7a74c5fee3" providerId="LiveId" clId="{B7C4C85E-8978-47A3-A8AB-374347C05B3C}" dt="2020-10-31T15:35:48.958" v="1301" actId="21"/>
          <ac:spMkLst>
            <pc:docMk/>
            <pc:sldMk cId="2305165841" sldId="286"/>
            <ac:spMk id="6" creationId="{98E04210-4056-4682-A26F-2B8DA800D9E1}"/>
          </ac:spMkLst>
        </pc:spChg>
        <pc:spChg chg="add mod ord">
          <ac:chgData name="Claudia Coñuecar" userId="40a48c7a74c5fee3" providerId="LiveId" clId="{B7C4C85E-8978-47A3-A8AB-374347C05B3C}" dt="2020-10-31T15:36:04.545" v="1308" actId="1076"/>
          <ac:spMkLst>
            <pc:docMk/>
            <pc:sldMk cId="2305165841" sldId="286"/>
            <ac:spMk id="7" creationId="{3DEE4CBD-097E-414D-809F-DA6C932E66F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FDE523-294D-40C4-97D6-F9444C4AD25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B267D22B-626B-4BD3-8E90-45EB54D2F0C3}">
      <dgm:prSet phldrT="[Texto]"/>
      <dgm:spPr/>
      <dgm:t>
        <a:bodyPr/>
        <a:lstStyle/>
        <a:p>
          <a:r>
            <a:rPr lang="es-CL" dirty="0">
              <a:solidFill>
                <a:schemeClr val="tx1"/>
              </a:solidFill>
            </a:rPr>
            <a:t>Presentar obras relacionadas con la Dictadura Militar y la desigualdad social</a:t>
          </a:r>
        </a:p>
      </dgm:t>
    </dgm:pt>
    <dgm:pt modelId="{29417F52-196A-4039-AE04-2F74A9E87F6A}" type="parTrans" cxnId="{5BDA6E7E-4753-46CF-93B5-6F9B6519AEB7}">
      <dgm:prSet/>
      <dgm:spPr/>
      <dgm:t>
        <a:bodyPr/>
        <a:lstStyle/>
        <a:p>
          <a:endParaRPr lang="es-CL"/>
        </a:p>
      </dgm:t>
    </dgm:pt>
    <dgm:pt modelId="{62A17AAA-8CA2-409C-B352-FD5AEB69BFEF}" type="sibTrans" cxnId="{5BDA6E7E-4753-46CF-93B5-6F9B6519AEB7}">
      <dgm:prSet/>
      <dgm:spPr/>
      <dgm:t>
        <a:bodyPr/>
        <a:lstStyle/>
        <a:p>
          <a:endParaRPr lang="es-CL"/>
        </a:p>
      </dgm:t>
    </dgm:pt>
    <dgm:pt modelId="{DA41FF25-6457-4F39-B61E-2204F3299600}">
      <dgm:prSet phldrT="[Texto]"/>
      <dgm:spPr/>
      <dgm:t>
        <a:bodyPr/>
        <a:lstStyle/>
        <a:p>
          <a:r>
            <a:rPr lang="es-CL" dirty="0">
              <a:solidFill>
                <a:schemeClr val="tx1"/>
              </a:solidFill>
            </a:rPr>
            <a:t>Crear conciencia de la necesidad de un cambio en las estructuras socioeconómicas</a:t>
          </a:r>
        </a:p>
      </dgm:t>
    </dgm:pt>
    <dgm:pt modelId="{BD9D2B06-3F01-416B-8EF4-E0CCF1A08A0D}" type="parTrans" cxnId="{A2B5260D-8AA8-4BA9-9A69-05945BC312FC}">
      <dgm:prSet/>
      <dgm:spPr/>
      <dgm:t>
        <a:bodyPr/>
        <a:lstStyle/>
        <a:p>
          <a:endParaRPr lang="es-CL"/>
        </a:p>
      </dgm:t>
    </dgm:pt>
    <dgm:pt modelId="{644DFDE2-7B95-494A-ABDC-41A7988A825F}" type="sibTrans" cxnId="{A2B5260D-8AA8-4BA9-9A69-05945BC312FC}">
      <dgm:prSet/>
      <dgm:spPr/>
      <dgm:t>
        <a:bodyPr/>
        <a:lstStyle/>
        <a:p>
          <a:endParaRPr lang="es-CL"/>
        </a:p>
      </dgm:t>
    </dgm:pt>
    <dgm:pt modelId="{D4691C72-F4E0-449F-8A21-FEC305C069CB}">
      <dgm:prSet phldrT="[Texto]"/>
      <dgm:spPr/>
      <dgm:t>
        <a:bodyPr/>
        <a:lstStyle/>
        <a:p>
          <a:r>
            <a:rPr lang="es-CL" dirty="0">
              <a:solidFill>
                <a:schemeClr val="tx1"/>
              </a:solidFill>
            </a:rPr>
            <a:t>Busca fomentar una unidad latinoamericana y “despertar” a la conciencia social </a:t>
          </a:r>
        </a:p>
      </dgm:t>
    </dgm:pt>
    <dgm:pt modelId="{70F96F4D-C98F-4912-8FE8-62D5D158C452}" type="parTrans" cxnId="{B87B1A4F-F814-46D7-A604-11BEB0CA7D3F}">
      <dgm:prSet/>
      <dgm:spPr/>
      <dgm:t>
        <a:bodyPr/>
        <a:lstStyle/>
        <a:p>
          <a:endParaRPr lang="es-CL"/>
        </a:p>
      </dgm:t>
    </dgm:pt>
    <dgm:pt modelId="{56D47B11-2E7A-48AF-811D-2446E285E81D}" type="sibTrans" cxnId="{B87B1A4F-F814-46D7-A604-11BEB0CA7D3F}">
      <dgm:prSet/>
      <dgm:spPr/>
      <dgm:t>
        <a:bodyPr/>
        <a:lstStyle/>
        <a:p>
          <a:endParaRPr lang="es-CL"/>
        </a:p>
      </dgm:t>
    </dgm:pt>
    <dgm:pt modelId="{0A149EC5-78B7-4E3F-AFE2-009739157900}" type="pres">
      <dgm:prSet presAssocID="{C9FDE523-294D-40C4-97D6-F9444C4AD250}" presName="CompostProcess" presStyleCnt="0">
        <dgm:presLayoutVars>
          <dgm:dir/>
          <dgm:resizeHandles val="exact"/>
        </dgm:presLayoutVars>
      </dgm:prSet>
      <dgm:spPr/>
    </dgm:pt>
    <dgm:pt modelId="{9A4D2F0D-044F-44F6-AF4D-2721038661C2}" type="pres">
      <dgm:prSet presAssocID="{C9FDE523-294D-40C4-97D6-F9444C4AD250}" presName="arrow" presStyleLbl="bgShp" presStyleIdx="0" presStyleCnt="1" custScaleX="104762"/>
      <dgm:spPr>
        <a:solidFill>
          <a:schemeClr val="tx2">
            <a:lumMod val="60000"/>
            <a:lumOff val="40000"/>
          </a:schemeClr>
        </a:solidFill>
      </dgm:spPr>
    </dgm:pt>
    <dgm:pt modelId="{90AE4C84-303D-48FF-8850-B37C7A5F2ECC}" type="pres">
      <dgm:prSet presAssocID="{C9FDE523-294D-40C4-97D6-F9444C4AD250}" presName="linearProcess" presStyleCnt="0"/>
      <dgm:spPr/>
    </dgm:pt>
    <dgm:pt modelId="{8665CCB6-DCB5-4224-BE1C-9859E121AAC0}" type="pres">
      <dgm:prSet presAssocID="{B267D22B-626B-4BD3-8E90-45EB54D2F0C3}" presName="textNode" presStyleLbl="node1" presStyleIdx="0" presStyleCnt="3" custScaleY="144844">
        <dgm:presLayoutVars>
          <dgm:bulletEnabled val="1"/>
        </dgm:presLayoutVars>
      </dgm:prSet>
      <dgm:spPr/>
    </dgm:pt>
    <dgm:pt modelId="{FECCF7B6-9BD7-4773-8A96-866D8F6B27AB}" type="pres">
      <dgm:prSet presAssocID="{62A17AAA-8CA2-409C-B352-FD5AEB69BFEF}" presName="sibTrans" presStyleCnt="0"/>
      <dgm:spPr/>
    </dgm:pt>
    <dgm:pt modelId="{E924805E-35EB-492B-99E3-645F694F85FD}" type="pres">
      <dgm:prSet presAssocID="{DA41FF25-6457-4F39-B61E-2204F3299600}" presName="textNode" presStyleLbl="node1" presStyleIdx="1" presStyleCnt="3">
        <dgm:presLayoutVars>
          <dgm:bulletEnabled val="1"/>
        </dgm:presLayoutVars>
      </dgm:prSet>
      <dgm:spPr/>
    </dgm:pt>
    <dgm:pt modelId="{421C889E-1F91-4AF0-B0A2-13BEC4C9DF34}" type="pres">
      <dgm:prSet presAssocID="{644DFDE2-7B95-494A-ABDC-41A7988A825F}" presName="sibTrans" presStyleCnt="0"/>
      <dgm:spPr/>
    </dgm:pt>
    <dgm:pt modelId="{63E3544E-7839-4B7F-8EA0-0ADCA1E02BF1}" type="pres">
      <dgm:prSet presAssocID="{D4691C72-F4E0-449F-8A21-FEC305C069CB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A2B5260D-8AA8-4BA9-9A69-05945BC312FC}" srcId="{C9FDE523-294D-40C4-97D6-F9444C4AD250}" destId="{DA41FF25-6457-4F39-B61E-2204F3299600}" srcOrd="1" destOrd="0" parTransId="{BD9D2B06-3F01-416B-8EF4-E0CCF1A08A0D}" sibTransId="{644DFDE2-7B95-494A-ABDC-41A7988A825F}"/>
    <dgm:cxn modelId="{B87B1A4F-F814-46D7-A604-11BEB0CA7D3F}" srcId="{C9FDE523-294D-40C4-97D6-F9444C4AD250}" destId="{D4691C72-F4E0-449F-8A21-FEC305C069CB}" srcOrd="2" destOrd="0" parTransId="{70F96F4D-C98F-4912-8FE8-62D5D158C452}" sibTransId="{56D47B11-2E7A-48AF-811D-2446E285E81D}"/>
    <dgm:cxn modelId="{2962227D-DCE7-4AAD-8868-A0825AEB43B5}" type="presOf" srcId="{B267D22B-626B-4BD3-8E90-45EB54D2F0C3}" destId="{8665CCB6-DCB5-4224-BE1C-9859E121AAC0}" srcOrd="0" destOrd="0" presId="urn:microsoft.com/office/officeart/2005/8/layout/hProcess9"/>
    <dgm:cxn modelId="{5BDA6E7E-4753-46CF-93B5-6F9B6519AEB7}" srcId="{C9FDE523-294D-40C4-97D6-F9444C4AD250}" destId="{B267D22B-626B-4BD3-8E90-45EB54D2F0C3}" srcOrd="0" destOrd="0" parTransId="{29417F52-196A-4039-AE04-2F74A9E87F6A}" sibTransId="{62A17AAA-8CA2-409C-B352-FD5AEB69BFEF}"/>
    <dgm:cxn modelId="{11162A86-3846-461B-B2A5-A45E39F196CD}" type="presOf" srcId="{DA41FF25-6457-4F39-B61E-2204F3299600}" destId="{E924805E-35EB-492B-99E3-645F694F85FD}" srcOrd="0" destOrd="0" presId="urn:microsoft.com/office/officeart/2005/8/layout/hProcess9"/>
    <dgm:cxn modelId="{ED8623BB-8FA6-4449-ACD2-5CCE3407F2C7}" type="presOf" srcId="{C9FDE523-294D-40C4-97D6-F9444C4AD250}" destId="{0A149EC5-78B7-4E3F-AFE2-009739157900}" srcOrd="0" destOrd="0" presId="urn:microsoft.com/office/officeart/2005/8/layout/hProcess9"/>
    <dgm:cxn modelId="{45EEB7E7-5EB3-4D61-8DA6-0B3CA3A3E12B}" type="presOf" srcId="{D4691C72-F4E0-449F-8A21-FEC305C069CB}" destId="{63E3544E-7839-4B7F-8EA0-0ADCA1E02BF1}" srcOrd="0" destOrd="0" presId="urn:microsoft.com/office/officeart/2005/8/layout/hProcess9"/>
    <dgm:cxn modelId="{A17B4B1C-8A26-44E1-B0B0-5DEF43248C4A}" type="presParOf" srcId="{0A149EC5-78B7-4E3F-AFE2-009739157900}" destId="{9A4D2F0D-044F-44F6-AF4D-2721038661C2}" srcOrd="0" destOrd="0" presId="urn:microsoft.com/office/officeart/2005/8/layout/hProcess9"/>
    <dgm:cxn modelId="{945119E8-A5F1-4387-9DBD-8773CB6DC2E6}" type="presParOf" srcId="{0A149EC5-78B7-4E3F-AFE2-009739157900}" destId="{90AE4C84-303D-48FF-8850-B37C7A5F2ECC}" srcOrd="1" destOrd="0" presId="urn:microsoft.com/office/officeart/2005/8/layout/hProcess9"/>
    <dgm:cxn modelId="{4FDAD704-7764-4ABE-8A30-4B4C3AB042F5}" type="presParOf" srcId="{90AE4C84-303D-48FF-8850-B37C7A5F2ECC}" destId="{8665CCB6-DCB5-4224-BE1C-9859E121AAC0}" srcOrd="0" destOrd="0" presId="urn:microsoft.com/office/officeart/2005/8/layout/hProcess9"/>
    <dgm:cxn modelId="{76C17473-E4D6-4A60-AD35-A28207B4A084}" type="presParOf" srcId="{90AE4C84-303D-48FF-8850-B37C7A5F2ECC}" destId="{FECCF7B6-9BD7-4773-8A96-866D8F6B27AB}" srcOrd="1" destOrd="0" presId="urn:microsoft.com/office/officeart/2005/8/layout/hProcess9"/>
    <dgm:cxn modelId="{E4E86061-8A26-438C-A199-67B403F33CF9}" type="presParOf" srcId="{90AE4C84-303D-48FF-8850-B37C7A5F2ECC}" destId="{E924805E-35EB-492B-99E3-645F694F85FD}" srcOrd="2" destOrd="0" presId="urn:microsoft.com/office/officeart/2005/8/layout/hProcess9"/>
    <dgm:cxn modelId="{83A22FFA-FA93-410C-8790-D486771E1A56}" type="presParOf" srcId="{90AE4C84-303D-48FF-8850-B37C7A5F2ECC}" destId="{421C889E-1F91-4AF0-B0A2-13BEC4C9DF34}" srcOrd="3" destOrd="0" presId="urn:microsoft.com/office/officeart/2005/8/layout/hProcess9"/>
    <dgm:cxn modelId="{3F786D3E-508C-44B6-A946-20ABDD496540}" type="presParOf" srcId="{90AE4C84-303D-48FF-8850-B37C7A5F2ECC}" destId="{63E3544E-7839-4B7F-8EA0-0ADCA1E02BF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D2F0D-044F-44F6-AF4D-2721038661C2}">
      <dsp:nvSpPr>
        <dsp:cNvPr id="0" name=""/>
        <dsp:cNvSpPr/>
      </dsp:nvSpPr>
      <dsp:spPr>
        <a:xfrm>
          <a:off x="429801" y="0"/>
          <a:ext cx="6988997" cy="4144963"/>
        </a:xfrm>
        <a:prstGeom prst="rightArrow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65CCB6-DCB5-4224-BE1C-9859E121AAC0}">
      <dsp:nvSpPr>
        <dsp:cNvPr id="0" name=""/>
        <dsp:cNvSpPr/>
      </dsp:nvSpPr>
      <dsp:spPr>
        <a:xfrm>
          <a:off x="8431" y="871735"/>
          <a:ext cx="2526268" cy="2401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>
              <a:solidFill>
                <a:schemeClr val="tx1"/>
              </a:solidFill>
            </a:rPr>
            <a:t>Presentar obras relacionadas con la Dictadura Militar y la desigualdad social</a:t>
          </a:r>
        </a:p>
      </dsp:txBody>
      <dsp:txXfrm>
        <a:off x="125662" y="988966"/>
        <a:ext cx="2291806" cy="2167030"/>
      </dsp:txXfrm>
    </dsp:sp>
    <dsp:sp modelId="{E924805E-35EB-492B-99E3-645F694F85FD}">
      <dsp:nvSpPr>
        <dsp:cNvPr id="0" name=""/>
        <dsp:cNvSpPr/>
      </dsp:nvSpPr>
      <dsp:spPr>
        <a:xfrm>
          <a:off x="2661165" y="1243488"/>
          <a:ext cx="2526268" cy="1657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>
              <a:solidFill>
                <a:schemeClr val="tx1"/>
              </a:solidFill>
            </a:rPr>
            <a:t>Crear conciencia de la necesidad de un cambio en las estructuras socioeconómicas</a:t>
          </a:r>
        </a:p>
      </dsp:txBody>
      <dsp:txXfrm>
        <a:off x="2742101" y="1324424"/>
        <a:ext cx="2364396" cy="1496113"/>
      </dsp:txXfrm>
    </dsp:sp>
    <dsp:sp modelId="{63E3544E-7839-4B7F-8EA0-0ADCA1E02BF1}">
      <dsp:nvSpPr>
        <dsp:cNvPr id="0" name=""/>
        <dsp:cNvSpPr/>
      </dsp:nvSpPr>
      <dsp:spPr>
        <a:xfrm>
          <a:off x="5313900" y="1243488"/>
          <a:ext cx="2526268" cy="1657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>
              <a:solidFill>
                <a:schemeClr val="tx1"/>
              </a:solidFill>
            </a:rPr>
            <a:t>Busca fomentar una unidad latinoamericana y “despertar” a la conciencia social </a:t>
          </a:r>
        </a:p>
      </dsp:txBody>
      <dsp:txXfrm>
        <a:off x="5394836" y="1324424"/>
        <a:ext cx="2364396" cy="1496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956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032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1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255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35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26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2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55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033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222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501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11/1/2020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6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Illapu" TargetMode="External"/><Relationship Id="rId13" Type="http://schemas.openxmlformats.org/officeDocument/2006/relationships/hyperlink" Target="https://es.wikipedia.org/wiki/Horacio_Salinas" TargetMode="External"/><Relationship Id="rId18" Type="http://schemas.openxmlformats.org/officeDocument/2006/relationships/hyperlink" Target="https://es.wikipedia.org/wiki/Payo_Grondona" TargetMode="External"/><Relationship Id="rId3" Type="http://schemas.openxmlformats.org/officeDocument/2006/relationships/hyperlink" Target="https://es.wikipedia.org/wiki/V%C3%ADctor_Jara" TargetMode="External"/><Relationship Id="rId21" Type="http://schemas.openxmlformats.org/officeDocument/2006/relationships/hyperlink" Target="https://es.wikipedia.org/wiki/Tiemponuevo" TargetMode="External"/><Relationship Id="rId7" Type="http://schemas.openxmlformats.org/officeDocument/2006/relationships/hyperlink" Target="https://es.wikipedia.org/wiki/Los_Jaivas" TargetMode="External"/><Relationship Id="rId12" Type="http://schemas.openxmlformats.org/officeDocument/2006/relationships/hyperlink" Target="https://es.wikipedia.org/wiki/H%C3%A9ctor_Pavez" TargetMode="External"/><Relationship Id="rId17" Type="http://schemas.openxmlformats.org/officeDocument/2006/relationships/hyperlink" Target="https://es.wikipedia.org/wiki/Tito_Fern%C3%A1ndez_(cantautor)" TargetMode="External"/><Relationship Id="rId2" Type="http://schemas.openxmlformats.org/officeDocument/2006/relationships/hyperlink" Target="https://es.wikipedia.org/wiki/Violeta_Parra" TargetMode="External"/><Relationship Id="rId16" Type="http://schemas.openxmlformats.org/officeDocument/2006/relationships/hyperlink" Target="https://es.wikipedia.org/wiki/Rolando_Alarc%C3%B3n" TargetMode="External"/><Relationship Id="rId20" Type="http://schemas.openxmlformats.org/officeDocument/2006/relationships/hyperlink" Target="https://es.wikipedia.org/wiki/Isabel_Parr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wikipedia.org/wiki/Grupo_Congreso" TargetMode="External"/><Relationship Id="rId11" Type="http://schemas.openxmlformats.org/officeDocument/2006/relationships/hyperlink" Target="https://es.wikipedia.org/wiki/Luis_Advis" TargetMode="External"/><Relationship Id="rId5" Type="http://schemas.openxmlformats.org/officeDocument/2006/relationships/hyperlink" Target="https://es.wikipedia.org/wiki/Quilapay%C3%BAn" TargetMode="External"/><Relationship Id="rId15" Type="http://schemas.openxmlformats.org/officeDocument/2006/relationships/hyperlink" Target="https://es.wikipedia.org/wiki/Quelentaro" TargetMode="External"/><Relationship Id="rId23" Type="http://schemas.openxmlformats.org/officeDocument/2006/relationships/image" Target="../media/image12.png"/><Relationship Id="rId10" Type="http://schemas.openxmlformats.org/officeDocument/2006/relationships/hyperlink" Target="https://es.wikipedia.org/wiki/Patricio_Manns" TargetMode="External"/><Relationship Id="rId19" Type="http://schemas.openxmlformats.org/officeDocument/2006/relationships/hyperlink" Target="https://es.wikipedia.org/wiki/%C3%81ngel_Parra" TargetMode="External"/><Relationship Id="rId4" Type="http://schemas.openxmlformats.org/officeDocument/2006/relationships/hyperlink" Target="https://es.wikipedia.org/wiki/Inti-Illimani" TargetMode="External"/><Relationship Id="rId9" Type="http://schemas.openxmlformats.org/officeDocument/2006/relationships/hyperlink" Target="https://es.wikipedia.org/wiki/Barroco_Andino_(banda)" TargetMode="External"/><Relationship Id="rId14" Type="http://schemas.openxmlformats.org/officeDocument/2006/relationships/hyperlink" Target="https://es.wikipedia.org/wiki/Pedro_Y%C3%A1%C3%B1ez" TargetMode="External"/><Relationship Id="rId22" Type="http://schemas.openxmlformats.org/officeDocument/2006/relationships/hyperlink" Target="https://es.wikipedia.org/wiki/Tr%C3%ADo_Lonqui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9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162A76-EC96-4C14-8522-F006C9571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8043" y="590062"/>
            <a:ext cx="5309140" cy="2838938"/>
          </a:xfrm>
        </p:spPr>
        <p:txBody>
          <a:bodyPr>
            <a:normAutofit/>
          </a:bodyPr>
          <a:lstStyle/>
          <a:p>
            <a:r>
              <a:rPr lang="es-CL" sz="5000" dirty="0">
                <a:solidFill>
                  <a:schemeClr val="bg1"/>
                </a:solidFill>
              </a:rPr>
              <a:t>Clases de música PPT 13 “Congreso”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08BD1D-356B-43AA-8EE5-16F18C9F8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1833" y="4582540"/>
            <a:ext cx="4517954" cy="1198120"/>
          </a:xfrm>
        </p:spPr>
        <p:txBody>
          <a:bodyPr>
            <a:normAutofit/>
          </a:bodyPr>
          <a:lstStyle/>
          <a:p>
            <a:r>
              <a:rPr lang="es-CL" sz="2000" dirty="0">
                <a:solidFill>
                  <a:schemeClr val="bg1"/>
                </a:solidFill>
              </a:rPr>
              <a:t>Prof. Claudia Coñuecar NM3</a:t>
            </a:r>
          </a:p>
        </p:txBody>
      </p:sp>
      <p:sp>
        <p:nvSpPr>
          <p:cNvPr id="31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836425" y="5436655"/>
            <a:ext cx="151536" cy="15153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245175" y="5896734"/>
            <a:ext cx="108625" cy="10862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554288" y="6038004"/>
            <a:ext cx="95759" cy="95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087A34-255D-4FB6-93DA-D200725C5A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53" r="25554" b="1"/>
          <a:stretch/>
        </p:blipFill>
        <p:spPr>
          <a:xfrm>
            <a:off x="6740358" y="1606411"/>
            <a:ext cx="5451642" cy="5251590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50D3570-7B87-4156-AE0D-290FF78F3A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2221" y="4937884"/>
            <a:ext cx="1158340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19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2CDAB8-CA37-4C03-B381-A1ACCF0FA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06" r="12744" b="-1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3B1038-04D2-4E17-9756-F00A03D4E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6595" y="1276318"/>
            <a:ext cx="4195673" cy="2913872"/>
          </a:xfrm>
        </p:spPr>
        <p:txBody>
          <a:bodyPr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S" sz="2400" b="0" i="0" dirty="0">
                <a:effectLst/>
                <a:latin typeface="Barlow"/>
              </a:rPr>
              <a:t>Giras por todo el país y el extranjero le han permitido compartir el escenario con artistas como Peter Gabriel, Sting, Rubén Blades, Mercedes Sosa, Milton Nacimiento, Pedro Aznar, </a:t>
            </a:r>
            <a:r>
              <a:rPr lang="es-ES" sz="2400" b="0" i="0" dirty="0" err="1">
                <a:effectLst/>
                <a:latin typeface="Barlow"/>
              </a:rPr>
              <a:t>Lenine</a:t>
            </a:r>
            <a:r>
              <a:rPr lang="es-ES" sz="2400" b="0" i="0" dirty="0">
                <a:effectLst/>
                <a:latin typeface="Barlow"/>
              </a:rPr>
              <a:t>, Ed Motta, Molotov, Foster </a:t>
            </a:r>
            <a:r>
              <a:rPr lang="es-ES" sz="2400" b="0" i="0" dirty="0" err="1">
                <a:effectLst/>
                <a:latin typeface="Barlow"/>
              </a:rPr>
              <a:t>the</a:t>
            </a:r>
            <a:r>
              <a:rPr lang="es-ES" sz="2400" b="0" i="0" dirty="0">
                <a:effectLst/>
                <a:latin typeface="Barlow"/>
              </a:rPr>
              <a:t> People y otros.</a:t>
            </a:r>
            <a:endParaRPr lang="es-CL" sz="2400" dirty="0"/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346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n 3" descr="Foto en blanco y negro de 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4BDD3798-BA9A-4DE6-AA54-C982CDF00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2" r="14764" b="1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705807-0E77-433E-BC02-991B96C88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048" y="1238218"/>
            <a:ext cx="4195673" cy="2913872"/>
          </a:xfrm>
        </p:spPr>
        <p:txBody>
          <a:bodyPr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S" sz="2000" dirty="0"/>
              <a:t>Su solidez y su convicción le han permitido sobrevivir a la falta de espacios tras la llegada de los militares, y a la irregular difusión de sus canciones.  Como pocos, Congreso goza del unánime respeto en la comunidad musical, y ha visto pasar por sus filas a varios de los más destacados instrumentistas del país.</a:t>
            </a:r>
            <a:endParaRPr lang="es-CL" sz="2000" dirty="0"/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428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3C1207-D1C8-49E3-8837-E2B89D366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346FDFB-FC65-4E25-9AC8-FCAC65093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397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52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3834AB-6EE9-4309-927B-1A94FBE17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Integrantes del grupo “Congreso”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E67499-620F-48D0-8208-19913DC65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Sergio Tilo González: batería (1969 - •).</a:t>
            </a:r>
            <a:br>
              <a:rPr lang="es-ES" dirty="0"/>
            </a:br>
            <a:endParaRPr lang="es-ES" dirty="0"/>
          </a:p>
          <a:p>
            <a:r>
              <a:rPr lang="es-ES" i="0" dirty="0">
                <a:solidFill>
                  <a:srgbClr val="000000"/>
                </a:solidFill>
                <a:effectLst/>
                <a:latin typeface="Open Sans"/>
              </a:rPr>
              <a:t>Francisco </a:t>
            </a:r>
            <a:r>
              <a:rPr lang="es-ES" i="1" dirty="0">
                <a:solidFill>
                  <a:srgbClr val="000000"/>
                </a:solidFill>
                <a:effectLst/>
                <a:latin typeface="Open Sans"/>
              </a:rPr>
              <a:t>Pancho</a:t>
            </a:r>
            <a:r>
              <a:rPr lang="es-ES" i="0" dirty="0">
                <a:solidFill>
                  <a:srgbClr val="000000"/>
                </a:solidFill>
                <a:effectLst/>
                <a:latin typeface="Open Sans"/>
              </a:rPr>
              <a:t> Sazo</a:t>
            </a:r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, voz (1969 - 1980 / 1986 - •).</a:t>
            </a:r>
            <a:br>
              <a:rPr lang="es-ES" dirty="0"/>
            </a:br>
            <a:endParaRPr lang="es-ES" dirty="0"/>
          </a:p>
          <a:p>
            <a:r>
              <a:rPr lang="es-ES" dirty="0">
                <a:latin typeface="Open Sans"/>
              </a:rPr>
              <a:t>Fernando González:</a:t>
            </a:r>
            <a:r>
              <a:rPr lang="es-ES" dirty="0">
                <a:solidFill>
                  <a:srgbClr val="165EB5"/>
                </a:solidFill>
                <a:latin typeface="Open Sans"/>
              </a:rPr>
              <a:t> </a:t>
            </a:r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guitarra (1969 - 1992).</a:t>
            </a:r>
            <a:br>
              <a:rPr lang="es-ES" dirty="0"/>
            </a:br>
            <a:endParaRPr lang="es-ES" dirty="0"/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Patricio González, guitarra y cello (1969 - 2000).</a:t>
            </a:r>
            <a:br>
              <a:rPr lang="es-ES" dirty="0"/>
            </a:br>
            <a:endParaRPr lang="es-ES" dirty="0"/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Fernando Hurtado, bajo (1969 - 1980).</a:t>
            </a:r>
            <a:br>
              <a:rPr lang="es-ES" dirty="0"/>
            </a:br>
            <a:endParaRPr lang="es-ES" dirty="0"/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Renato Vivaldi, flauta (1975 - 1979).</a:t>
            </a:r>
            <a:br>
              <a:rPr lang="es-ES" dirty="0"/>
            </a:b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3484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53C1207-D1C8-49E3-8837-E2B89D366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ergio 'Tilo' González | MusicaPopular.cl">
            <a:extLst>
              <a:ext uri="{FF2B5EF4-FFF2-40B4-BE49-F238E27FC236}">
                <a16:creationId xmlns:a16="http://schemas.microsoft.com/office/drawing/2014/main" id="{822DC429-9010-4DA3-A02E-5AD6662630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746"/>
          <a:stretch/>
        </p:blipFill>
        <p:spPr bwMode="auto"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49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7A66D4-C9C5-421F-AD0D-61237E0EE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2525"/>
            <a:ext cx="10515600" cy="5024438"/>
          </a:xfrm>
        </p:spPr>
        <p:txBody>
          <a:bodyPr>
            <a:normAutofit/>
          </a:bodyPr>
          <a:lstStyle/>
          <a:p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Hugo </a:t>
            </a:r>
            <a:r>
              <a:rPr lang="es-ES" b="0" i="0" dirty="0" err="1">
                <a:solidFill>
                  <a:srgbClr val="000000"/>
                </a:solidFill>
                <a:effectLst/>
                <a:latin typeface="Open Sans"/>
              </a:rPr>
              <a:t>Pirovic</a:t>
            </a:r>
            <a:r>
              <a:rPr lang="es-ES" dirty="0">
                <a:solidFill>
                  <a:srgbClr val="000000"/>
                </a:solidFill>
                <a:latin typeface="Open Sans"/>
              </a:rPr>
              <a:t>: </a:t>
            </a:r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flauta (1977 - •).</a:t>
            </a:r>
            <a:br>
              <a:rPr lang="es-ES" dirty="0"/>
            </a:br>
            <a:endParaRPr lang="es-ES" dirty="0"/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Arturo Riesco, percusión (1977 - 1980).</a:t>
            </a:r>
            <a:br>
              <a:rPr lang="es-ES" dirty="0"/>
            </a:br>
            <a:endParaRPr lang="es-ES" dirty="0"/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Aníbal Correa, piano (1980 - 1985).</a:t>
            </a:r>
            <a:br>
              <a:rPr lang="es-ES" dirty="0"/>
            </a:br>
            <a:endParaRPr lang="es-ES" dirty="0"/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Ernesto Holman: bajo (1980 - 1984).</a:t>
            </a:r>
            <a:br>
              <a:rPr lang="es-ES" dirty="0"/>
            </a:br>
            <a:endParaRPr lang="es-ES" dirty="0">
              <a:solidFill>
                <a:srgbClr val="165EB5"/>
              </a:solidFill>
              <a:latin typeface="Open Sans"/>
            </a:endParaRPr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Joe </a:t>
            </a:r>
            <a:r>
              <a:rPr lang="es-ES" b="0" i="0" dirty="0" err="1">
                <a:solidFill>
                  <a:srgbClr val="000000"/>
                </a:solidFill>
                <a:effectLst/>
                <a:latin typeface="Open Sans"/>
              </a:rPr>
              <a:t>Vasconcellos</a:t>
            </a:r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: voz y percusión (1980 - 1984).</a:t>
            </a:r>
            <a:br>
              <a:rPr lang="es-ES" dirty="0"/>
            </a:br>
            <a:endParaRPr lang="es-ES" dirty="0"/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Rodrigo Vivanco: percusión (1980 - 1991).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4303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53C1207-D1C8-49E3-8837-E2B89D366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Grupo Congreso celebra sus 50 años de trayectoria musical en el Barrio  Franklin | enlalinea.cl - El Diario Digital de Calama">
            <a:extLst>
              <a:ext uri="{FF2B5EF4-FFF2-40B4-BE49-F238E27FC236}">
                <a16:creationId xmlns:a16="http://schemas.microsoft.com/office/drawing/2014/main" id="{39DF2EFC-9857-4B4E-8FE1-FBD5ADC0ED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4"/>
          <a:stretch/>
        </p:blipFill>
        <p:spPr bwMode="auto">
          <a:xfrm>
            <a:off x="307775" y="261437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145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EAEF6D-22AC-413D-A63E-4A1691C9E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4550"/>
            <a:ext cx="10515600" cy="5441950"/>
          </a:xfrm>
        </p:spPr>
        <p:txBody>
          <a:bodyPr>
            <a:normAutofit fontScale="92500" lnSpcReduction="20000"/>
          </a:bodyPr>
          <a:lstStyle/>
          <a:p>
            <a:r>
              <a:rPr lang="es-ES" dirty="0">
                <a:latin typeface="Open Sans"/>
              </a:rPr>
              <a:t>Jaime Atenas: Saxofón (1984 - </a:t>
            </a:r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•)</a:t>
            </a:r>
            <a:br>
              <a:rPr lang="es-ES" dirty="0"/>
            </a:br>
            <a:endParaRPr lang="es-ES" dirty="0"/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Carlos Gana, bajo (1985).</a:t>
            </a:r>
            <a:br>
              <a:rPr lang="es-ES" dirty="0"/>
            </a:br>
            <a:endParaRPr lang="es-ES" dirty="0">
              <a:solidFill>
                <a:srgbClr val="165EB5"/>
              </a:solidFill>
              <a:latin typeface="Open Sans"/>
            </a:endParaRPr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Jorge Campos: bajo y voz (1986 - 2006).</a:t>
            </a:r>
            <a:br>
              <a:rPr lang="es-ES" dirty="0"/>
            </a:br>
            <a:endParaRPr lang="es-ES" dirty="0"/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Jaime Vivanco: teclados (1986 - 2003).</a:t>
            </a:r>
            <a:br>
              <a:rPr lang="es-ES" dirty="0"/>
            </a:br>
            <a:endParaRPr lang="es-ES" dirty="0"/>
          </a:p>
          <a:p>
            <a:r>
              <a:rPr lang="es-ES" dirty="0">
                <a:solidFill>
                  <a:srgbClr val="000000"/>
                </a:solidFill>
                <a:latin typeface="Open Sans"/>
              </a:rPr>
              <a:t>Raúl Aliaga: </a:t>
            </a:r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percusión (1992 - •).</a:t>
            </a:r>
            <a:br>
              <a:rPr lang="es-ES" dirty="0"/>
            </a:br>
            <a:endParaRPr lang="es-ES" dirty="0"/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Claudio Araya, guitarra (2001 - 2004).</a:t>
            </a:r>
            <a:br>
              <a:rPr lang="es-ES" dirty="0"/>
            </a:br>
            <a:endParaRPr lang="es-ES" dirty="0"/>
          </a:p>
          <a:p>
            <a:r>
              <a:rPr lang="es-ES" i="0" dirty="0">
                <a:solidFill>
                  <a:srgbClr val="000000"/>
                </a:solidFill>
                <a:effectLst/>
                <a:latin typeface="Open Sans"/>
              </a:rPr>
              <a:t>Sebastián Almarza, teclados (2003 - •).</a:t>
            </a:r>
            <a:br>
              <a:rPr lang="es-ES" dirty="0"/>
            </a:br>
            <a:endParaRPr lang="es-ES" dirty="0"/>
          </a:p>
          <a:p>
            <a:r>
              <a:rPr lang="es-ES" i="0" dirty="0">
                <a:solidFill>
                  <a:srgbClr val="000000"/>
                </a:solidFill>
                <a:effectLst/>
                <a:latin typeface="Open Sans"/>
              </a:rPr>
              <a:t>Federico </a:t>
            </a:r>
            <a:r>
              <a:rPr lang="es-ES" i="0" dirty="0" err="1">
                <a:solidFill>
                  <a:srgbClr val="000000"/>
                </a:solidFill>
                <a:effectLst/>
                <a:latin typeface="Open Sans"/>
              </a:rPr>
              <a:t>Faure</a:t>
            </a:r>
            <a:r>
              <a:rPr lang="es-ES" i="0" dirty="0">
                <a:solidFill>
                  <a:srgbClr val="000000"/>
                </a:solidFill>
                <a:effectLst/>
                <a:latin typeface="Open Sans"/>
              </a:rPr>
              <a:t>,</a:t>
            </a:r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 bajo (2006 - •).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59478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AC6BC-2442-4CE2-84E5-5EA3FC627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 Musical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614E03-C6CA-4369-A8C4-30635FCF3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Análisis de la siguiente canción del grupo “Congreso”:</a:t>
            </a:r>
          </a:p>
          <a:p>
            <a:endParaRPr lang="es-CL" dirty="0"/>
          </a:p>
          <a:p>
            <a:r>
              <a:rPr lang="es-CL" dirty="0"/>
              <a:t>Canción “Tus ojitos” https://youtu.be/-ykvP4ashyg</a:t>
            </a:r>
          </a:p>
        </p:txBody>
      </p:sp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DBADB675-8E83-4C08-93E8-54BC474D7C75}"/>
              </a:ext>
            </a:extLst>
          </p:cNvPr>
          <p:cNvSpPr/>
          <p:nvPr/>
        </p:nvSpPr>
        <p:spPr>
          <a:xfrm>
            <a:off x="3448049" y="3951288"/>
            <a:ext cx="4543425" cy="222567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/>
              <a:t>Esta es una propuesta de audición en la que además de escuchar, hay que imaginar…</a:t>
            </a:r>
          </a:p>
        </p:txBody>
      </p:sp>
    </p:spTree>
    <p:extLst>
      <p:ext uri="{BB962C8B-B14F-4D97-AF65-F5344CB8AC3E}">
        <p14:creationId xmlns:p14="http://schemas.microsoft.com/office/powerpoint/2010/main" val="157379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D2617-ECCF-4732-9C4A-D60F0230B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Letra “Tus ojitos”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1FC7C9-4519-4286-B855-04E0E56B3C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algn="l">
              <a:lnSpc>
                <a:spcPct val="150000"/>
              </a:lnSpc>
            </a:pP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Tus ojitos son tan puros</a:t>
            </a:r>
            <a:b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Tus ojitos llenos de sol</a:t>
            </a:r>
            <a:b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Tus ojitos me descubren</a:t>
            </a:r>
            <a:b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 la pureza de tu tiempito</a:t>
            </a:r>
            <a:b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Tus ojitos, ay, me descubren</a:t>
            </a:r>
            <a:b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 la pureza de tu tiempito</a:t>
            </a:r>
          </a:p>
          <a:p>
            <a:endParaRPr lang="es-CL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DEE4CBD-097E-414D-809F-DA6C932E66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2343150"/>
            <a:ext cx="5183188" cy="3684588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60000"/>
              </a:lnSpc>
            </a:pP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Yo te miro y quisiera guardarme</a:t>
            </a:r>
            <a:b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Tus luceros de cristal</a:t>
            </a:r>
            <a:b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Que me gritan tu inocencia</a:t>
            </a:r>
            <a:b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 tus ansias de vivir</a:t>
            </a:r>
            <a:b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Que me gritan tu inocencia</a:t>
            </a:r>
            <a:b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 tus ansias de vivir</a:t>
            </a:r>
          </a:p>
          <a:p>
            <a:pPr algn="l">
              <a:lnSpc>
                <a:spcPct val="160000"/>
              </a:lnSpc>
            </a:pP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Cullay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la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ñabita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Charin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ay...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05165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s-CL" sz="4000" dirty="0"/>
              <a:t>Canciones de la Nueva Trova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936072-680D-4737-8D3D-B1B789C6C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00"/>
          <a:stretch/>
        </p:blipFill>
        <p:spPr>
          <a:xfrm>
            <a:off x="624203" y="299509"/>
            <a:ext cx="4531505" cy="625898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CL" sz="2000" b="1" dirty="0"/>
              <a:t>Cuba</a:t>
            </a:r>
            <a:r>
              <a:rPr lang="es-CL" sz="2000" dirty="0"/>
              <a:t>: </a:t>
            </a:r>
            <a:r>
              <a:rPr lang="es-ES" sz="2000" dirty="0"/>
              <a:t>El movimiento Nueva Trova Cubana, surgido hacia fines del año 1967 y comienzos de 1968, fue uno de los más importantes dentro de la Nueva Canción Latinoamericana, en términos de difusión, calidad musical e influencia continental. </a:t>
            </a:r>
            <a:endParaRPr lang="es-CL" sz="2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19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440482-9244-45CD-8449-244712282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Audición activa de “Tus ojitos”:</a:t>
            </a:r>
          </a:p>
        </p:txBody>
      </p:sp>
      <p:sp>
        <p:nvSpPr>
          <p:cNvPr id="4" name="Nube 3">
            <a:extLst>
              <a:ext uri="{FF2B5EF4-FFF2-40B4-BE49-F238E27FC236}">
                <a16:creationId xmlns:a16="http://schemas.microsoft.com/office/drawing/2014/main" id="{C4D20E92-6DA1-4480-B080-FBBAFAEBC91D}"/>
              </a:ext>
            </a:extLst>
          </p:cNvPr>
          <p:cNvSpPr/>
          <p:nvPr/>
        </p:nvSpPr>
        <p:spPr>
          <a:xfrm>
            <a:off x="2933700" y="2266949"/>
            <a:ext cx="5543550" cy="343852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¿Qué te sugiere la música?</a:t>
            </a:r>
          </a:p>
          <a:p>
            <a:pPr algn="ctr"/>
            <a:r>
              <a:rPr lang="es-CL" dirty="0"/>
              <a:t>Paisajes, momentos, lugares, personajes, situaciones, estados de ánimo, dibujos, animales, mascotas, naturaleza, colores y dolores</a:t>
            </a:r>
          </a:p>
        </p:txBody>
      </p:sp>
    </p:spTree>
    <p:extLst>
      <p:ext uri="{BB962C8B-B14F-4D97-AF65-F5344CB8AC3E}">
        <p14:creationId xmlns:p14="http://schemas.microsoft.com/office/powerpoint/2010/main" val="853201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B4AEB4-25ED-4E40-BC55-327920915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Pasos a seguir en el análisis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C16BEC-43D5-4E7E-8ADA-15F8D0BD2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CL" dirty="0"/>
              <a:t>Escuchar la canción atentamente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Escribir lo que te sugiere la canción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Leer la letra de la canción, ¿De qué trata la letra?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Ver el video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Anotar los instrumentos que ves y escuchas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¿Es una melodía lenta o rápida?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¿Al escuchar la melodía, es ¿Suave o fuerte?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sz="1300" i="1" dirty="0"/>
              <a:t>…Cuando volvamos a clases tocaré para ustedes la parte de la flauta…</a:t>
            </a:r>
          </a:p>
        </p:txBody>
      </p:sp>
    </p:spTree>
    <p:extLst>
      <p:ext uri="{BB962C8B-B14F-4D97-AF65-F5344CB8AC3E}">
        <p14:creationId xmlns:p14="http://schemas.microsoft.com/office/powerpoint/2010/main" val="3085608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FC111D-0B79-4DF2-B82C-5999411D7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s-CL" sz="5000" b="1" i="0">
                <a:solidFill>
                  <a:schemeClr val="bg1"/>
                </a:solidFill>
              </a:rPr>
              <a:t>Información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061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643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92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C775BE-304A-4BEB-A4B4-53C7EEA79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81935"/>
            <a:ext cx="4986955" cy="5974415"/>
          </a:xfrm>
        </p:spPr>
        <p:txBody>
          <a:bodyPr anchor="ctr">
            <a:normAutofit/>
          </a:bodyPr>
          <a:lstStyle/>
          <a:p>
            <a:r>
              <a:rPr lang="es-ES" sz="2400" b="1" dirty="0"/>
              <a:t>PLAZO DE ENTREGA: </a:t>
            </a:r>
          </a:p>
          <a:p>
            <a:r>
              <a:rPr lang="es-ES" sz="2400" b="1" dirty="0"/>
              <a:t>Viernes 13 de Noviembre</a:t>
            </a:r>
          </a:p>
          <a:p>
            <a:r>
              <a:rPr lang="es-ES" sz="2400" b="1" dirty="0"/>
              <a:t>CORREO: cconuecar@emmanuel.cl</a:t>
            </a:r>
          </a:p>
          <a:p>
            <a:r>
              <a:rPr lang="es-ES" sz="2400" b="1" dirty="0" err="1"/>
              <a:t>Whatsapp</a:t>
            </a:r>
            <a:r>
              <a:rPr lang="es-ES" sz="2400" b="1" dirty="0"/>
              <a:t>: +56978961502</a:t>
            </a:r>
          </a:p>
          <a:p>
            <a:r>
              <a:rPr lang="es-ES" sz="2400" b="1" dirty="0"/>
              <a:t>Buzón de Tareas</a:t>
            </a:r>
          </a:p>
          <a:p>
            <a:r>
              <a:rPr lang="es-ES" sz="2400" b="1" dirty="0"/>
              <a:t>Esta actividad puede ser realizada entre 2 estudiantes</a:t>
            </a:r>
          </a:p>
          <a:p>
            <a:endParaRPr lang="es-CL" sz="18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571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81150" y="384175"/>
            <a:ext cx="10515600" cy="1325563"/>
          </a:xfrm>
        </p:spPr>
        <p:txBody>
          <a:bodyPr/>
          <a:lstStyle/>
          <a:p>
            <a:r>
              <a:rPr lang="es-CL" dirty="0"/>
              <a:t>Objetivos de la Nueva Trova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2209800" y="1981201"/>
          <a:ext cx="7848600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6491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94110-8F33-4F33-A84F-611CD68D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524" y="471145"/>
            <a:ext cx="5550355" cy="1049235"/>
          </a:xfrm>
        </p:spPr>
        <p:txBody>
          <a:bodyPr>
            <a:normAutofit fontScale="90000"/>
          </a:bodyPr>
          <a:lstStyle/>
          <a:p>
            <a:r>
              <a:rPr lang="es-CL" dirty="0"/>
              <a:t>Nueva Canción Chilena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0E1FAA-1BC3-4CE0-9028-1B2AB490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5550355" cy="429934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es-ES" dirty="0"/>
              <a:t>La Nueva Canción Chilena se desarrolló desde la década de 1960, consolidándose a fines de esos años y proyectándose hacia los primeros años de la década siguiente.</a:t>
            </a:r>
          </a:p>
          <a:p>
            <a:pPr>
              <a:lnSpc>
                <a:spcPct val="170000"/>
              </a:lnSpc>
            </a:pPr>
            <a:r>
              <a:rPr lang="es-ES" dirty="0"/>
              <a:t>Basada en la recuperación de la música folclórica, sus cultores agregaron factores propios de la música continental, incorporando instrumentos y ritmos de toda el área hispanoamericana. 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443D2E-9547-44E6-ADD7-DEFF004D0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6" r="22503" b="-2"/>
          <a:stretch/>
        </p:blipFill>
        <p:spPr>
          <a:xfrm>
            <a:off x="8116373" y="1116345"/>
            <a:ext cx="2799103" cy="38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98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98B2CE-0BF0-454D-88B0-51F47850E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6" y="1400176"/>
            <a:ext cx="5286374" cy="47720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2000" dirty="0"/>
              <a:t>La Nueva Canción incorporó un fuerte compromiso con el proceso de cambios sociales que vivía Chile en los años sesenta y setenta. De hecho, muchos de sus exponentes asumieron un compromiso efectivo con el gobierno de la Unidad Popular del Presidente Salvador Allende, transformándose en un movimiento musical con una clara militancia política.</a:t>
            </a:r>
            <a:endParaRPr lang="es-CL" sz="2000" dirty="0"/>
          </a:p>
        </p:txBody>
      </p:sp>
      <p:pic>
        <p:nvPicPr>
          <p:cNvPr id="4" name="Imagen 3" descr="Imagen que contiene señal&#10;&#10;Descripción generada automáticamente">
            <a:extLst>
              <a:ext uri="{FF2B5EF4-FFF2-40B4-BE49-F238E27FC236}">
                <a16:creationId xmlns:a16="http://schemas.microsoft.com/office/drawing/2014/main" id="{0B865F84-F061-431F-93B0-6E19C7BD6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" r="2321" b="-4"/>
          <a:stretch/>
        </p:blipFill>
        <p:spPr>
          <a:xfrm>
            <a:off x="7439025" y="1116344"/>
            <a:ext cx="3476451" cy="480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17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663F0-3F72-444C-A511-29C43612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dirty="0"/>
              <a:t>Principales exponentes de la Nueva Trova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DA1D30-C785-4629-96E5-DC13857AD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s-CL" sz="2000" dirty="0">
                <a:hlinkClick r:id="rId2" tooltip="Violeta Parr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Violeta Parra</a:t>
            </a:r>
            <a:r>
              <a:rPr lang="es-CL" sz="2000" dirty="0"/>
              <a:t>    		</a:t>
            </a:r>
            <a:r>
              <a:rPr lang="es-CL" sz="2000" dirty="0">
                <a:hlinkClick r:id="rId3" tooltip="Víctor Jar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Víctor Jara</a:t>
            </a:r>
            <a:r>
              <a:rPr lang="es-CL" sz="2000" dirty="0"/>
              <a:t> 		</a:t>
            </a:r>
            <a:r>
              <a:rPr lang="es-CL" sz="2000" dirty="0">
                <a:hlinkClick r:id="rId4" tooltip="Inti-Illiman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Inti-Illimani</a:t>
            </a:r>
            <a:r>
              <a:rPr lang="es-CL" sz="2000" dirty="0"/>
              <a:t>	</a:t>
            </a:r>
            <a:r>
              <a:rPr lang="es-CL" sz="2000" dirty="0">
                <a:hlinkClick r:id="rId5" tooltip="Quilapayú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Quilapayún</a:t>
            </a:r>
            <a:endParaRPr lang="es-CL" sz="2000" dirty="0"/>
          </a:p>
          <a:p>
            <a:pPr>
              <a:lnSpc>
                <a:spcPct val="150000"/>
              </a:lnSpc>
            </a:pPr>
            <a:r>
              <a:rPr lang="es-CL" sz="2000" dirty="0">
                <a:hlinkClick r:id="rId6" tooltip="Grupo Congres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Congreso</a:t>
            </a:r>
            <a:r>
              <a:rPr lang="es-CL" sz="2000" dirty="0"/>
              <a:t> 		</a:t>
            </a:r>
            <a:r>
              <a:rPr lang="es-CL" sz="2000" dirty="0">
                <a:hlinkClick r:id="rId7" tooltip="Los Jaiva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Los Jaivas</a:t>
            </a:r>
            <a:r>
              <a:rPr lang="es-CL" sz="2000" dirty="0"/>
              <a:t> 		</a:t>
            </a:r>
            <a:r>
              <a:rPr lang="es-CL" sz="2000" dirty="0">
                <a:hlinkClick r:id="rId8" tooltip="Illap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Illapu</a:t>
            </a:r>
            <a:r>
              <a:rPr lang="es-CL" sz="2000" dirty="0"/>
              <a:t> 		</a:t>
            </a:r>
            <a:r>
              <a:rPr lang="es-CL" sz="2000" dirty="0">
                <a:hlinkClick r:id="rId9" tooltip="Barroco Andino (banda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Barroco Andino</a:t>
            </a:r>
            <a:endParaRPr lang="es-CL" sz="2000" dirty="0"/>
          </a:p>
          <a:p>
            <a:pPr>
              <a:lnSpc>
                <a:spcPct val="150000"/>
              </a:lnSpc>
            </a:pPr>
            <a:r>
              <a:rPr lang="es-CL" sz="2000" dirty="0">
                <a:hlinkClick r:id="rId10" tooltip="Patricio Man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Patricio Manns</a:t>
            </a:r>
            <a:r>
              <a:rPr lang="es-CL" sz="2000" dirty="0"/>
              <a:t> 		</a:t>
            </a:r>
            <a:r>
              <a:rPr lang="es-CL" sz="2000" dirty="0">
                <a:hlinkClick r:id="rId11" tooltip="Luis Adv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Luis </a:t>
            </a:r>
            <a:r>
              <a:rPr lang="es-CL" sz="2000" dirty="0" err="1">
                <a:hlinkClick r:id="rId11" tooltip="Luis Adv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Advis</a:t>
            </a:r>
            <a:r>
              <a:rPr lang="es-CL" sz="2000" dirty="0"/>
              <a:t>    		</a:t>
            </a:r>
            <a:r>
              <a:rPr lang="pt-BR" sz="2000" dirty="0">
                <a:hlinkClick r:id="rId12" tooltip="Héctor Pave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Héctor </a:t>
            </a:r>
            <a:r>
              <a:rPr lang="pt-BR" sz="2000" dirty="0" err="1">
                <a:hlinkClick r:id="rId12" tooltip="Héctor Pave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Pavez</a:t>
            </a:r>
            <a:r>
              <a:rPr lang="pt-BR" sz="2000" dirty="0"/>
              <a:t>  	</a:t>
            </a:r>
            <a:r>
              <a:rPr lang="pt-BR" sz="2000" dirty="0" err="1">
                <a:hlinkClick r:id="rId13" tooltip="Horacio Salina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Horacio</a:t>
            </a:r>
            <a:r>
              <a:rPr lang="pt-BR" sz="2000" dirty="0">
                <a:hlinkClick r:id="rId13" tooltip="Horacio Salina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Salinas</a:t>
            </a: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>
                <a:hlinkClick r:id="rId14" tooltip="Pedro Yáñe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Pedro </a:t>
            </a:r>
            <a:r>
              <a:rPr lang="pt-BR" sz="2000" dirty="0" err="1">
                <a:hlinkClick r:id="rId14" tooltip="Pedro Yáñe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Yáñez</a:t>
            </a:r>
            <a:r>
              <a:rPr lang="pt-BR" sz="2000" dirty="0"/>
              <a:t>     		</a:t>
            </a:r>
            <a:r>
              <a:rPr lang="pt-BR" sz="2000" dirty="0" err="1">
                <a:hlinkClick r:id="rId15" tooltip="Quelentar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Quelentaro</a:t>
            </a:r>
            <a:r>
              <a:rPr lang="pt-BR" sz="2000" dirty="0"/>
              <a:t> 		</a:t>
            </a:r>
            <a:r>
              <a:rPr lang="pt-BR" sz="2000" dirty="0">
                <a:hlinkClick r:id="rId16" tooltip="Rolando Alarcó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Rolando </a:t>
            </a:r>
            <a:r>
              <a:rPr lang="pt-BR" sz="2000" dirty="0" err="1">
                <a:hlinkClick r:id="rId16" tooltip="Rolando Alarcó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Alarcón</a:t>
            </a:r>
            <a:r>
              <a:rPr lang="pt-BR" sz="2000" dirty="0"/>
              <a:t> 	</a:t>
            </a:r>
            <a:r>
              <a:rPr lang="pt-BR" sz="2000" dirty="0" err="1"/>
              <a:t>Cuncumén</a:t>
            </a: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>
                <a:hlinkClick r:id="rId17" tooltip="Tito Fernández (cantautor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Tito Fernández</a:t>
            </a:r>
            <a:r>
              <a:rPr lang="pt-BR" sz="2000" dirty="0"/>
              <a:t> 		</a:t>
            </a:r>
            <a:r>
              <a:rPr lang="pt-BR" sz="2000" dirty="0" err="1">
                <a:hlinkClick r:id="rId18" tooltip="Payo Grondon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Payo</a:t>
            </a:r>
            <a:r>
              <a:rPr lang="pt-BR" sz="2000" dirty="0">
                <a:hlinkClick r:id="rId18" tooltip="Payo Grondon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sz="2000" dirty="0" err="1">
                <a:hlinkClick r:id="rId18" tooltip="Payo Grondon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Grondona</a:t>
            </a:r>
            <a:r>
              <a:rPr lang="pt-BR" sz="2000" dirty="0"/>
              <a:t> 		</a:t>
            </a:r>
            <a:r>
              <a:rPr lang="pt-BR" sz="2000" dirty="0" err="1">
                <a:hlinkClick r:id="rId19" tooltip="Ángel Parr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Ángel</a:t>
            </a:r>
            <a:r>
              <a:rPr lang="pt-BR" sz="2000" dirty="0">
                <a:hlinkClick r:id="rId19" tooltip="Ángel Parr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Parra</a:t>
            </a:r>
            <a:r>
              <a:rPr lang="pt-BR" sz="2000" dirty="0"/>
              <a:t> 	</a:t>
            </a:r>
            <a:r>
              <a:rPr lang="pt-BR" sz="2000" dirty="0" err="1"/>
              <a:t>Wiracocha</a:t>
            </a:r>
            <a:endParaRPr lang="pt-BR" sz="2000" dirty="0"/>
          </a:p>
          <a:p>
            <a:pPr>
              <a:lnSpc>
                <a:spcPct val="150000"/>
              </a:lnSpc>
            </a:pPr>
            <a:r>
              <a:rPr lang="es-CL" sz="2000" dirty="0">
                <a:hlinkClick r:id="rId20" tooltip="Isabel Parr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Isabel Parra</a:t>
            </a:r>
            <a:r>
              <a:rPr lang="es-CL" sz="2000" dirty="0"/>
              <a:t>		</a:t>
            </a:r>
            <a:r>
              <a:rPr lang="es-CL" sz="2000" dirty="0">
                <a:hlinkClick r:id="rId21" tooltip="Tiemponuev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Tiempo Nuevo</a:t>
            </a:r>
            <a:r>
              <a:rPr lang="es-CL" sz="2000" dirty="0"/>
              <a:t> 			</a:t>
            </a:r>
            <a:endParaRPr lang="es-CL" dirty="0"/>
          </a:p>
          <a:p>
            <a:pPr>
              <a:lnSpc>
                <a:spcPct val="150000"/>
              </a:lnSpc>
            </a:pPr>
            <a:r>
              <a:rPr lang="es-CL" sz="2000" dirty="0"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Trío </a:t>
            </a:r>
            <a:r>
              <a:rPr lang="es-CL" sz="2000" dirty="0" err="1"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Lonqui</a:t>
            </a:r>
            <a:endParaRPr lang="es-CL" sz="2000" dirty="0"/>
          </a:p>
          <a:p>
            <a:pPr>
              <a:lnSpc>
                <a:spcPct val="150000"/>
              </a:lnSpc>
            </a:pPr>
            <a:endParaRPr lang="pt-BR" sz="2000" dirty="0"/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55FAB0-76D3-4E92-93EA-C8E61DFBF05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45201" y="4232442"/>
            <a:ext cx="1219306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14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BF1D224-CCEB-4DE5-81DE-064A12F213F2}"/>
              </a:ext>
            </a:extLst>
          </p:cNvPr>
          <p:cNvSpPr/>
          <p:nvPr/>
        </p:nvSpPr>
        <p:spPr>
          <a:xfrm>
            <a:off x="1578043" y="590062"/>
            <a:ext cx="5309140" cy="28389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L" sz="6000" b="1" i="0" kern="1200" cap="all" spc="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Congreso</a:t>
            </a:r>
          </a:p>
        </p:txBody>
      </p:sp>
      <p:sp>
        <p:nvSpPr>
          <p:cNvPr id="1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836425" y="5436655"/>
            <a:ext cx="151536" cy="15153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245175" y="5896734"/>
            <a:ext cx="108625" cy="10862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554288" y="6038004"/>
            <a:ext cx="95759" cy="957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F19679-4195-4E38-B3EB-05BABC48DF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035" r="13427" b="-1"/>
          <a:stretch/>
        </p:blipFill>
        <p:spPr>
          <a:xfrm>
            <a:off x="6740358" y="1606411"/>
            <a:ext cx="5451642" cy="5251590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7350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3C1207-D1C8-49E3-8837-E2B89D366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D61D5D3-A789-4051-AAD1-129C05222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546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52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183F85-4971-4EC5-94F7-362C891DE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951234" cy="1716255"/>
          </a:xfrm>
        </p:spPr>
        <p:txBody>
          <a:bodyPr anchor="b">
            <a:normAutofit/>
          </a:bodyPr>
          <a:lstStyle/>
          <a:p>
            <a:r>
              <a:rPr lang="es-CL" sz="3800" dirty="0"/>
              <a:t>Orígenes del grupo “Congreso”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0011DE-5E37-42BA-A274-7911897DC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43" y="1751553"/>
            <a:ext cx="5221625" cy="335489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EC5546-1E9D-426D-BE35-4F5E382D5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Autofit/>
          </a:bodyPr>
          <a:lstStyle/>
          <a:p>
            <a:pPr algn="just"/>
            <a:r>
              <a:rPr lang="es-ES" sz="2400" b="0" i="0" dirty="0">
                <a:effectLst/>
                <a:latin typeface="Barlow"/>
              </a:rPr>
              <a:t>Sus inicios corresponden a los años 69-70 en la ciudad de Quilpué: desde entonces Congreso se ha desarrollado en la búsqueda de un lenguaje renovado para la expresión de la música popular latinoamericana, conjugando elementos de origen étnico con formas y estilos de corrientes contemporáneas.</a:t>
            </a:r>
            <a:endParaRPr lang="es-CL" sz="2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89670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AnalogousFromRegularSeedLeftStep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936</Words>
  <Application>Microsoft Office PowerPoint</Application>
  <PresentationFormat>Panorámica</PresentationFormat>
  <Paragraphs>75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Arial</vt:lpstr>
      <vt:lpstr>Arial</vt:lpstr>
      <vt:lpstr>Barlow</vt:lpstr>
      <vt:lpstr>Open Sans</vt:lpstr>
      <vt:lpstr>Univers</vt:lpstr>
      <vt:lpstr>GradientVTI</vt:lpstr>
      <vt:lpstr>Clases de música PPT 13 “Congreso”</vt:lpstr>
      <vt:lpstr>Canciones de la Nueva Trova</vt:lpstr>
      <vt:lpstr>Objetivos de la Nueva Trova</vt:lpstr>
      <vt:lpstr>Nueva Canción Chilena</vt:lpstr>
      <vt:lpstr>Presentación de PowerPoint</vt:lpstr>
      <vt:lpstr>Principales exponentes de la Nueva Trova</vt:lpstr>
      <vt:lpstr>Presentación de PowerPoint</vt:lpstr>
      <vt:lpstr>Presentación de PowerPoint</vt:lpstr>
      <vt:lpstr>Orígenes del grupo “Congreso”</vt:lpstr>
      <vt:lpstr>Presentación de PowerPoint</vt:lpstr>
      <vt:lpstr>Presentación de PowerPoint</vt:lpstr>
      <vt:lpstr>Presentación de PowerPoint</vt:lpstr>
      <vt:lpstr>Integrantes del grupo “Congreso”</vt:lpstr>
      <vt:lpstr>Presentación de PowerPoint</vt:lpstr>
      <vt:lpstr>Presentación de PowerPoint</vt:lpstr>
      <vt:lpstr>Presentación de PowerPoint</vt:lpstr>
      <vt:lpstr>Presentación de PowerPoint</vt:lpstr>
      <vt:lpstr>Actividad Musical</vt:lpstr>
      <vt:lpstr>Letra “Tus ojitos”</vt:lpstr>
      <vt:lpstr>Audición activa de “Tus ojitos”:</vt:lpstr>
      <vt:lpstr>Pasos a seguir en el análisis</vt:lpstr>
      <vt:lpstr>Información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Clases de música PPT 13 “Congreso”</dc:title>
  <dc:creator>Claudia Coñuecar</dc:creator>
  <cp:lastModifiedBy>Claudia Coñuecar</cp:lastModifiedBy>
  <cp:revision>1</cp:revision>
  <dcterms:created xsi:type="dcterms:W3CDTF">2020-10-31T14:47:02Z</dcterms:created>
  <dcterms:modified xsi:type="dcterms:W3CDTF">2020-11-01T13:49:55Z</dcterms:modified>
</cp:coreProperties>
</file>