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6" r:id="rId11"/>
    <p:sldId id="25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575FC-C9E2-4580-A553-A03155C1B065}" v="9" dt="2020-10-31T14:06:23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63F575FC-C9E2-4580-A553-A03155C1B065}"/>
    <pc:docChg chg="custSel mod addSld modSld">
      <pc:chgData name="Claudia Coñuecar" userId="40a48c7a74c5fee3" providerId="LiveId" clId="{63F575FC-C9E2-4580-A553-A03155C1B065}" dt="2020-11-01T13:43:09.385" v="812" actId="20577"/>
      <pc:docMkLst>
        <pc:docMk/>
      </pc:docMkLst>
      <pc:sldChg chg="modSp mod">
        <pc:chgData name="Claudia Coñuecar" userId="40a48c7a74c5fee3" providerId="LiveId" clId="{63F575FC-C9E2-4580-A553-A03155C1B065}" dt="2020-10-31T14:07:18.938" v="784" actId="20577"/>
        <pc:sldMkLst>
          <pc:docMk/>
          <pc:sldMk cId="3385302812" sldId="257"/>
        </pc:sldMkLst>
        <pc:spChg chg="mod">
          <ac:chgData name="Claudia Coñuecar" userId="40a48c7a74c5fee3" providerId="LiveId" clId="{63F575FC-C9E2-4580-A553-A03155C1B065}" dt="2020-10-31T13:42:46.380" v="97" actId="20577"/>
          <ac:spMkLst>
            <pc:docMk/>
            <pc:sldMk cId="3385302812" sldId="257"/>
            <ac:spMk id="2" creationId="{0F9BA5DD-1CCC-46EC-A2E5-302242240C50}"/>
          </ac:spMkLst>
        </pc:spChg>
        <pc:spChg chg="mod">
          <ac:chgData name="Claudia Coñuecar" userId="40a48c7a74c5fee3" providerId="LiveId" clId="{63F575FC-C9E2-4580-A553-A03155C1B065}" dt="2020-10-31T14:07:18.938" v="784" actId="20577"/>
          <ac:spMkLst>
            <pc:docMk/>
            <pc:sldMk cId="3385302812" sldId="257"/>
            <ac:spMk id="3" creationId="{7E87C06C-7B74-4552-B4E8-7CA715424E11}"/>
          </ac:spMkLst>
        </pc:spChg>
      </pc:sldChg>
      <pc:sldChg chg="addSp modSp mod setBg">
        <pc:chgData name="Claudia Coñuecar" userId="40a48c7a74c5fee3" providerId="LiveId" clId="{63F575FC-C9E2-4580-A553-A03155C1B065}" dt="2020-10-31T13:46:35.850" v="165" actId="27636"/>
        <pc:sldMkLst>
          <pc:docMk/>
          <pc:sldMk cId="1740948533" sldId="258"/>
        </pc:sldMkLst>
        <pc:spChg chg="mod">
          <ac:chgData name="Claudia Coñuecar" userId="40a48c7a74c5fee3" providerId="LiveId" clId="{63F575FC-C9E2-4580-A553-A03155C1B065}" dt="2020-10-31T13:46:25.669" v="161" actId="6549"/>
          <ac:spMkLst>
            <pc:docMk/>
            <pc:sldMk cId="1740948533" sldId="258"/>
            <ac:spMk id="2" creationId="{E1DC49E2-2C6F-4EE0-BE4D-C4D6B25A826A}"/>
          </ac:spMkLst>
        </pc:spChg>
        <pc:spChg chg="mod">
          <ac:chgData name="Claudia Coñuecar" userId="40a48c7a74c5fee3" providerId="LiveId" clId="{63F575FC-C9E2-4580-A553-A03155C1B065}" dt="2020-10-31T13:46:35.850" v="165" actId="27636"/>
          <ac:spMkLst>
            <pc:docMk/>
            <pc:sldMk cId="1740948533" sldId="258"/>
            <ac:spMk id="3" creationId="{E775BDA6-B275-4888-A991-026C25896F3B}"/>
          </ac:spMkLst>
        </pc:spChg>
        <pc:picChg chg="add mod modCrop">
          <ac:chgData name="Claudia Coñuecar" userId="40a48c7a74c5fee3" providerId="LiveId" clId="{63F575FC-C9E2-4580-A553-A03155C1B065}" dt="2020-10-31T02:35:51.444" v="19" actId="732"/>
          <ac:picMkLst>
            <pc:docMk/>
            <pc:sldMk cId="1740948533" sldId="258"/>
            <ac:picMk id="4" creationId="{E4FF4D03-D56A-497D-899B-E7CA2B6708A3}"/>
          </ac:picMkLst>
        </pc:picChg>
        <pc:cxnChg chg="add">
          <ac:chgData name="Claudia Coñuecar" userId="40a48c7a74c5fee3" providerId="LiveId" clId="{63F575FC-C9E2-4580-A553-A03155C1B065}" dt="2020-10-31T02:35:03.854" v="8" actId="26606"/>
          <ac:cxnSpMkLst>
            <pc:docMk/>
            <pc:sldMk cId="1740948533" sldId="258"/>
            <ac:cxnSpMk id="9" creationId="{A7F400EE-A8A5-48AF-B4D6-291B52C6F0B0}"/>
          </ac:cxnSpMkLst>
        </pc:cxnChg>
      </pc:sldChg>
      <pc:sldChg chg="addSp modSp mod setBg">
        <pc:chgData name="Claudia Coñuecar" userId="40a48c7a74c5fee3" providerId="LiveId" clId="{63F575FC-C9E2-4580-A553-A03155C1B065}" dt="2020-10-31T02:39:17.720" v="37" actId="1076"/>
        <pc:sldMkLst>
          <pc:docMk/>
          <pc:sldMk cId="2319889684" sldId="259"/>
        </pc:sldMkLst>
        <pc:spChg chg="mod ord">
          <ac:chgData name="Claudia Coñuecar" userId="40a48c7a74c5fee3" providerId="LiveId" clId="{63F575FC-C9E2-4580-A553-A03155C1B065}" dt="2020-10-31T02:39:17.720" v="37" actId="1076"/>
          <ac:spMkLst>
            <pc:docMk/>
            <pc:sldMk cId="2319889684" sldId="259"/>
            <ac:spMk id="3" creationId="{68DAA122-49FB-4777-B82E-52EEC2EFD877}"/>
          </ac:spMkLst>
        </pc:spChg>
        <pc:picChg chg="add mod">
          <ac:chgData name="Claudia Coñuecar" userId="40a48c7a74c5fee3" providerId="LiveId" clId="{63F575FC-C9E2-4580-A553-A03155C1B065}" dt="2020-10-31T02:38:42.797" v="24" actId="26606"/>
          <ac:picMkLst>
            <pc:docMk/>
            <pc:sldMk cId="2319889684" sldId="259"/>
            <ac:picMk id="4" creationId="{A47DA611-DF90-407D-A809-179197652205}"/>
          </ac:picMkLst>
        </pc:picChg>
        <pc:picChg chg="add">
          <ac:chgData name="Claudia Coñuecar" userId="40a48c7a74c5fee3" providerId="LiveId" clId="{63F575FC-C9E2-4580-A553-A03155C1B065}" dt="2020-10-31T02:38:42.797" v="24" actId="26606"/>
          <ac:picMkLst>
            <pc:docMk/>
            <pc:sldMk cId="2319889684" sldId="259"/>
            <ac:picMk id="9" creationId="{54DDEBDD-D8BD-41A6-8A0D-B00E3768B0F9}"/>
          </ac:picMkLst>
        </pc:picChg>
      </pc:sldChg>
      <pc:sldChg chg="addSp modSp mod setBg setClrOvrMap">
        <pc:chgData name="Claudia Coñuecar" userId="40a48c7a74c5fee3" providerId="LiveId" clId="{63F575FC-C9E2-4580-A553-A03155C1B065}" dt="2020-10-31T02:41:01.125" v="55" actId="27636"/>
        <pc:sldMkLst>
          <pc:docMk/>
          <pc:sldMk cId="4055090629" sldId="260"/>
        </pc:sldMkLst>
        <pc:spChg chg="mod ord">
          <ac:chgData name="Claudia Coñuecar" userId="40a48c7a74c5fee3" providerId="LiveId" clId="{63F575FC-C9E2-4580-A553-A03155C1B065}" dt="2020-10-31T02:41:01.125" v="55" actId="27636"/>
          <ac:spMkLst>
            <pc:docMk/>
            <pc:sldMk cId="4055090629" sldId="260"/>
            <ac:spMk id="3" creationId="{0652B3BC-05CF-4754-8D9A-A556BF9E5A10}"/>
          </ac:spMkLst>
        </pc:spChg>
        <pc:spChg chg="add">
          <ac:chgData name="Claudia Coñuecar" userId="40a48c7a74c5fee3" providerId="LiveId" clId="{63F575FC-C9E2-4580-A553-A03155C1B065}" dt="2020-10-31T02:40:33.994" v="43" actId="26606"/>
          <ac:spMkLst>
            <pc:docMk/>
            <pc:sldMk cId="4055090629" sldId="260"/>
            <ac:spMk id="9" creationId="{6EBF06A5-4173-45DE-87B1-0791E098A374}"/>
          </ac:spMkLst>
        </pc:spChg>
        <pc:spChg chg="add">
          <ac:chgData name="Claudia Coñuecar" userId="40a48c7a74c5fee3" providerId="LiveId" clId="{63F575FC-C9E2-4580-A553-A03155C1B065}" dt="2020-10-31T02:40:33.994" v="43" actId="26606"/>
          <ac:spMkLst>
            <pc:docMk/>
            <pc:sldMk cId="4055090629" sldId="260"/>
            <ac:spMk id="11" creationId="{581DAA37-DAFB-47C9-9EE7-11C030BEC838}"/>
          </ac:spMkLst>
        </pc:spChg>
        <pc:spChg chg="add">
          <ac:chgData name="Claudia Coñuecar" userId="40a48c7a74c5fee3" providerId="LiveId" clId="{63F575FC-C9E2-4580-A553-A03155C1B065}" dt="2020-10-31T02:40:33.994" v="43" actId="26606"/>
          <ac:spMkLst>
            <pc:docMk/>
            <pc:sldMk cId="4055090629" sldId="260"/>
            <ac:spMk id="13" creationId="{F4CBD955-7E14-485C-919F-EC1D1B9BC25C}"/>
          </ac:spMkLst>
        </pc:spChg>
        <pc:picChg chg="add mod">
          <ac:chgData name="Claudia Coñuecar" userId="40a48c7a74c5fee3" providerId="LiveId" clId="{63F575FC-C9E2-4580-A553-A03155C1B065}" dt="2020-10-31T02:40:33.994" v="43" actId="26606"/>
          <ac:picMkLst>
            <pc:docMk/>
            <pc:sldMk cId="4055090629" sldId="260"/>
            <ac:picMk id="4" creationId="{7559EBB1-4C6B-47EE-8ED1-1C682CDCAC89}"/>
          </ac:picMkLst>
        </pc:picChg>
      </pc:sldChg>
      <pc:sldChg chg="addSp modSp mod setBg">
        <pc:chgData name="Claudia Coñuecar" userId="40a48c7a74c5fee3" providerId="LiveId" clId="{63F575FC-C9E2-4580-A553-A03155C1B065}" dt="2020-10-31T02:47:54.611" v="69" actId="27636"/>
        <pc:sldMkLst>
          <pc:docMk/>
          <pc:sldMk cId="4121090939" sldId="261"/>
        </pc:sldMkLst>
        <pc:spChg chg="mod ord">
          <ac:chgData name="Claudia Coñuecar" userId="40a48c7a74c5fee3" providerId="LiveId" clId="{63F575FC-C9E2-4580-A553-A03155C1B065}" dt="2020-10-31T02:47:54.611" v="69" actId="27636"/>
          <ac:spMkLst>
            <pc:docMk/>
            <pc:sldMk cId="4121090939" sldId="261"/>
            <ac:spMk id="3" creationId="{F7DBD3A2-F661-43A8-A343-B1D329BD9789}"/>
          </ac:spMkLst>
        </pc:spChg>
        <pc:spChg chg="add">
          <ac:chgData name="Claudia Coñuecar" userId="40a48c7a74c5fee3" providerId="LiveId" clId="{63F575FC-C9E2-4580-A553-A03155C1B065}" dt="2020-10-31T02:47:42.668" v="60" actId="26606"/>
          <ac:spMkLst>
            <pc:docMk/>
            <pc:sldMk cId="4121090939" sldId="261"/>
            <ac:spMk id="9" creationId="{460B0EFB-53ED-4F35-B05D-F658EA021C65}"/>
          </ac:spMkLst>
        </pc:spChg>
        <pc:spChg chg="add">
          <ac:chgData name="Claudia Coñuecar" userId="40a48c7a74c5fee3" providerId="LiveId" clId="{63F575FC-C9E2-4580-A553-A03155C1B065}" dt="2020-10-31T02:47:42.668" v="60" actId="26606"/>
          <ac:spMkLst>
            <pc:docMk/>
            <pc:sldMk cId="4121090939" sldId="261"/>
            <ac:spMk id="11" creationId="{835EF3DD-7D43-4A27-8967-A92FD8CC9365}"/>
          </ac:spMkLst>
        </pc:spChg>
        <pc:picChg chg="add mod">
          <ac:chgData name="Claudia Coñuecar" userId="40a48c7a74c5fee3" providerId="LiveId" clId="{63F575FC-C9E2-4580-A553-A03155C1B065}" dt="2020-10-31T02:47:49.375" v="63" actId="27614"/>
          <ac:picMkLst>
            <pc:docMk/>
            <pc:sldMk cId="4121090939" sldId="261"/>
            <ac:picMk id="4" creationId="{A8EDB6A5-4DA8-401F-8ED7-81AF23CA600E}"/>
          </ac:picMkLst>
        </pc:picChg>
      </pc:sldChg>
      <pc:sldChg chg="addSp modSp mod">
        <pc:chgData name="Claudia Coñuecar" userId="40a48c7a74c5fee3" providerId="LiveId" clId="{63F575FC-C9E2-4580-A553-A03155C1B065}" dt="2020-10-31T13:44:37.682" v="101" actId="122"/>
        <pc:sldMkLst>
          <pc:docMk/>
          <pc:sldMk cId="2511468110" sldId="262"/>
        </pc:sldMkLst>
        <pc:spChg chg="mod">
          <ac:chgData name="Claudia Coñuecar" userId="40a48c7a74c5fee3" providerId="LiveId" clId="{63F575FC-C9E2-4580-A553-A03155C1B065}" dt="2020-10-31T13:44:37.682" v="101" actId="122"/>
          <ac:spMkLst>
            <pc:docMk/>
            <pc:sldMk cId="2511468110" sldId="262"/>
            <ac:spMk id="3" creationId="{FAC50F71-0792-4E50-86CD-AB1E22CD1C39}"/>
          </ac:spMkLst>
        </pc:spChg>
        <pc:picChg chg="add mod">
          <ac:chgData name="Claudia Coñuecar" userId="40a48c7a74c5fee3" providerId="LiveId" clId="{63F575FC-C9E2-4580-A553-A03155C1B065}" dt="2020-10-31T02:50:34.407" v="73" actId="14100"/>
          <ac:picMkLst>
            <pc:docMk/>
            <pc:sldMk cId="2511468110" sldId="262"/>
            <ac:picMk id="4" creationId="{E129DF5B-062B-415E-A6CC-D1FBC376F92F}"/>
          </ac:picMkLst>
        </pc:picChg>
      </pc:sldChg>
      <pc:sldChg chg="addSp delSp modSp new mod setBg">
        <pc:chgData name="Claudia Coñuecar" userId="40a48c7a74c5fee3" providerId="LiveId" clId="{63F575FC-C9E2-4580-A553-A03155C1B065}" dt="2020-10-31T02:44:03.406" v="58" actId="26606"/>
        <pc:sldMkLst>
          <pc:docMk/>
          <pc:sldMk cId="3289165955" sldId="264"/>
        </pc:sldMkLst>
        <pc:spChg chg="del">
          <ac:chgData name="Claudia Coñuecar" userId="40a48c7a74c5fee3" providerId="LiveId" clId="{63F575FC-C9E2-4580-A553-A03155C1B065}" dt="2020-10-31T02:44:03.406" v="58" actId="26606"/>
          <ac:spMkLst>
            <pc:docMk/>
            <pc:sldMk cId="3289165955" sldId="264"/>
            <ac:spMk id="2" creationId="{12EEACCB-2916-4C38-ACE4-FA5FDBE90D36}"/>
          </ac:spMkLst>
        </pc:spChg>
        <pc:spChg chg="del">
          <ac:chgData name="Claudia Coñuecar" userId="40a48c7a74c5fee3" providerId="LiveId" clId="{63F575FC-C9E2-4580-A553-A03155C1B065}" dt="2020-10-31T02:44:03.406" v="58" actId="26606"/>
          <ac:spMkLst>
            <pc:docMk/>
            <pc:sldMk cId="3289165955" sldId="264"/>
            <ac:spMk id="3" creationId="{999099F4-FBAA-4DAA-B562-3BE960E2BF6A}"/>
          </ac:spMkLst>
        </pc:spChg>
        <pc:spChg chg="add">
          <ac:chgData name="Claudia Coñuecar" userId="40a48c7a74c5fee3" providerId="LiveId" clId="{63F575FC-C9E2-4580-A553-A03155C1B065}" dt="2020-10-31T02:44:03.406" v="58" actId="26606"/>
          <ac:spMkLst>
            <pc:docMk/>
            <pc:sldMk cId="3289165955" sldId="264"/>
            <ac:spMk id="9" creationId="{42A4FC2C-047E-45A5-965D-8E1E3BF09BC6}"/>
          </ac:spMkLst>
        </pc:spChg>
        <pc:picChg chg="add mod">
          <ac:chgData name="Claudia Coñuecar" userId="40a48c7a74c5fee3" providerId="LiveId" clId="{63F575FC-C9E2-4580-A553-A03155C1B065}" dt="2020-10-31T02:44:03.406" v="58" actId="26606"/>
          <ac:picMkLst>
            <pc:docMk/>
            <pc:sldMk cId="3289165955" sldId="264"/>
            <ac:picMk id="4" creationId="{71EEEE76-4E2C-417E-BE4C-939EB26090F9}"/>
          </ac:picMkLst>
        </pc:picChg>
      </pc:sldChg>
      <pc:sldChg chg="modSp new mod">
        <pc:chgData name="Claudia Coñuecar" userId="40a48c7a74c5fee3" providerId="LiveId" clId="{63F575FC-C9E2-4580-A553-A03155C1B065}" dt="2020-10-31T14:07:03.508" v="767" actId="27636"/>
        <pc:sldMkLst>
          <pc:docMk/>
          <pc:sldMk cId="967416160" sldId="265"/>
        </pc:sldMkLst>
        <pc:spChg chg="mod">
          <ac:chgData name="Claudia Coñuecar" userId="40a48c7a74c5fee3" providerId="LiveId" clId="{63F575FC-C9E2-4580-A553-A03155C1B065}" dt="2020-10-31T13:45:00.057" v="121" actId="20577"/>
          <ac:spMkLst>
            <pc:docMk/>
            <pc:sldMk cId="967416160" sldId="265"/>
            <ac:spMk id="2" creationId="{872FCBE9-4272-4F2F-B47A-8C542C028FA9}"/>
          </ac:spMkLst>
        </pc:spChg>
        <pc:spChg chg="mod">
          <ac:chgData name="Claudia Coñuecar" userId="40a48c7a74c5fee3" providerId="LiveId" clId="{63F575FC-C9E2-4580-A553-A03155C1B065}" dt="2020-10-31T14:07:03.508" v="767" actId="27636"/>
          <ac:spMkLst>
            <pc:docMk/>
            <pc:sldMk cId="967416160" sldId="265"/>
            <ac:spMk id="3" creationId="{F1A51683-C704-4C81-A601-BD5731331AD3}"/>
          </ac:spMkLst>
        </pc:spChg>
      </pc:sldChg>
      <pc:sldChg chg="addSp delSp modSp new mod setBg">
        <pc:chgData name="Claudia Coñuecar" userId="40a48c7a74c5fee3" providerId="LiveId" clId="{63F575FC-C9E2-4580-A553-A03155C1B065}" dt="2020-11-01T13:43:09.385" v="812" actId="20577"/>
        <pc:sldMkLst>
          <pc:docMk/>
          <pc:sldMk cId="3739400339" sldId="266"/>
        </pc:sldMkLst>
        <pc:spChg chg="del">
          <ac:chgData name="Claudia Coñuecar" userId="40a48c7a74c5fee3" providerId="LiveId" clId="{63F575FC-C9E2-4580-A553-A03155C1B065}" dt="2020-10-31T14:00:11.024" v="694" actId="21"/>
          <ac:spMkLst>
            <pc:docMk/>
            <pc:sldMk cId="3739400339" sldId="266"/>
            <ac:spMk id="2" creationId="{164D9DA4-D089-4E70-A6E5-8F846B2E2478}"/>
          </ac:spMkLst>
        </pc:spChg>
        <pc:spChg chg="mod ord">
          <ac:chgData name="Claudia Coñuecar" userId="40a48c7a74c5fee3" providerId="LiveId" clId="{63F575FC-C9E2-4580-A553-A03155C1B065}" dt="2020-11-01T13:43:09.385" v="812" actId="20577"/>
          <ac:spMkLst>
            <pc:docMk/>
            <pc:sldMk cId="3739400339" sldId="266"/>
            <ac:spMk id="3" creationId="{7C1A9C0C-7FF8-4E56-8FD9-81B608845E3C}"/>
          </ac:spMkLst>
        </pc:spChg>
        <pc:picChg chg="add del mod">
          <ac:chgData name="Claudia Coñuecar" userId="40a48c7a74c5fee3" providerId="LiveId" clId="{63F575FC-C9E2-4580-A553-A03155C1B065}" dt="2020-10-31T14:06:02.475" v="758" actId="21"/>
          <ac:picMkLst>
            <pc:docMk/>
            <pc:sldMk cId="3739400339" sldId="266"/>
            <ac:picMk id="4" creationId="{86D73457-EE93-4803-B6AB-38AB677752AC}"/>
          </ac:picMkLst>
        </pc:picChg>
        <pc:picChg chg="add mod">
          <ac:chgData name="Claudia Coñuecar" userId="40a48c7a74c5fee3" providerId="LiveId" clId="{63F575FC-C9E2-4580-A553-A03155C1B065}" dt="2020-10-31T14:06:29.658" v="761" actId="26606"/>
          <ac:picMkLst>
            <pc:docMk/>
            <pc:sldMk cId="3739400339" sldId="266"/>
            <ac:picMk id="5" creationId="{AB266105-6FC8-4CB8-BD96-AF0D6FD99DC6}"/>
          </ac:picMkLst>
        </pc:picChg>
        <pc:picChg chg="add del">
          <ac:chgData name="Claudia Coñuecar" userId="40a48c7a74c5fee3" providerId="LiveId" clId="{63F575FC-C9E2-4580-A553-A03155C1B065}" dt="2020-10-31T14:06:29.658" v="761" actId="26606"/>
          <ac:picMkLst>
            <pc:docMk/>
            <pc:sldMk cId="3739400339" sldId="266"/>
            <ac:picMk id="9" creationId="{54DDEBDD-D8BD-41A6-8A0D-B00E3768B0F9}"/>
          </ac:picMkLst>
        </pc:picChg>
        <pc:picChg chg="add">
          <ac:chgData name="Claudia Coñuecar" userId="40a48c7a74c5fee3" providerId="LiveId" clId="{63F575FC-C9E2-4580-A553-A03155C1B065}" dt="2020-10-31T14:06:29.658" v="761" actId="26606"/>
          <ac:picMkLst>
            <pc:docMk/>
            <pc:sldMk cId="3739400339" sldId="266"/>
            <ac:picMk id="14" creationId="{54DDEBDD-D8BD-41A6-8A0D-B00E3768B0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A3BC1-A386-4029-95FB-D5F2F163B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B0F862-E0E8-4C46-93F4-DBA747AC1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19718-E668-4C43-B360-E12449AD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5DCBF-161B-4043-888C-E319301A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D2D60A-EAC0-41A2-8A77-D3E2EE84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22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4646B-B836-4421-93D4-41805975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2C37F6-F896-44AF-BB0F-9452423D4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D05690-0057-4A56-988D-4FD888A8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B05AF8-01BF-4888-A6F7-56E4B3F6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70ECE0-5D53-41A3-86C7-94FAEC07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0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87596D-2D14-48E3-8877-8F7C3FBAC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B4DFD-4E15-4952-9E15-FFBFE1A72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B38A73-8998-44A9-A70C-9232B2A8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3F0D9-994B-43B6-A727-E318F561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2A948-E0CB-469C-813D-91CE20D0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4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27764-FB6C-4751-B7C9-3E03C28A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4B452-8CEB-4DDB-AEFE-4DA0259E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8DCF8-4D60-404F-86DB-A376CF39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49F70A-CC61-404D-BFB1-D1F574F2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E1BC56-8059-4566-A23D-2E8B0224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1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D3C2D-78F7-4FC7-A629-755E6A6F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AD2540-6798-4E1A-9D68-902AD6CC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7A39FE-0CEA-4674-9864-8E29B115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A11EE-26B6-4A05-A5EA-2AEAE6AD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7E5EB-7178-43F5-8144-A900AE8D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395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C071E-58CC-4549-A4EB-CF5BBC19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B6B09-015B-46F6-BCFE-EC210AF7A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95E55F-1C62-465A-ADE8-FAF62B117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55D7EA-6681-4B07-8E60-4CE4FBFD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0F56C9-A2D3-4839-B046-2FB4DC26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44ED23-EF06-4EBA-9050-A3F61233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337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F73ED-B149-4E07-9834-A92926CF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337AC9-1D4E-46C7-BA68-F7427EB3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2802EE-2F38-40C7-90AD-A3A812F60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37654A-5D7A-4FE4-AD80-4104BBFBB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F3363A-694D-4A1A-8FEC-FEFE0A08A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79759F-5490-4114-9DCE-9CF5B2A3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F600E1-CA36-4E7D-A9D0-FC17F798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056354-8BDD-4033-B4ED-AF76783E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153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74C9A-BE9B-4B48-853F-B1AD8C49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B94B8D-CC9E-4575-B1F1-8AEBC1BC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0A768C-F208-48A8-A54C-6E281F48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E401A9-643B-4F82-8AB1-89EAC0C5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09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E50129-D356-4F76-B76C-1A0B051F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B2FBD8-F17B-4B5B-881D-DA82A771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1C1A6F-DEE6-4FBD-9749-42B9F810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579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88225-79FB-408D-816C-B4DAC992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00D57-3881-449B-B95F-02A3E7AC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FDCE4C-0807-4A9B-B037-FCDE0F46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89862B-CE61-4677-BE74-DD9D8477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32272-A543-4759-B7FF-ECC01391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13FB0E-E789-4670-84F0-5B513170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76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65827-FE63-4C8C-8BF3-7F6D0932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6EAC69-0967-43C0-AF64-3933A0108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9474F-DF41-4434-970D-713868DB5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C2B742-5348-4F2D-AE27-3FE37126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EBFCBB-51CE-40DA-B11F-8885277E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50FD45-78BD-4F9D-8EAC-895059A7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3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9D033E-9667-4269-B05D-C945A2C3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CFE2DB-8C33-4512-9AE8-B1F83E04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954BC-24F7-489B-9A0A-A854C4CA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E118-0A68-4FAC-BB0A-91D82B8C223B}" type="datetimeFigureOut">
              <a:rPr lang="es-CL" smtClean="0"/>
              <a:t>01-11-2020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9654B3-778F-4D32-ACED-8551AB278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5CCF07-2D59-42FA-AD3C-6B3008241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BA1C-B776-42AA-B53C-EE6CEF745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882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lklore chileno - Buscar con Google | Fotos de chile, Chilena, Folcklore">
            <a:extLst>
              <a:ext uri="{FF2B5EF4-FFF2-40B4-BE49-F238E27FC236}">
                <a16:creationId xmlns:a16="http://schemas.microsoft.com/office/drawing/2014/main" id="{24C5B823-999D-4070-BE2A-AF517E302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 b="46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13256B-4741-4F03-88CE-B14DBEC6F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CL" sz="4000" dirty="0"/>
              <a:t>Clases Música</a:t>
            </a:r>
            <a:br>
              <a:rPr lang="es-CL" sz="4000" dirty="0"/>
            </a:br>
            <a:r>
              <a:rPr lang="es-CL" sz="4000" dirty="0"/>
              <a:t>PPT 13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62A464-EE18-4005-80BE-1E9351CF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CL" sz="2000" dirty="0"/>
              <a:t>Prof. Claudia Coñuecar V.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D3FCAA1-089C-4233-93B0-C619D34B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24" y="2573803"/>
            <a:ext cx="1198633" cy="13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3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266105-6FC8-4CB8-BD96-AF0D6FD99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8899" r="1329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A9C0C-7FF8-4E56-8FD9-81B60884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04" y="1378291"/>
            <a:ext cx="4782646" cy="378883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sz="2400" dirty="0">
                <a:solidFill>
                  <a:srgbClr val="000000"/>
                </a:solidFill>
              </a:rPr>
              <a:t>6.- ¿Qué sucedió con la música originaria cuando irrumpe el conquistador?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z="2400" dirty="0">
                <a:solidFill>
                  <a:srgbClr val="000000"/>
                </a:solidFill>
              </a:rPr>
              <a:t>7.- ¿Por qué hay diversidad cultural en nuestro país?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sz="2400" dirty="0">
                <a:solidFill>
                  <a:srgbClr val="000000"/>
                </a:solidFill>
              </a:rPr>
              <a:t>8.- Escribe un ejemplo de folclore chileno (Comida, juego, bailes…)</a:t>
            </a:r>
          </a:p>
        </p:txBody>
      </p:sp>
    </p:spTree>
    <p:extLst>
      <p:ext uri="{BB962C8B-B14F-4D97-AF65-F5344CB8AC3E}">
        <p14:creationId xmlns:p14="http://schemas.microsoft.com/office/powerpoint/2010/main" val="373940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BA5DD-1CCC-46EC-A2E5-30224224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7C06C-7B74-4552-B4E8-7CA71542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PLAZO DE ENTREGA: </a:t>
            </a:r>
          </a:p>
          <a:p>
            <a:pPr>
              <a:lnSpc>
                <a:spcPct val="100000"/>
              </a:lnSpc>
            </a:pPr>
            <a:r>
              <a:rPr lang="es-CL" sz="2800" b="1" dirty="0">
                <a:latin typeface="+mj-lt"/>
              </a:rPr>
              <a:t>13 </a:t>
            </a:r>
            <a:r>
              <a:rPr lang="es-CL" sz="2800" b="1">
                <a:latin typeface="+mj-lt"/>
              </a:rPr>
              <a:t>de Noviembre</a:t>
            </a:r>
            <a:endParaRPr lang="es-CL" sz="2800" b="1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CORREO: 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cconuecar@emmanuel.cl</a:t>
            </a:r>
          </a:p>
          <a:p>
            <a:pPr>
              <a:lnSpc>
                <a:spcPct val="100000"/>
              </a:lnSpc>
            </a:pPr>
            <a:r>
              <a:rPr lang="es-CL" sz="2800" dirty="0" err="1">
                <a:latin typeface="+mj-lt"/>
              </a:rPr>
              <a:t>Whatsapp</a:t>
            </a:r>
            <a:r>
              <a:rPr lang="es-CL" sz="2800" dirty="0">
                <a:latin typeface="+mj-lt"/>
              </a:rPr>
              <a:t>: +56978961502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Buzón de Tareas</a:t>
            </a:r>
          </a:p>
          <a:p>
            <a:pPr>
              <a:lnSpc>
                <a:spcPct val="100000"/>
              </a:lnSpc>
            </a:pPr>
            <a:r>
              <a:rPr lang="es-CL" sz="2800" dirty="0">
                <a:latin typeface="+mj-lt"/>
              </a:rPr>
              <a:t>La tarea puede ser trabajada entre 2 estudiantes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30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BA97DF-E68F-4074-BC52-5AB8514F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600" dirty="0">
                <a:solidFill>
                  <a:srgbClr val="FFFFFF"/>
                </a:solidFill>
              </a:rPr>
              <a:t>Cultura</a:t>
            </a:r>
            <a:r>
              <a:rPr lang="en-US" sz="3600" dirty="0">
                <a:solidFill>
                  <a:srgbClr val="FFFFFF"/>
                </a:solidFill>
              </a:rPr>
              <a:t> de Chile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E876E1-E387-4260-8DF6-FFE1EAE54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C49E2-2C6F-4EE0-BE4D-C4D6B25A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s-CL" dirty="0"/>
              <a:t>HiHistoria de Folclore Chileno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5BDA6-B275-4888-A991-026C2589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26077"/>
            <a:ext cx="5362575" cy="37854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  <a:latin typeface="Arial" panose="020B0604020202020204" pitchFamily="34" charset="0"/>
              </a:rPr>
              <a:t>Al mezclarse indígenas, españoles y chilenos, se</a:t>
            </a:r>
            <a:br>
              <a:rPr lang="es-ES" dirty="0"/>
            </a:br>
            <a:r>
              <a:rPr lang="es-ES" b="0" i="0" dirty="0">
                <a:effectLst/>
                <a:latin typeface="Arial" panose="020B0604020202020204" pitchFamily="34" charset="0"/>
              </a:rPr>
              <a:t>fusionaron también la música, los bailes, los trajes y las comidas. Esa herencia constituye la base del folclore nacional.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FF4D03-D56A-497D-899B-E7CA2B67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7" t="-1" r="12928" b="-1"/>
          <a:stretch/>
        </p:blipFill>
        <p:spPr>
          <a:xfrm>
            <a:off x="1202076" y="0"/>
            <a:ext cx="4317395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94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7DA611-DF90-407D-A809-179197652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687" r="107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DAA122-49FB-4777-B82E-52EEC2EF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572" y="1200150"/>
            <a:ext cx="4706803" cy="487034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 folclore en Chile se origina alrededor del siglo XVIII en donde las alegrías populares eran siempre</a:t>
            </a:r>
            <a:br>
              <a:rPr lang="es-ES" sz="2000" dirty="0">
                <a:solidFill>
                  <a:srgbClr val="000000"/>
                </a:solidFill>
              </a:rPr>
            </a:b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acompañadas de música que se interpretaba en la vihuela o guitarra, guitarrón, arpa o rabel. Los</a:t>
            </a:r>
            <a:br>
              <a:rPr lang="es-ES" sz="2000" dirty="0">
                <a:solidFill>
                  <a:srgbClr val="000000"/>
                </a:solidFill>
              </a:rPr>
            </a:br>
            <a:r>
              <a:rPr lang="es-E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bailes españoles de la época eran el fandango, la seguidilla y el zapateo.</a:t>
            </a:r>
            <a:br>
              <a:rPr lang="es-ES" sz="2000" dirty="0">
                <a:solidFill>
                  <a:srgbClr val="000000"/>
                </a:solidFill>
              </a:rPr>
            </a:br>
            <a:endParaRPr lang="es-C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8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59EBB1-4C6B-47EE-8ED1-1C682CDCA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3" r="8366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2B3BC-05CF-4754-8D9A-A556BF9E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85950"/>
            <a:ext cx="5887479" cy="433387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Antes de la llegada de los españoles, en nuestro país los indígenas practicaban la música en sus distintas agrupaciones y en ella predominaba lo religioso, lo social, lo utilitario. Luego, la música autóctona fue confinada a los reductos indígenas y poco a poco se va dejando de lado</a:t>
            </a:r>
            <a:br>
              <a:rPr lang="es-ES" sz="2000" dirty="0">
                <a:solidFill>
                  <a:srgbClr val="FFFFFF"/>
                </a:solidFill>
              </a:rPr>
            </a:br>
            <a:r>
              <a:rPr lang="es-ES" sz="2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y entonces se comienza a adoptar en forma predominante lo que la cultura del conquistador conocía como música.</a:t>
            </a:r>
            <a:endParaRPr lang="es-C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90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Imagen que contiene música, hecho de madera, pequeño, grande&#10;&#10;Descripción generada automáticamente">
            <a:extLst>
              <a:ext uri="{FF2B5EF4-FFF2-40B4-BE49-F238E27FC236}">
                <a16:creationId xmlns:a16="http://schemas.microsoft.com/office/drawing/2014/main" id="{A8EDB6A5-4DA8-401F-8ED7-81AF23CA6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22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BD3A2-F661-43A8-A343-B1D329BD9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effectLst/>
                <a:latin typeface="Arial" panose="020B0604020202020204" pitchFamily="34" charset="0"/>
              </a:rPr>
              <a:t>La música constituye un elemento esencial para conocer</a:t>
            </a:r>
            <a:br>
              <a:rPr lang="es-ES" dirty="0"/>
            </a:br>
            <a:r>
              <a:rPr lang="es-ES" b="0" i="0" dirty="0">
                <a:effectLst/>
                <a:latin typeface="Arial" panose="020B0604020202020204" pitchFamily="34" charset="0"/>
              </a:rPr>
              <a:t>la cultura de un pueblo y además se relaciona prácticamente con todas las actividades que el hombre realiza.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109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1EEEE76-4E2C-417E-BE4C-939EB2609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50F71-0792-4E50-86CD-AB1E22CD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77" y="1058237"/>
            <a:ext cx="6497548" cy="520064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414B56"/>
                </a:solidFill>
                <a:effectLst/>
                <a:latin typeface="+mj-lt"/>
              </a:rPr>
              <a:t>Debido a que Chile es un país largo y angosto con una geografía muy diversa, existen diferentes costumbres,</a:t>
            </a:r>
            <a:br>
              <a:rPr lang="es-ES" dirty="0">
                <a:latin typeface="+mj-lt"/>
              </a:rPr>
            </a:br>
            <a:r>
              <a:rPr lang="es-ES" b="0" i="0" dirty="0">
                <a:solidFill>
                  <a:srgbClr val="414B56"/>
                </a:solidFill>
                <a:effectLst/>
                <a:latin typeface="+mj-lt"/>
              </a:rPr>
              <a:t>expresiones literarias, arquitecturas, bailes y comidas que representan a estas regiones geográficas,</a:t>
            </a:r>
            <a:br>
              <a:rPr lang="es-ES" dirty="0">
                <a:latin typeface="+mj-lt"/>
              </a:rPr>
            </a:br>
            <a:r>
              <a:rPr lang="es-ES" b="0" i="0" dirty="0">
                <a:solidFill>
                  <a:srgbClr val="414B56"/>
                </a:solidFill>
                <a:effectLst/>
                <a:latin typeface="+mj-lt"/>
              </a:rPr>
              <a:t>cada una con un sello que las distingue entre sí.</a:t>
            </a:r>
            <a:endParaRPr lang="es-CL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29DF5B-062B-415E-A6CC-D1FBC376F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747" y="895350"/>
            <a:ext cx="442762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6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FCBE9-4272-4F2F-B47A-8C542C0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A51683-C704-4C81-A601-BD573133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Contesta las siguientes preguntas: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dirty="0"/>
              <a:t>¿Quiénes se mezclaron para dar a luz en folclore chileno?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dirty="0"/>
              <a:t>¿Cuándo nació el folclore chileno?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dirty="0"/>
              <a:t>¿Qué instrumentos se tocaban en los albores de folclore?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dirty="0"/>
              <a:t>¿Qué bailes se danzaban en el inicio del folclore?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CL" dirty="0"/>
              <a:t>Los pueblos originarios que estaban en Chile, ¿cómo usaban la música?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514350" indent="-514350">
              <a:buFont typeface="+mj-lt"/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74161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387</Words>
  <Application>Microsoft Office PowerPoint</Application>
  <PresentationFormat>Panorámica</PresentationFormat>
  <Paragraphs>29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Clases Música PPT 13</vt:lpstr>
      <vt:lpstr>Cultura de Chile</vt:lpstr>
      <vt:lpstr>HiHistoria de Folclore Chileno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Musical</vt:lpstr>
      <vt:lpstr>Presentación de PowerPoint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PPT 13</dc:title>
  <dc:creator>Claudia Coñuecar</dc:creator>
  <cp:lastModifiedBy>Claudia Coñuecar</cp:lastModifiedBy>
  <cp:revision>1</cp:revision>
  <dcterms:created xsi:type="dcterms:W3CDTF">2020-10-31T14:06:29Z</dcterms:created>
  <dcterms:modified xsi:type="dcterms:W3CDTF">2020-11-01T13:43:27Z</dcterms:modified>
</cp:coreProperties>
</file>