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5" r:id="rId5"/>
    <p:sldId id="266" r:id="rId6"/>
    <p:sldId id="273" r:id="rId7"/>
    <p:sldId id="257" r:id="rId8"/>
    <p:sldId id="269" r:id="rId9"/>
    <p:sldId id="272" r:id="rId10"/>
    <p:sldId id="270" r:id="rId11"/>
    <p:sldId id="271" r:id="rId12"/>
    <p:sldId id="275" r:id="rId13"/>
    <p:sldId id="276" r:id="rId14"/>
    <p:sldId id="262"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9FF4E-A648-465B-B29F-3EBCD725D7C4}" v="11" dt="2020-10-30T19:35:07.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54E9FF4E-A648-465B-B29F-3EBCD725D7C4}"/>
    <pc:docChg chg="undo custSel mod addSld delSld modSld sldOrd">
      <pc:chgData name="Claudia Coñuecar" userId="40a48c7a74c5fee3" providerId="LiveId" clId="{54E9FF4E-A648-465B-B29F-3EBCD725D7C4}" dt="2020-11-01T13:39:03.476" v="983" actId="2710"/>
      <pc:docMkLst>
        <pc:docMk/>
      </pc:docMkLst>
      <pc:sldChg chg="addSp delSp modSp mod setBg">
        <pc:chgData name="Claudia Coñuecar" userId="40a48c7a74c5fee3" providerId="LiveId" clId="{54E9FF4E-A648-465B-B29F-3EBCD725D7C4}" dt="2020-10-30T19:29:09.015" v="120" actId="113"/>
        <pc:sldMkLst>
          <pc:docMk/>
          <pc:sldMk cId="3856429385" sldId="257"/>
        </pc:sldMkLst>
        <pc:spChg chg="del">
          <ac:chgData name="Claudia Coñuecar" userId="40a48c7a74c5fee3" providerId="LiveId" clId="{54E9FF4E-A648-465B-B29F-3EBCD725D7C4}" dt="2020-10-30T19:15:54.486" v="6" actId="21"/>
          <ac:spMkLst>
            <pc:docMk/>
            <pc:sldMk cId="3856429385" sldId="257"/>
            <ac:spMk id="2" creationId="{34B9F3BF-79BA-45A8-889D-D6377ECA3670}"/>
          </ac:spMkLst>
        </pc:spChg>
        <pc:spChg chg="mod ord">
          <ac:chgData name="Claudia Coñuecar" userId="40a48c7a74c5fee3" providerId="LiveId" clId="{54E9FF4E-A648-465B-B29F-3EBCD725D7C4}" dt="2020-10-30T19:29:09.015" v="120" actId="113"/>
          <ac:spMkLst>
            <pc:docMk/>
            <pc:sldMk cId="3856429385" sldId="257"/>
            <ac:spMk id="3" creationId="{5A90EEC6-D4BA-44F4-88B1-3AD9C93012C7}"/>
          </ac:spMkLst>
        </pc:spChg>
        <pc:picChg chg="add mod">
          <ac:chgData name="Claudia Coñuecar" userId="40a48c7a74c5fee3" providerId="LiveId" clId="{54E9FF4E-A648-465B-B29F-3EBCD725D7C4}" dt="2020-10-30T19:28:36.288" v="115" actId="26606"/>
          <ac:picMkLst>
            <pc:docMk/>
            <pc:sldMk cId="3856429385" sldId="257"/>
            <ac:picMk id="4" creationId="{7E756E9A-D6B5-4D77-A0CF-47A9AAECAF67}"/>
          </ac:picMkLst>
        </pc:picChg>
        <pc:picChg chg="add">
          <ac:chgData name="Claudia Coñuecar" userId="40a48c7a74c5fee3" providerId="LiveId" clId="{54E9FF4E-A648-465B-B29F-3EBCD725D7C4}" dt="2020-10-30T19:28:36.288" v="115" actId="26606"/>
          <ac:picMkLst>
            <pc:docMk/>
            <pc:sldMk cId="3856429385" sldId="257"/>
            <ac:picMk id="9" creationId="{54DDEBDD-D8BD-41A6-8A0D-B00E3768B0F9}"/>
          </ac:picMkLst>
        </pc:picChg>
      </pc:sldChg>
      <pc:sldChg chg="modSp mod">
        <pc:chgData name="Claudia Coñuecar" userId="40a48c7a74c5fee3" providerId="LiveId" clId="{54E9FF4E-A648-465B-B29F-3EBCD725D7C4}" dt="2020-10-30T19:33:25.918" v="165" actId="27636"/>
        <pc:sldMkLst>
          <pc:docMk/>
          <pc:sldMk cId="737375161" sldId="262"/>
        </pc:sldMkLst>
        <pc:spChg chg="mod">
          <ac:chgData name="Claudia Coñuecar" userId="40a48c7a74c5fee3" providerId="LiveId" clId="{54E9FF4E-A648-465B-B29F-3EBCD725D7C4}" dt="2020-10-30T19:33:25.918" v="165" actId="27636"/>
          <ac:spMkLst>
            <pc:docMk/>
            <pc:sldMk cId="737375161" sldId="262"/>
            <ac:spMk id="3" creationId="{5E12D9BB-2A86-4728-B6D3-AED9D68B152A}"/>
          </ac:spMkLst>
        </pc:spChg>
        <pc:spChg chg="mod">
          <ac:chgData name="Claudia Coñuecar" userId="40a48c7a74c5fee3" providerId="LiveId" clId="{54E9FF4E-A648-465B-B29F-3EBCD725D7C4}" dt="2020-10-30T19:32:44.017" v="142" actId="14100"/>
          <ac:spMkLst>
            <pc:docMk/>
            <pc:sldMk cId="737375161" sldId="262"/>
            <ac:spMk id="5" creationId="{103ADC33-B9A6-4246-9A04-B6D5735C43B5}"/>
          </ac:spMkLst>
        </pc:spChg>
      </pc:sldChg>
      <pc:sldChg chg="modSp mod">
        <pc:chgData name="Claudia Coñuecar" userId="40a48c7a74c5fee3" providerId="LiveId" clId="{54E9FF4E-A648-465B-B29F-3EBCD725D7C4}" dt="2020-10-30T19:03:42.353" v="0" actId="27636"/>
        <pc:sldMkLst>
          <pc:docMk/>
          <pc:sldMk cId="998703792" sldId="267"/>
        </pc:sldMkLst>
        <pc:spChg chg="mod">
          <ac:chgData name="Claudia Coñuecar" userId="40a48c7a74c5fee3" providerId="LiveId" clId="{54E9FF4E-A648-465B-B29F-3EBCD725D7C4}" dt="2020-10-30T19:03:42.353" v="0" actId="27636"/>
          <ac:spMkLst>
            <pc:docMk/>
            <pc:sldMk cId="998703792" sldId="267"/>
            <ac:spMk id="3" creationId="{9C22D9F3-48A2-4F38-B946-2F3B6703EF23}"/>
          </ac:spMkLst>
        </pc:spChg>
      </pc:sldChg>
      <pc:sldChg chg="add del">
        <pc:chgData name="Claudia Coñuecar" userId="40a48c7a74c5fee3" providerId="LiveId" clId="{54E9FF4E-A648-465B-B29F-3EBCD725D7C4}" dt="2020-10-30T19:15:11.547" v="2"/>
        <pc:sldMkLst>
          <pc:docMk/>
          <pc:sldMk cId="1527121891" sldId="269"/>
        </pc:sldMkLst>
      </pc:sldChg>
      <pc:sldChg chg="addSp delSp modSp new mod setBg">
        <pc:chgData name="Claudia Coñuecar" userId="40a48c7a74c5fee3" providerId="LiveId" clId="{54E9FF4E-A648-465B-B29F-3EBCD725D7C4}" dt="2020-10-30T19:30:42.927" v="132" actId="1076"/>
        <pc:sldMkLst>
          <pc:docMk/>
          <pc:sldMk cId="4189816840" sldId="269"/>
        </pc:sldMkLst>
        <pc:spChg chg="del">
          <ac:chgData name="Claudia Coñuecar" userId="40a48c7a74c5fee3" providerId="LiveId" clId="{54E9FF4E-A648-465B-B29F-3EBCD725D7C4}" dt="2020-10-30T19:21:34.081" v="46" actId="21"/>
          <ac:spMkLst>
            <pc:docMk/>
            <pc:sldMk cId="4189816840" sldId="269"/>
            <ac:spMk id="2" creationId="{BA28F397-585B-469A-8D2D-9CB9B20CF9E4}"/>
          </ac:spMkLst>
        </pc:spChg>
        <pc:spChg chg="mod ord">
          <ac:chgData name="Claudia Coñuecar" userId="40a48c7a74c5fee3" providerId="LiveId" clId="{54E9FF4E-A648-465B-B29F-3EBCD725D7C4}" dt="2020-10-30T19:30:42.927" v="132" actId="1076"/>
          <ac:spMkLst>
            <pc:docMk/>
            <pc:sldMk cId="4189816840" sldId="269"/>
            <ac:spMk id="3" creationId="{ED400DB9-FDE9-4FD4-AB64-B664F0692E17}"/>
          </ac:spMkLst>
        </pc:spChg>
        <pc:spChg chg="add">
          <ac:chgData name="Claudia Coñuecar" userId="40a48c7a74c5fee3" providerId="LiveId" clId="{54E9FF4E-A648-465B-B29F-3EBCD725D7C4}" dt="2020-10-30T19:30:30.339" v="130" actId="26606"/>
          <ac:spMkLst>
            <pc:docMk/>
            <pc:sldMk cId="4189816840" sldId="269"/>
            <ac:spMk id="9" creationId="{3CD9DF72-87A3-404E-A828-84CBF11A8303}"/>
          </ac:spMkLst>
        </pc:spChg>
        <pc:picChg chg="add mod">
          <ac:chgData name="Claudia Coñuecar" userId="40a48c7a74c5fee3" providerId="LiveId" clId="{54E9FF4E-A648-465B-B29F-3EBCD725D7C4}" dt="2020-10-30T19:30:30.339" v="130" actId="26606"/>
          <ac:picMkLst>
            <pc:docMk/>
            <pc:sldMk cId="4189816840" sldId="269"/>
            <ac:picMk id="4" creationId="{7A885B69-5341-442D-BC9F-FA3CA05B84C3}"/>
          </ac:picMkLst>
        </pc:picChg>
        <pc:cxnChg chg="add">
          <ac:chgData name="Claudia Coñuecar" userId="40a48c7a74c5fee3" providerId="LiveId" clId="{54E9FF4E-A648-465B-B29F-3EBCD725D7C4}" dt="2020-10-30T19:30:30.339" v="130" actId="26606"/>
          <ac:cxnSpMkLst>
            <pc:docMk/>
            <pc:sldMk cId="4189816840" sldId="269"/>
            <ac:cxnSpMk id="11" creationId="{20E3A342-4D61-4E3F-AF90-1AB42AEB96CC}"/>
          </ac:cxnSpMkLst>
        </pc:cxnChg>
      </pc:sldChg>
      <pc:sldChg chg="addSp delSp modSp new mod setBg setClrOvrMap">
        <pc:chgData name="Claudia Coñuecar" userId="40a48c7a74c5fee3" providerId="LiveId" clId="{54E9FF4E-A648-465B-B29F-3EBCD725D7C4}" dt="2020-10-30T19:29:50.683" v="126" actId="13900"/>
        <pc:sldMkLst>
          <pc:docMk/>
          <pc:sldMk cId="3354595670" sldId="270"/>
        </pc:sldMkLst>
        <pc:spChg chg="del">
          <ac:chgData name="Claudia Coñuecar" userId="40a48c7a74c5fee3" providerId="LiveId" clId="{54E9FF4E-A648-465B-B29F-3EBCD725D7C4}" dt="2020-10-30T19:22:12.041" v="51" actId="21"/>
          <ac:spMkLst>
            <pc:docMk/>
            <pc:sldMk cId="3354595670" sldId="270"/>
            <ac:spMk id="2" creationId="{6B0AA7CB-F65B-41A5-B606-9A66359D6D24}"/>
          </ac:spMkLst>
        </pc:spChg>
        <pc:spChg chg="mod ord">
          <ac:chgData name="Claudia Coñuecar" userId="40a48c7a74c5fee3" providerId="LiveId" clId="{54E9FF4E-A648-465B-B29F-3EBCD725D7C4}" dt="2020-10-30T19:29:50.683" v="126" actId="13900"/>
          <ac:spMkLst>
            <pc:docMk/>
            <pc:sldMk cId="3354595670" sldId="270"/>
            <ac:spMk id="3" creationId="{1E5FF700-F00E-43C5-9527-907D28CED8B7}"/>
          </ac:spMkLst>
        </pc:spChg>
        <pc:spChg chg="add">
          <ac:chgData name="Claudia Coñuecar" userId="40a48c7a74c5fee3" providerId="LiveId" clId="{54E9FF4E-A648-465B-B29F-3EBCD725D7C4}" dt="2020-10-30T19:29:39.418" v="124" actId="26606"/>
          <ac:spMkLst>
            <pc:docMk/>
            <pc:sldMk cId="3354595670" sldId="270"/>
            <ac:spMk id="9" creationId="{5E8D2E83-FB3A-40E7-A9E5-7AB389D612B4}"/>
          </ac:spMkLst>
        </pc:spChg>
        <pc:picChg chg="add mod">
          <ac:chgData name="Claudia Coñuecar" userId="40a48c7a74c5fee3" providerId="LiveId" clId="{54E9FF4E-A648-465B-B29F-3EBCD725D7C4}" dt="2020-10-30T19:29:39.418" v="124" actId="26606"/>
          <ac:picMkLst>
            <pc:docMk/>
            <pc:sldMk cId="3354595670" sldId="270"/>
            <ac:picMk id="4" creationId="{1492B3C4-1DB1-4BC0-A891-4E972D0CA17D}"/>
          </ac:picMkLst>
        </pc:picChg>
      </pc:sldChg>
      <pc:sldChg chg="addSp delSp modSp new mod setBg">
        <pc:chgData name="Claudia Coñuecar" userId="40a48c7a74c5fee3" providerId="LiveId" clId="{54E9FF4E-A648-465B-B29F-3EBCD725D7C4}" dt="2020-10-30T19:32:25.500" v="139" actId="1076"/>
        <pc:sldMkLst>
          <pc:docMk/>
          <pc:sldMk cId="2805240126" sldId="271"/>
        </pc:sldMkLst>
        <pc:spChg chg="del">
          <ac:chgData name="Claudia Coñuecar" userId="40a48c7a74c5fee3" providerId="LiveId" clId="{54E9FF4E-A648-465B-B29F-3EBCD725D7C4}" dt="2020-10-30T19:30:57.614" v="133" actId="21"/>
          <ac:spMkLst>
            <pc:docMk/>
            <pc:sldMk cId="2805240126" sldId="271"/>
            <ac:spMk id="2" creationId="{C670ECE0-071B-469C-91EA-D847C1D02008}"/>
          </ac:spMkLst>
        </pc:spChg>
        <pc:spChg chg="mod ord">
          <ac:chgData name="Claudia Coñuecar" userId="40a48c7a74c5fee3" providerId="LiveId" clId="{54E9FF4E-A648-465B-B29F-3EBCD725D7C4}" dt="2020-10-30T19:32:25.500" v="139" actId="1076"/>
          <ac:spMkLst>
            <pc:docMk/>
            <pc:sldMk cId="2805240126" sldId="271"/>
            <ac:spMk id="3" creationId="{1762CCC4-6DD7-4E88-9101-95C6B5959976}"/>
          </ac:spMkLst>
        </pc:spChg>
        <pc:spChg chg="add">
          <ac:chgData name="Claudia Coñuecar" userId="40a48c7a74c5fee3" providerId="LiveId" clId="{54E9FF4E-A648-465B-B29F-3EBCD725D7C4}" dt="2020-10-30T19:31:55.014" v="136" actId="26606"/>
          <ac:spMkLst>
            <pc:docMk/>
            <pc:sldMk cId="2805240126" sldId="271"/>
            <ac:spMk id="9" creationId="{3CD9DF72-87A3-404E-A828-84CBF11A8303}"/>
          </ac:spMkLst>
        </pc:spChg>
        <pc:picChg chg="add mod">
          <ac:chgData name="Claudia Coñuecar" userId="40a48c7a74c5fee3" providerId="LiveId" clId="{54E9FF4E-A648-465B-B29F-3EBCD725D7C4}" dt="2020-10-30T19:31:55.014" v="136" actId="26606"/>
          <ac:picMkLst>
            <pc:docMk/>
            <pc:sldMk cId="2805240126" sldId="271"/>
            <ac:picMk id="4" creationId="{86B1DCD9-8850-449B-8B0E-F4EA094AAFC0}"/>
          </ac:picMkLst>
        </pc:picChg>
        <pc:cxnChg chg="add">
          <ac:chgData name="Claudia Coñuecar" userId="40a48c7a74c5fee3" providerId="LiveId" clId="{54E9FF4E-A648-465B-B29F-3EBCD725D7C4}" dt="2020-10-30T19:31:55.014" v="136" actId="26606"/>
          <ac:cxnSpMkLst>
            <pc:docMk/>
            <pc:sldMk cId="2805240126" sldId="271"/>
            <ac:cxnSpMk id="11" creationId="{20E3A342-4D61-4E3F-AF90-1AB42AEB96CC}"/>
          </ac:cxnSpMkLst>
        </pc:cxnChg>
      </pc:sldChg>
      <pc:sldChg chg="addSp delSp modSp new mod ord setBg setClrOvrMap">
        <pc:chgData name="Claudia Coñuecar" userId="40a48c7a74c5fee3" providerId="LiveId" clId="{54E9FF4E-A648-465B-B29F-3EBCD725D7C4}" dt="2020-10-30T19:27:47.686" v="113" actId="20577"/>
        <pc:sldMkLst>
          <pc:docMk/>
          <pc:sldMk cId="4168352089" sldId="272"/>
        </pc:sldMkLst>
        <pc:spChg chg="mod">
          <ac:chgData name="Claudia Coñuecar" userId="40a48c7a74c5fee3" providerId="LiveId" clId="{54E9FF4E-A648-465B-B29F-3EBCD725D7C4}" dt="2020-10-30T19:27:47.686" v="113" actId="20577"/>
          <ac:spMkLst>
            <pc:docMk/>
            <pc:sldMk cId="4168352089" sldId="272"/>
            <ac:spMk id="2" creationId="{8D15FF6E-9FEC-415E-95AD-4202AA68A0FE}"/>
          </ac:spMkLst>
        </pc:spChg>
        <pc:spChg chg="del">
          <ac:chgData name="Claudia Coñuecar" userId="40a48c7a74c5fee3" providerId="LiveId" clId="{54E9FF4E-A648-465B-B29F-3EBCD725D7C4}" dt="2020-10-30T19:26:41.285" v="62" actId="26606"/>
          <ac:spMkLst>
            <pc:docMk/>
            <pc:sldMk cId="4168352089" sldId="272"/>
            <ac:spMk id="3" creationId="{1000E63B-0268-4800-AB2C-50609FB5667E}"/>
          </ac:spMkLst>
        </pc:spChg>
        <pc:picChg chg="add mod">
          <ac:chgData name="Claudia Coñuecar" userId="40a48c7a74c5fee3" providerId="LiveId" clId="{54E9FF4E-A648-465B-B29F-3EBCD725D7C4}" dt="2020-10-30T19:26:41.285" v="62" actId="26606"/>
          <ac:picMkLst>
            <pc:docMk/>
            <pc:sldMk cId="4168352089" sldId="272"/>
            <ac:picMk id="4" creationId="{791FA4CB-5A38-45FD-A756-0625FD9F83CC}"/>
          </ac:picMkLst>
        </pc:picChg>
      </pc:sldChg>
      <pc:sldChg chg="addSp modSp new mod">
        <pc:chgData name="Claudia Coñuecar" userId="40a48c7a74c5fee3" providerId="LiveId" clId="{54E9FF4E-A648-465B-B29F-3EBCD725D7C4}" dt="2020-10-30T19:36:03.639" v="237" actId="114"/>
        <pc:sldMkLst>
          <pc:docMk/>
          <pc:sldMk cId="3224206433" sldId="273"/>
        </pc:sldMkLst>
        <pc:spChg chg="add mod">
          <ac:chgData name="Claudia Coñuecar" userId="40a48c7a74c5fee3" providerId="LiveId" clId="{54E9FF4E-A648-465B-B29F-3EBCD725D7C4}" dt="2020-10-30T19:36:03.639" v="237" actId="114"/>
          <ac:spMkLst>
            <pc:docMk/>
            <pc:sldMk cId="3224206433" sldId="273"/>
            <ac:spMk id="5" creationId="{062DF181-6E71-4C57-B49A-6ED78821023B}"/>
          </ac:spMkLst>
        </pc:spChg>
        <pc:picChg chg="add mod">
          <ac:chgData name="Claudia Coñuecar" userId="40a48c7a74c5fee3" providerId="LiveId" clId="{54E9FF4E-A648-465B-B29F-3EBCD725D7C4}" dt="2020-10-30T19:35:00.319" v="171" actId="1076"/>
          <ac:picMkLst>
            <pc:docMk/>
            <pc:sldMk cId="3224206433" sldId="273"/>
            <ac:picMk id="4" creationId="{7B9BAAA7-6F51-45A0-A4E1-67B620522A3C}"/>
          </ac:picMkLst>
        </pc:picChg>
      </pc:sldChg>
      <pc:sldChg chg="modSp new del mod">
        <pc:chgData name="Claudia Coñuecar" userId="40a48c7a74c5fee3" providerId="LiveId" clId="{54E9FF4E-A648-465B-B29F-3EBCD725D7C4}" dt="2020-11-01T13:31:50.549" v="744" actId="2696"/>
        <pc:sldMkLst>
          <pc:docMk/>
          <pc:sldMk cId="3080784097" sldId="274"/>
        </pc:sldMkLst>
        <pc:spChg chg="mod">
          <ac:chgData name="Claudia Coñuecar" userId="40a48c7a74c5fee3" providerId="LiveId" clId="{54E9FF4E-A648-465B-B29F-3EBCD725D7C4}" dt="2020-10-30T19:37:43.186" v="257" actId="20577"/>
          <ac:spMkLst>
            <pc:docMk/>
            <pc:sldMk cId="3080784097" sldId="274"/>
            <ac:spMk id="3" creationId="{464D6ACF-7E36-4929-87D3-138946BC50D4}"/>
          </ac:spMkLst>
        </pc:spChg>
      </pc:sldChg>
      <pc:sldChg chg="modSp new mod">
        <pc:chgData name="Claudia Coñuecar" userId="40a48c7a74c5fee3" providerId="LiveId" clId="{54E9FF4E-A648-465B-B29F-3EBCD725D7C4}" dt="2020-11-01T13:31:41.786" v="742" actId="20577"/>
        <pc:sldMkLst>
          <pc:docMk/>
          <pc:sldMk cId="2712589923" sldId="275"/>
        </pc:sldMkLst>
        <pc:spChg chg="mod">
          <ac:chgData name="Claudia Coñuecar" userId="40a48c7a74c5fee3" providerId="LiveId" clId="{54E9FF4E-A648-465B-B29F-3EBCD725D7C4}" dt="2020-11-01T13:13:55.800" v="275" actId="20577"/>
          <ac:spMkLst>
            <pc:docMk/>
            <pc:sldMk cId="2712589923" sldId="275"/>
            <ac:spMk id="2" creationId="{3FE4C8BE-BD42-4BB2-BABF-5A189E77A4F5}"/>
          </ac:spMkLst>
        </pc:spChg>
        <pc:spChg chg="mod">
          <ac:chgData name="Claudia Coñuecar" userId="40a48c7a74c5fee3" providerId="LiveId" clId="{54E9FF4E-A648-465B-B29F-3EBCD725D7C4}" dt="2020-11-01T13:31:41.786" v="742" actId="20577"/>
          <ac:spMkLst>
            <pc:docMk/>
            <pc:sldMk cId="2712589923" sldId="275"/>
            <ac:spMk id="3" creationId="{E2848DA5-D435-445A-AD52-2A5663BE5C0F}"/>
          </ac:spMkLst>
        </pc:spChg>
      </pc:sldChg>
      <pc:sldChg chg="delSp modSp new mod">
        <pc:chgData name="Claudia Coñuecar" userId="40a48c7a74c5fee3" providerId="LiveId" clId="{54E9FF4E-A648-465B-B29F-3EBCD725D7C4}" dt="2020-11-01T13:39:03.476" v="983" actId="2710"/>
        <pc:sldMkLst>
          <pc:docMk/>
          <pc:sldMk cId="464626752" sldId="276"/>
        </pc:sldMkLst>
        <pc:spChg chg="del">
          <ac:chgData name="Claudia Coñuecar" userId="40a48c7a74c5fee3" providerId="LiveId" clId="{54E9FF4E-A648-465B-B29F-3EBCD725D7C4}" dt="2020-11-01T13:35:27.695" v="845" actId="21"/>
          <ac:spMkLst>
            <pc:docMk/>
            <pc:sldMk cId="464626752" sldId="276"/>
            <ac:spMk id="2" creationId="{C3062DFD-4C0A-4D6A-8D52-35EED013E6C6}"/>
          </ac:spMkLst>
        </pc:spChg>
        <pc:spChg chg="mod">
          <ac:chgData name="Claudia Coñuecar" userId="40a48c7a74c5fee3" providerId="LiveId" clId="{54E9FF4E-A648-465B-B29F-3EBCD725D7C4}" dt="2020-11-01T13:39:03.476" v="983" actId="2710"/>
          <ac:spMkLst>
            <pc:docMk/>
            <pc:sldMk cId="464626752" sldId="276"/>
            <ac:spMk id="3" creationId="{8CC11461-2E53-44EF-A0D4-4A72B2E49C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308BB-7EEC-4EF9-99F8-165C0C8264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B72BE43-0F46-44FE-AE43-766350978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31FE868-61CF-455D-BF54-AA0F57DF7501}"/>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727568D9-2F2A-4A48-86EA-2AD88C0A6A9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0831646-25DB-49CF-9E7D-EC39AC20C269}"/>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34197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599CA-8A80-4EAB-B604-06B7C5A0E53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C1D0CA1-9306-4F79-9DFD-B0B196BE22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A91CF7-FCB2-4E12-A06B-E495A33C41F9}"/>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1143B559-DCEE-4361-89B1-38A8906264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EEAD5E-6FF7-4416-9BDE-CCB0E87D1CBD}"/>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298603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190F50-43F6-433E-86A3-D99E187B687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03E6231-871E-4101-B5E1-12C9CE8786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2EE6BEB-90DC-4D38-855C-D50FACC290F9}"/>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66AA54F3-35E0-49BF-8890-5614BDDDEF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0F6A67B-742F-4A88-A3D7-C7DD2FF52A06}"/>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211842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500A4-A946-44A8-B817-DAF72F08D5C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BFA7E8D-15FC-4F42-A08A-9043D44184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AD20B0F-D12E-45B0-B7B1-E7A383D84504}"/>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0E258A6E-C925-41DA-991B-6553547A55C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F0CDAC8-2D14-4FBF-88D9-DDECE480B8B8}"/>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366094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C3658-C225-47C6-BBD9-D0CD5C6D27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B0B9CE0-BADA-4974-BF35-AF227C438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E9B12-BB0D-488D-B310-FFE164C1996E}"/>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D731D7B6-5229-4E01-A0AA-830BD03F45A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B36C697-16B0-47F9-AE3C-38A1BF46615E}"/>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303901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F17D5-C10D-4EFA-A8C1-8C315661A3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D575B5-225D-421C-92F1-9B4197A0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7B9602C-500B-4801-AFF6-06CAB5DCA6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92D671B-BC75-43A8-B9F1-EB3243CB2881}"/>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6" name="Marcador de pie de página 5">
            <a:extLst>
              <a:ext uri="{FF2B5EF4-FFF2-40B4-BE49-F238E27FC236}">
                <a16:creationId xmlns:a16="http://schemas.microsoft.com/office/drawing/2014/main" id="{FF2CAF75-31EE-4D46-8E78-471306DC157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D24954-010D-41CF-877F-5DC18CBB1ACF}"/>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252718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37FBF-E2E4-443C-916C-841B78A4FD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6E70C9A-892D-4987-ADB0-154766931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C25D79-B4DE-4B21-A6D6-280EAAFCCC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2BA8F2B-15A6-48C6-AC20-6BA30A0D2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9305E3-2F97-40F7-AC3D-88C2C47F3A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ED79C6D-9B06-479D-981A-B877C367FC36}"/>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8" name="Marcador de pie de página 7">
            <a:extLst>
              <a:ext uri="{FF2B5EF4-FFF2-40B4-BE49-F238E27FC236}">
                <a16:creationId xmlns:a16="http://schemas.microsoft.com/office/drawing/2014/main" id="{0979C37A-B22D-4EBF-8CA6-0370840440B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A082A79-AC04-4D9D-9E91-9BDF4F1B1516}"/>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181894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132EA-CD02-4948-B132-F7B5E0BABAF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FD8E7A5-6692-4275-A131-FE35493BB52E}"/>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4" name="Marcador de pie de página 3">
            <a:extLst>
              <a:ext uri="{FF2B5EF4-FFF2-40B4-BE49-F238E27FC236}">
                <a16:creationId xmlns:a16="http://schemas.microsoft.com/office/drawing/2014/main" id="{1C9BD7DA-9DD7-420C-89FE-A4AC587EA7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42359FCD-3B20-43A4-8C0F-94AA45CDC1B7}"/>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381447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6F6936-2B9D-49A5-80D8-B87D7E7B4A1A}"/>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3" name="Marcador de pie de página 2">
            <a:extLst>
              <a:ext uri="{FF2B5EF4-FFF2-40B4-BE49-F238E27FC236}">
                <a16:creationId xmlns:a16="http://schemas.microsoft.com/office/drawing/2014/main" id="{26FA6B03-49D6-419B-A01C-9DB0EE4DF53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ACC0494-5C60-4BF5-B9BB-EBCAEF5FA3EB}"/>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11583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23A03-A387-45A3-A065-BCB3BEA6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7DA5764-5908-4044-BB15-6BE1DE65A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EE76F98-0B2B-4E2C-973F-9E3F37F68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004405-C3DC-4C5B-9696-386272E822B7}"/>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6" name="Marcador de pie de página 5">
            <a:extLst>
              <a:ext uri="{FF2B5EF4-FFF2-40B4-BE49-F238E27FC236}">
                <a16:creationId xmlns:a16="http://schemas.microsoft.com/office/drawing/2014/main" id="{160F6A16-89E9-425B-A3C1-CC24ECE2169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E7DE28F-BD7D-48E8-917C-290A7D475287}"/>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152255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7C935-E749-4FE0-B865-A172119F5C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0441945-7C37-492E-9780-04ABBA685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46F29AD-8262-41E6-BDEC-416F8D0CC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D1F67F-C9FC-464E-AA76-12E8591D7A5E}"/>
              </a:ext>
            </a:extLst>
          </p:cNvPr>
          <p:cNvSpPr>
            <a:spLocks noGrp="1"/>
          </p:cNvSpPr>
          <p:nvPr>
            <p:ph type="dt" sz="half" idx="10"/>
          </p:nvPr>
        </p:nvSpPr>
        <p:spPr/>
        <p:txBody>
          <a:bodyPr/>
          <a:lstStyle/>
          <a:p>
            <a:fld id="{3A8C2BCE-EB89-4179-AA06-B9EBDAD67F63}" type="datetimeFigureOut">
              <a:rPr lang="es-CL" smtClean="0"/>
              <a:t>01-11-2020</a:t>
            </a:fld>
            <a:endParaRPr lang="es-CL"/>
          </a:p>
        </p:txBody>
      </p:sp>
      <p:sp>
        <p:nvSpPr>
          <p:cNvPr id="6" name="Marcador de pie de página 5">
            <a:extLst>
              <a:ext uri="{FF2B5EF4-FFF2-40B4-BE49-F238E27FC236}">
                <a16:creationId xmlns:a16="http://schemas.microsoft.com/office/drawing/2014/main" id="{D8FEFA2C-ED9A-47FA-96AB-6BA23D79C29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7F97A2B-EDE5-4D41-93AC-4448DFBC1B93}"/>
              </a:ext>
            </a:extLst>
          </p:cNvPr>
          <p:cNvSpPr>
            <a:spLocks noGrp="1"/>
          </p:cNvSpPr>
          <p:nvPr>
            <p:ph type="sldNum" sz="quarter" idx="12"/>
          </p:nvPr>
        </p:nvSpPr>
        <p:spPr/>
        <p:txBody>
          <a:bodyPr/>
          <a:lstStyle/>
          <a:p>
            <a:fld id="{DF67DA87-79B9-44E9-B41B-58FD2CECF2DB}" type="slidenum">
              <a:rPr lang="es-CL" smtClean="0"/>
              <a:t>‹Nº›</a:t>
            </a:fld>
            <a:endParaRPr lang="es-CL"/>
          </a:p>
        </p:txBody>
      </p:sp>
    </p:spTree>
    <p:extLst>
      <p:ext uri="{BB962C8B-B14F-4D97-AF65-F5344CB8AC3E}">
        <p14:creationId xmlns:p14="http://schemas.microsoft.com/office/powerpoint/2010/main" val="397128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E95D57-2F74-4ECB-B5FE-0CD2F8E62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62FEEA2-05CE-4F91-A554-753361AD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987550D-B892-4CBB-B869-A54FEA023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C2BCE-EB89-4179-AA06-B9EBDAD67F63}" type="datetimeFigureOut">
              <a:rPr lang="es-CL" smtClean="0"/>
              <a:t>01-11-2020</a:t>
            </a:fld>
            <a:endParaRPr lang="es-CL"/>
          </a:p>
        </p:txBody>
      </p:sp>
      <p:sp>
        <p:nvSpPr>
          <p:cNvPr id="5" name="Marcador de pie de página 4">
            <a:extLst>
              <a:ext uri="{FF2B5EF4-FFF2-40B4-BE49-F238E27FC236}">
                <a16:creationId xmlns:a16="http://schemas.microsoft.com/office/drawing/2014/main" id="{114D32BD-D77C-4AEB-B720-BFB92BA65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E786187-A409-4175-A1BA-82C10DFEE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7DA87-79B9-44E9-B41B-58FD2CECF2DB}" type="slidenum">
              <a:rPr lang="es-CL" smtClean="0"/>
              <a:t>‹Nº›</a:t>
            </a:fld>
            <a:endParaRPr lang="es-CL"/>
          </a:p>
        </p:txBody>
      </p:sp>
    </p:spTree>
    <p:extLst>
      <p:ext uri="{BB962C8B-B14F-4D97-AF65-F5344CB8AC3E}">
        <p14:creationId xmlns:p14="http://schemas.microsoft.com/office/powerpoint/2010/main" val="373501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05142B6A-8D65-456F-A4B3-379A12E04F81}"/>
              </a:ext>
            </a:extLst>
          </p:cNvPr>
          <p:cNvPicPr>
            <a:picLocks noChangeAspect="1"/>
          </p:cNvPicPr>
          <p:nvPr/>
        </p:nvPicPr>
        <p:blipFill rotWithShape="1">
          <a:blip r:embed="rId2"/>
          <a:srcRect r="3112" b="1"/>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74CE6D8B-F358-45B0-AD96-F4741ED75137}"/>
              </a:ext>
            </a:extLst>
          </p:cNvPr>
          <p:cNvSpPr>
            <a:spLocks noGrp="1"/>
          </p:cNvSpPr>
          <p:nvPr>
            <p:ph type="ctrTitle"/>
          </p:nvPr>
        </p:nvSpPr>
        <p:spPr>
          <a:xfrm>
            <a:off x="8022021" y="3231931"/>
            <a:ext cx="3852041" cy="1834056"/>
          </a:xfrm>
        </p:spPr>
        <p:txBody>
          <a:bodyPr>
            <a:normAutofit/>
          </a:bodyPr>
          <a:lstStyle/>
          <a:p>
            <a:r>
              <a:rPr lang="es-CL" sz="4000" dirty="0"/>
              <a:t>Clases de Música</a:t>
            </a:r>
            <a:br>
              <a:rPr lang="es-CL" sz="4000" dirty="0"/>
            </a:br>
            <a:r>
              <a:rPr lang="es-CL" sz="4000" dirty="0"/>
              <a:t>PPT 13</a:t>
            </a:r>
          </a:p>
        </p:txBody>
      </p:sp>
      <p:sp>
        <p:nvSpPr>
          <p:cNvPr id="3" name="Subtítulo 2">
            <a:extLst>
              <a:ext uri="{FF2B5EF4-FFF2-40B4-BE49-F238E27FC236}">
                <a16:creationId xmlns:a16="http://schemas.microsoft.com/office/drawing/2014/main" id="{3F812955-C797-4F05-A460-0D9ADCABE1F7}"/>
              </a:ext>
            </a:extLst>
          </p:cNvPr>
          <p:cNvSpPr>
            <a:spLocks noGrp="1"/>
          </p:cNvSpPr>
          <p:nvPr>
            <p:ph type="subTitle" idx="1"/>
          </p:nvPr>
        </p:nvSpPr>
        <p:spPr>
          <a:xfrm>
            <a:off x="7782910" y="5242675"/>
            <a:ext cx="4330262" cy="683284"/>
          </a:xfrm>
        </p:spPr>
        <p:txBody>
          <a:bodyPr>
            <a:normAutofit/>
          </a:bodyPr>
          <a:lstStyle/>
          <a:p>
            <a:r>
              <a:rPr lang="es-CL" sz="2000" dirty="0"/>
              <a:t>Prof. Claudia Coñuecar</a:t>
            </a:r>
          </a:p>
        </p:txBody>
      </p:sp>
      <p:cxnSp>
        <p:nvCxnSpPr>
          <p:cNvPr id="19"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359F890C-87BE-4A2C-92B3-AA746EA0713F}"/>
              </a:ext>
            </a:extLst>
          </p:cNvPr>
          <p:cNvPicPr>
            <a:picLocks noChangeAspect="1"/>
          </p:cNvPicPr>
          <p:nvPr/>
        </p:nvPicPr>
        <p:blipFill>
          <a:blip r:embed="rId3"/>
          <a:stretch>
            <a:fillRect/>
          </a:stretch>
        </p:blipFill>
        <p:spPr>
          <a:xfrm>
            <a:off x="9264188" y="2590327"/>
            <a:ext cx="1152244" cy="1225402"/>
          </a:xfrm>
          <a:prstGeom prst="rect">
            <a:avLst/>
          </a:prstGeom>
        </p:spPr>
      </p:pic>
    </p:spTree>
    <p:extLst>
      <p:ext uri="{BB962C8B-B14F-4D97-AF65-F5344CB8AC3E}">
        <p14:creationId xmlns:p14="http://schemas.microsoft.com/office/powerpoint/2010/main" val="282885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92B3C4-1DB1-4BC0-A891-4E972D0CA17D}"/>
              </a:ext>
            </a:extLst>
          </p:cNvPr>
          <p:cNvPicPr>
            <a:picLocks noChangeAspect="1"/>
          </p:cNvPicPr>
          <p:nvPr/>
        </p:nvPicPr>
        <p:blipFill rotWithShape="1">
          <a:blip r:embed="rId2"/>
          <a:srcRect t="11721" r="-1" b="13260"/>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1E5FF700-F00E-43C5-9527-907D28CED8B7}"/>
              </a:ext>
            </a:extLst>
          </p:cNvPr>
          <p:cNvSpPr>
            <a:spLocks noGrp="1"/>
          </p:cNvSpPr>
          <p:nvPr>
            <p:ph idx="1"/>
          </p:nvPr>
        </p:nvSpPr>
        <p:spPr>
          <a:xfrm>
            <a:off x="618063" y="4856921"/>
            <a:ext cx="9565028" cy="1249240"/>
          </a:xfrm>
        </p:spPr>
        <p:txBody>
          <a:bodyPr>
            <a:normAutofit/>
          </a:bodyPr>
          <a:lstStyle/>
          <a:p>
            <a:pPr algn="just"/>
            <a:r>
              <a:rPr lang="es-ES" sz="2400" i="0" dirty="0">
                <a:effectLst/>
                <a:latin typeface="Arabic Typesetting" panose="03020402040406030203" pitchFamily="66" charset="-78"/>
                <a:cs typeface="Arabic Typesetting" panose="03020402040406030203" pitchFamily="66" charset="-78"/>
              </a:rPr>
              <a:t>Principalmente la música instrumental pasó a ser pensada como arte autónomo capaz de expresar lo inefable y el compositor comenzó a ser visto como el genio intermediario entre la audiencia y el mundo espiritual al que daba acceso cada obra musical.</a:t>
            </a:r>
            <a:endParaRPr lang="es-CL"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545956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6B1DCD9-8850-449B-8B0E-F4EA094AAFC0}"/>
              </a:ext>
            </a:extLst>
          </p:cNvPr>
          <p:cNvPicPr>
            <a:picLocks noChangeAspect="1"/>
          </p:cNvPicPr>
          <p:nvPr/>
        </p:nvPicPr>
        <p:blipFill rotWithShape="1">
          <a:blip r:embed="rId2"/>
          <a:srcRect t="14396" b="907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762CCC4-6DD7-4E88-9101-95C6B5959976}"/>
              </a:ext>
            </a:extLst>
          </p:cNvPr>
          <p:cNvSpPr>
            <a:spLocks noGrp="1"/>
          </p:cNvSpPr>
          <p:nvPr>
            <p:ph idx="1"/>
          </p:nvPr>
        </p:nvSpPr>
        <p:spPr>
          <a:xfrm>
            <a:off x="458250" y="2164081"/>
            <a:ext cx="4593021" cy="3812372"/>
          </a:xfrm>
        </p:spPr>
        <p:txBody>
          <a:bodyPr anchor="ctr">
            <a:noAutofit/>
          </a:bodyPr>
          <a:lstStyle/>
          <a:p>
            <a:r>
              <a:rPr lang="es-ES" sz="2400" b="0" i="0" dirty="0">
                <a:effectLst/>
                <a:latin typeface="Arabic Typesetting" panose="03020402040406030203" pitchFamily="66" charset="-78"/>
                <a:cs typeface="Arabic Typesetting" panose="03020402040406030203" pitchFamily="66" charset="-78"/>
              </a:rPr>
              <a:t>Los músicos del siglo XIX compartieron con sus colegas literatos y pintores muchos temas, lo que es habitualmente entendido como resultado del deseo de establecer puntos de contacto entre las diversas artes. Intereses como el simbolismo encontrado en la naturaleza, la atención dada a la infancia, </a:t>
            </a:r>
            <a:r>
              <a:rPr lang="es-ES" sz="2400" i="0" dirty="0">
                <a:effectLst/>
                <a:latin typeface="Arabic Typesetting" panose="03020402040406030203" pitchFamily="66" charset="-78"/>
                <a:cs typeface="Arabic Typesetting" panose="03020402040406030203" pitchFamily="66" charset="-78"/>
              </a:rPr>
              <a:t>el gusto por lo diferente y exótico o la pasión por el pasado se reflejaron de diversas maneras en la producción musical occidental a lo largo del siglo. </a:t>
            </a:r>
            <a:endParaRPr lang="es-CL"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0524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4C8BE-BD42-4BB2-BABF-5A189E77A4F5}"/>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E2848DA5-D435-445A-AD52-2A5663BE5C0F}"/>
              </a:ext>
            </a:extLst>
          </p:cNvPr>
          <p:cNvSpPr>
            <a:spLocks noGrp="1"/>
          </p:cNvSpPr>
          <p:nvPr>
            <p:ph idx="1"/>
          </p:nvPr>
        </p:nvSpPr>
        <p:spPr/>
        <p:txBody>
          <a:bodyPr/>
          <a:lstStyle/>
          <a:p>
            <a:r>
              <a:rPr lang="es-CL" dirty="0">
                <a:latin typeface="+mj-lt"/>
              </a:rPr>
              <a:t>Realiza un análisis de época simple del romanticismo, teniendo en cuenta el PPT12 del romanticismo y siguiendo los pasos:</a:t>
            </a:r>
          </a:p>
          <a:p>
            <a:pPr marL="0" indent="0">
              <a:buNone/>
            </a:pPr>
            <a:endParaRPr lang="es-CL" dirty="0">
              <a:latin typeface="+mj-lt"/>
            </a:endParaRPr>
          </a:p>
          <a:p>
            <a:pPr marL="514350" indent="-514350">
              <a:buFont typeface="+mj-lt"/>
              <a:buAutoNum type="arabicPeriod"/>
            </a:pPr>
            <a:r>
              <a:rPr lang="es-CL" dirty="0">
                <a:latin typeface="+mj-lt"/>
              </a:rPr>
              <a:t>Época histórica de extensión (fechas desde cuando se extiende)</a:t>
            </a:r>
          </a:p>
          <a:p>
            <a:pPr marL="514350" indent="-514350">
              <a:buFont typeface="+mj-lt"/>
              <a:buAutoNum type="arabicPeriod"/>
            </a:pPr>
            <a:r>
              <a:rPr lang="es-CL" dirty="0">
                <a:latin typeface="+mj-lt"/>
              </a:rPr>
              <a:t>Ideas que resuman la postura social que influye en la música</a:t>
            </a:r>
          </a:p>
          <a:p>
            <a:pPr marL="514350" indent="-514350">
              <a:buFont typeface="+mj-lt"/>
              <a:buAutoNum type="arabicPeriod"/>
            </a:pPr>
            <a:r>
              <a:rPr lang="es-CL" dirty="0">
                <a:latin typeface="+mj-lt"/>
              </a:rPr>
              <a:t>Ideas que permiten entender la música, ejemplo: (PPT12 y Diapo 3 del PPT 13) “</a:t>
            </a:r>
            <a:r>
              <a:rPr lang="es-ES" sz="2800" b="0" i="1" dirty="0">
                <a:effectLst/>
                <a:latin typeface="+mj-lt"/>
              </a:rPr>
              <a:t>Las frases son irregulares, en contra de la perfección y simplicidad clásicas”.</a:t>
            </a:r>
          </a:p>
          <a:p>
            <a:pPr marL="514350" indent="-514350">
              <a:buFont typeface="+mj-lt"/>
              <a:buAutoNum type="arabicPeriod"/>
            </a:pPr>
            <a:r>
              <a:rPr lang="es-ES" dirty="0">
                <a:latin typeface="+mj-lt"/>
              </a:rPr>
              <a:t>Nombra 6 compositores del Romanticismo y sus obras</a:t>
            </a:r>
            <a:endParaRPr lang="es-ES" sz="2800" b="0" dirty="0">
              <a:effectLst/>
              <a:latin typeface="+mj-lt"/>
            </a:endParaRPr>
          </a:p>
          <a:p>
            <a:pPr marL="514350" indent="-514350">
              <a:buFont typeface="+mj-lt"/>
              <a:buAutoNum type="arabicPeriod"/>
            </a:pPr>
            <a:endParaRPr lang="es-CL" i="1" dirty="0">
              <a:latin typeface="+mj-lt"/>
            </a:endParaRPr>
          </a:p>
          <a:p>
            <a:pPr marL="514350" indent="-514350">
              <a:buFont typeface="+mj-lt"/>
              <a:buAutoNum type="arabicPeriod"/>
            </a:pPr>
            <a:endParaRPr lang="es-CL" dirty="0"/>
          </a:p>
          <a:p>
            <a:pPr marL="514350" indent="-514350">
              <a:buFont typeface="+mj-lt"/>
              <a:buAutoNum type="arabicPeriod"/>
            </a:pPr>
            <a:endParaRPr lang="es-CL" dirty="0"/>
          </a:p>
        </p:txBody>
      </p:sp>
    </p:spTree>
    <p:extLst>
      <p:ext uri="{BB962C8B-B14F-4D97-AF65-F5344CB8AC3E}">
        <p14:creationId xmlns:p14="http://schemas.microsoft.com/office/powerpoint/2010/main" val="271258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C11461-2E53-44EF-A0D4-4A72B2E49CD3}"/>
              </a:ext>
            </a:extLst>
          </p:cNvPr>
          <p:cNvSpPr>
            <a:spLocks noGrp="1"/>
          </p:cNvSpPr>
          <p:nvPr>
            <p:ph idx="1"/>
          </p:nvPr>
        </p:nvSpPr>
        <p:spPr/>
        <p:txBody>
          <a:bodyPr/>
          <a:lstStyle/>
          <a:p>
            <a:pPr marL="0" indent="0">
              <a:lnSpc>
                <a:spcPct val="150000"/>
              </a:lnSpc>
              <a:buNone/>
            </a:pPr>
            <a:r>
              <a:rPr lang="es-CL" dirty="0"/>
              <a:t>5.- ¿Crees tú que la música del “Romanticismo” influyó en la música romántica actual?</a:t>
            </a:r>
          </a:p>
          <a:p>
            <a:pPr marL="0" indent="0">
              <a:lnSpc>
                <a:spcPct val="150000"/>
              </a:lnSpc>
              <a:buNone/>
            </a:pPr>
            <a:r>
              <a:rPr lang="es-CL" dirty="0"/>
              <a:t>6.-  ¿Te gustó la música del “Romanticismo”?</a:t>
            </a:r>
          </a:p>
          <a:p>
            <a:pPr marL="0" indent="0">
              <a:lnSpc>
                <a:spcPct val="150000"/>
              </a:lnSpc>
              <a:buNone/>
            </a:pPr>
            <a:r>
              <a:rPr lang="es-CL" dirty="0"/>
              <a:t>7.- ¿Crees tú que la música del “Romanticismo” era la música popular del siglo XVIII?</a:t>
            </a:r>
          </a:p>
        </p:txBody>
      </p:sp>
    </p:spTree>
    <p:extLst>
      <p:ext uri="{BB962C8B-B14F-4D97-AF65-F5344CB8AC3E}">
        <p14:creationId xmlns:p14="http://schemas.microsoft.com/office/powerpoint/2010/main" val="46462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12D9BB-2A86-4728-B6D3-AED9D68B152A}"/>
              </a:ext>
            </a:extLst>
          </p:cNvPr>
          <p:cNvSpPr>
            <a:spLocks noGrp="1"/>
          </p:cNvSpPr>
          <p:nvPr>
            <p:ph idx="1"/>
          </p:nvPr>
        </p:nvSpPr>
        <p:spPr>
          <a:xfrm>
            <a:off x="647700" y="1940560"/>
            <a:ext cx="5143500" cy="4336415"/>
          </a:xfrm>
        </p:spPr>
        <p:txBody>
          <a:bodyPr>
            <a:normAutofit fontScale="92500"/>
          </a:bodyPr>
          <a:lstStyle/>
          <a:p>
            <a:pPr>
              <a:lnSpc>
                <a:spcPct val="150000"/>
              </a:lnSpc>
            </a:pPr>
            <a:r>
              <a:rPr lang="es-ES" sz="3300" dirty="0">
                <a:latin typeface="Arabic Typesetting" panose="03020402040406030203" pitchFamily="66" charset="-78"/>
                <a:cs typeface="Arabic Typesetting" panose="03020402040406030203" pitchFamily="66" charset="-78"/>
              </a:rPr>
              <a:t>Plazo de entrega: </a:t>
            </a:r>
          </a:p>
          <a:p>
            <a:pPr>
              <a:lnSpc>
                <a:spcPct val="150000"/>
              </a:lnSpc>
            </a:pPr>
            <a:r>
              <a:rPr lang="es-ES" sz="3300" dirty="0">
                <a:latin typeface="Arabic Typesetting" panose="03020402040406030203" pitchFamily="66" charset="-78"/>
                <a:cs typeface="Arabic Typesetting" panose="03020402040406030203" pitchFamily="66" charset="-78"/>
              </a:rPr>
              <a:t>Viernes 13 de Noviembre</a:t>
            </a:r>
          </a:p>
          <a:p>
            <a:pPr>
              <a:lnSpc>
                <a:spcPct val="150000"/>
              </a:lnSpc>
            </a:pPr>
            <a:r>
              <a:rPr lang="es-ES" sz="3300" dirty="0">
                <a:latin typeface="Arabic Typesetting" panose="03020402040406030203" pitchFamily="66" charset="-78"/>
                <a:cs typeface="Arabic Typesetting" panose="03020402040406030203" pitchFamily="66" charset="-78"/>
              </a:rPr>
              <a:t>Correo: </a:t>
            </a:r>
            <a:r>
              <a:rPr lang="es-ES" sz="3300" dirty="0">
                <a:latin typeface="Arabic Typesetting" panose="03020402040406030203" pitchFamily="66" charset="-78"/>
                <a:cs typeface="Arabic Typesetting" panose="03020402040406030203" pitchFamily="66" charset="-78"/>
                <a:hlinkClick r:id="rId2"/>
              </a:rPr>
              <a:t>cconuecar@emmanuel.cl</a:t>
            </a:r>
            <a:endParaRPr lang="es-ES" sz="3300" dirty="0">
              <a:latin typeface="Arabic Typesetting" panose="03020402040406030203" pitchFamily="66" charset="-78"/>
              <a:cs typeface="Arabic Typesetting" panose="03020402040406030203" pitchFamily="66" charset="-78"/>
            </a:endParaRPr>
          </a:p>
          <a:p>
            <a:pPr>
              <a:lnSpc>
                <a:spcPct val="150000"/>
              </a:lnSpc>
            </a:pPr>
            <a:r>
              <a:rPr lang="es-ES" sz="3300" dirty="0" err="1">
                <a:latin typeface="Arabic Typesetting" panose="03020402040406030203" pitchFamily="66" charset="-78"/>
                <a:cs typeface="Arabic Typesetting" panose="03020402040406030203" pitchFamily="66" charset="-78"/>
              </a:rPr>
              <a:t>Whatsapp</a:t>
            </a:r>
            <a:r>
              <a:rPr lang="es-ES" sz="3300" dirty="0">
                <a:latin typeface="Arabic Typesetting" panose="03020402040406030203" pitchFamily="66" charset="-78"/>
                <a:cs typeface="Arabic Typesetting" panose="03020402040406030203" pitchFamily="66" charset="-78"/>
              </a:rPr>
              <a:t>: +56978961502</a:t>
            </a:r>
          </a:p>
          <a:p>
            <a:pPr>
              <a:lnSpc>
                <a:spcPct val="150000"/>
              </a:lnSpc>
            </a:pPr>
            <a:r>
              <a:rPr lang="es-ES" sz="3300" dirty="0">
                <a:latin typeface="Arabic Typesetting" panose="03020402040406030203" pitchFamily="66" charset="-78"/>
                <a:cs typeface="Arabic Typesetting" panose="03020402040406030203" pitchFamily="66" charset="-78"/>
              </a:rPr>
              <a:t>Buzón de tareas en la página del colegio</a:t>
            </a:r>
          </a:p>
          <a:p>
            <a:endParaRPr lang="es-CL" dirty="0"/>
          </a:p>
        </p:txBody>
      </p:sp>
      <p:pic>
        <p:nvPicPr>
          <p:cNvPr id="4" name="Imagen 3">
            <a:extLst>
              <a:ext uri="{FF2B5EF4-FFF2-40B4-BE49-F238E27FC236}">
                <a16:creationId xmlns:a16="http://schemas.microsoft.com/office/drawing/2014/main" id="{812A0796-3A82-4A8A-A0A1-6F8270515B26}"/>
              </a:ext>
            </a:extLst>
          </p:cNvPr>
          <p:cNvPicPr>
            <a:picLocks noChangeAspect="1"/>
          </p:cNvPicPr>
          <p:nvPr/>
        </p:nvPicPr>
        <p:blipFill>
          <a:blip r:embed="rId3"/>
          <a:stretch>
            <a:fillRect/>
          </a:stretch>
        </p:blipFill>
        <p:spPr>
          <a:xfrm>
            <a:off x="7581265" y="2171700"/>
            <a:ext cx="3714750" cy="2476500"/>
          </a:xfrm>
          <a:prstGeom prst="rect">
            <a:avLst/>
          </a:prstGeom>
        </p:spPr>
      </p:pic>
      <p:sp>
        <p:nvSpPr>
          <p:cNvPr id="5" name="CuadroTexto 4">
            <a:extLst>
              <a:ext uri="{FF2B5EF4-FFF2-40B4-BE49-F238E27FC236}">
                <a16:creationId xmlns:a16="http://schemas.microsoft.com/office/drawing/2014/main" id="{103ADC33-B9A6-4246-9A04-B6D5735C43B5}"/>
              </a:ext>
            </a:extLst>
          </p:cNvPr>
          <p:cNvSpPr txBox="1"/>
          <p:nvPr/>
        </p:nvSpPr>
        <p:spPr>
          <a:xfrm>
            <a:off x="1133474" y="895349"/>
            <a:ext cx="2503806" cy="769441"/>
          </a:xfrm>
          <a:prstGeom prst="rect">
            <a:avLst/>
          </a:prstGeom>
          <a:noFill/>
        </p:spPr>
        <p:txBody>
          <a:bodyPr wrap="square" rtlCol="0">
            <a:spAutoFit/>
          </a:bodyPr>
          <a:lstStyle/>
          <a:p>
            <a:r>
              <a:rPr lang="es-CL" sz="4400" dirty="0">
                <a:latin typeface="Arabic Typesetting" panose="03020402040406030203" pitchFamily="66" charset="-78"/>
                <a:cs typeface="Arabic Typesetting" panose="03020402040406030203" pitchFamily="66" charset="-78"/>
              </a:rPr>
              <a:t>Información</a:t>
            </a:r>
          </a:p>
        </p:txBody>
      </p:sp>
    </p:spTree>
    <p:extLst>
      <p:ext uri="{BB962C8B-B14F-4D97-AF65-F5344CB8AC3E}">
        <p14:creationId xmlns:p14="http://schemas.microsoft.com/office/powerpoint/2010/main" val="73737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6036B-F556-436F-8AD3-2650BF47FCDF}"/>
              </a:ext>
            </a:extLst>
          </p:cNvPr>
          <p:cNvSpPr>
            <a:spLocks noGrp="1"/>
          </p:cNvSpPr>
          <p:nvPr>
            <p:ph type="title"/>
          </p:nvPr>
        </p:nvSpPr>
        <p:spPr/>
        <p:txBody>
          <a:bodyPr/>
          <a:lstStyle/>
          <a:p>
            <a:r>
              <a:rPr lang="es-CL" dirty="0"/>
              <a:t>Consideraciones a tener en cuenta:</a:t>
            </a:r>
          </a:p>
        </p:txBody>
      </p:sp>
      <p:sp>
        <p:nvSpPr>
          <p:cNvPr id="3" name="Marcador de contenido 2">
            <a:extLst>
              <a:ext uri="{FF2B5EF4-FFF2-40B4-BE49-F238E27FC236}">
                <a16:creationId xmlns:a16="http://schemas.microsoft.com/office/drawing/2014/main" id="{9C22D9F3-48A2-4F38-B946-2F3B6703EF23}"/>
              </a:ext>
            </a:extLst>
          </p:cNvPr>
          <p:cNvSpPr>
            <a:spLocks noGrp="1"/>
          </p:cNvSpPr>
          <p:nvPr>
            <p:ph idx="1"/>
          </p:nvPr>
        </p:nvSpPr>
        <p:spPr>
          <a:xfrm>
            <a:off x="1011936" y="2335149"/>
            <a:ext cx="10168128" cy="3694176"/>
          </a:xfrm>
        </p:spPr>
        <p:txBody>
          <a:bodyPr>
            <a:normAutofit fontScale="92500"/>
          </a:bodyPr>
          <a:lstStyle/>
          <a:p>
            <a:pPr algn="just">
              <a:lnSpc>
                <a:spcPct val="150000"/>
              </a:lnSpc>
            </a:pPr>
            <a:r>
              <a:rPr lang="es-CL" dirty="0"/>
              <a:t>Desde este momento en la historia musical la producción de obras comienza a ser  bastante grande. Los compositores reconocidos y las características de la música de este período y, de los períodos siguientes son mucho más extensos, por lo que se verá el romanticismo en dos etapas: PPT 12 y PPT 13 para tratar de abarcar los que más se pueda de este movimiento musical: </a:t>
            </a:r>
            <a:r>
              <a:rPr lang="es-CL" b="1" i="1" dirty="0"/>
              <a:t>“El Romanticismo” </a:t>
            </a:r>
          </a:p>
        </p:txBody>
      </p:sp>
    </p:spTree>
    <p:extLst>
      <p:ext uri="{BB962C8B-B14F-4D97-AF65-F5344CB8AC3E}">
        <p14:creationId xmlns:p14="http://schemas.microsoft.com/office/powerpoint/2010/main" val="99870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1ECEB6-83AA-4E78-ABB2-1ECC7F144652}"/>
              </a:ext>
            </a:extLst>
          </p:cNvPr>
          <p:cNvSpPr>
            <a:spLocks noGrp="1"/>
          </p:cNvSpPr>
          <p:nvPr>
            <p:ph idx="1"/>
          </p:nvPr>
        </p:nvSpPr>
        <p:spPr>
          <a:xfrm>
            <a:off x="914399" y="1149499"/>
            <a:ext cx="4571999" cy="4613126"/>
          </a:xfrm>
        </p:spPr>
        <p:txBody>
          <a:bodyPr>
            <a:normAutofit/>
          </a:bodyPr>
          <a:lstStyle/>
          <a:p>
            <a:pPr marL="0" indent="0" algn="just">
              <a:lnSpc>
                <a:spcPct val="150000"/>
              </a:lnSpc>
              <a:buNone/>
            </a:pPr>
            <a:r>
              <a:rPr lang="es-ES" sz="1800" b="0" i="0" dirty="0">
                <a:effectLst/>
                <a:latin typeface="Verdana" panose="020B0604030504040204" pitchFamily="34" charset="0"/>
              </a:rPr>
              <a:t>El Romanticismo es un periodo de libertad en cuanto a la forma musical, predomina la fantasía y por eso la expresión libre de los sentimientos. </a:t>
            </a:r>
          </a:p>
          <a:p>
            <a:pPr marL="0" indent="0" algn="just">
              <a:lnSpc>
                <a:spcPct val="150000"/>
              </a:lnSpc>
              <a:buNone/>
            </a:pPr>
            <a:r>
              <a:rPr lang="es-ES" sz="1800" b="0" i="0" dirty="0">
                <a:effectLst/>
                <a:latin typeface="Verdana" panose="020B0604030504040204" pitchFamily="34" charset="0"/>
              </a:rPr>
              <a:t>Las frases son irregulares, en contra de la perfección y simplicidad clásicas. Las obras se irán tocando cada vez a mayor velocidad, con ritmos fáciles pero irregulares.</a:t>
            </a:r>
            <a:endParaRPr lang="es-CL" sz="1800" dirty="0"/>
          </a:p>
        </p:txBody>
      </p:sp>
      <p:pic>
        <p:nvPicPr>
          <p:cNvPr id="4" name="Imagen 3">
            <a:extLst>
              <a:ext uri="{FF2B5EF4-FFF2-40B4-BE49-F238E27FC236}">
                <a16:creationId xmlns:a16="http://schemas.microsoft.com/office/drawing/2014/main" id="{A8B91112-CA01-4831-9C8F-5FB65785963B}"/>
              </a:ext>
            </a:extLst>
          </p:cNvPr>
          <p:cNvPicPr>
            <a:picLocks noChangeAspect="1"/>
          </p:cNvPicPr>
          <p:nvPr/>
        </p:nvPicPr>
        <p:blipFill rotWithShape="1">
          <a:blip r:embed="rId2"/>
          <a:srcRect l="12714" r="21738"/>
          <a:stretch/>
        </p:blipFill>
        <p:spPr>
          <a:xfrm>
            <a:off x="6190488" y="566928"/>
            <a:ext cx="5157216" cy="5286197"/>
          </a:xfrm>
          <a:prstGeom prst="rect">
            <a:avLst/>
          </a:prstGeom>
        </p:spPr>
      </p:pic>
    </p:spTree>
    <p:extLst>
      <p:ext uri="{BB962C8B-B14F-4D97-AF65-F5344CB8AC3E}">
        <p14:creationId xmlns:p14="http://schemas.microsoft.com/office/powerpoint/2010/main" val="354557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A8F8A44-A392-44C0-BD35-AB5BA5E7D7CB}"/>
              </a:ext>
            </a:extLst>
          </p:cNvPr>
          <p:cNvSpPr>
            <a:spLocks noGrp="1"/>
          </p:cNvSpPr>
          <p:nvPr>
            <p:ph type="title"/>
          </p:nvPr>
        </p:nvSpPr>
        <p:spPr/>
        <p:txBody>
          <a:bodyPr/>
          <a:lstStyle/>
          <a:p>
            <a:r>
              <a:rPr lang="es-CL" b="0" dirty="0"/>
              <a:t>Principales compositores </a:t>
            </a:r>
          </a:p>
        </p:txBody>
      </p:sp>
      <p:sp>
        <p:nvSpPr>
          <p:cNvPr id="3" name="Marcador de contenido 2">
            <a:extLst>
              <a:ext uri="{FF2B5EF4-FFF2-40B4-BE49-F238E27FC236}">
                <a16:creationId xmlns:a16="http://schemas.microsoft.com/office/drawing/2014/main" id="{FBE16AE9-3BDD-4943-9286-C35E71E278EC}"/>
              </a:ext>
            </a:extLst>
          </p:cNvPr>
          <p:cNvSpPr>
            <a:spLocks noGrp="1"/>
          </p:cNvSpPr>
          <p:nvPr>
            <p:ph sz="half" idx="1"/>
          </p:nvPr>
        </p:nvSpPr>
        <p:spPr/>
        <p:txBody>
          <a:bodyPr>
            <a:normAutofit/>
          </a:bodyPr>
          <a:lstStyle/>
          <a:p>
            <a:pPr algn="just">
              <a:buFont typeface="Arial" panose="020B0604020202020204" pitchFamily="34" charset="0"/>
              <a:buChar char="•"/>
            </a:pPr>
            <a:r>
              <a:rPr lang="es-CL" b="0" i="0" dirty="0">
                <a:solidFill>
                  <a:srgbClr val="222221"/>
                </a:solidFill>
                <a:effectLst/>
                <a:latin typeface="Source Sans Pro" panose="020B0503030403020204" pitchFamily="34" charset="0"/>
              </a:rPr>
              <a:t>Frederic Chopin</a:t>
            </a:r>
          </a:p>
          <a:p>
            <a:pPr algn="just">
              <a:buFont typeface="Arial" panose="020B0604020202020204" pitchFamily="34" charset="0"/>
              <a:buChar char="•"/>
            </a:pPr>
            <a:r>
              <a:rPr lang="es-CL" b="0" i="0" dirty="0">
                <a:solidFill>
                  <a:srgbClr val="222221"/>
                </a:solidFill>
                <a:effectLst/>
                <a:latin typeface="Source Sans Pro" panose="020B0503030403020204" pitchFamily="34" charset="0"/>
              </a:rPr>
              <a:t>Franz Liszt</a:t>
            </a:r>
          </a:p>
          <a:p>
            <a:pPr algn="just">
              <a:buFont typeface="Arial" panose="020B0604020202020204" pitchFamily="34" charset="0"/>
              <a:buChar char="•"/>
            </a:pPr>
            <a:r>
              <a:rPr lang="es-CL" b="0" i="0" dirty="0">
                <a:solidFill>
                  <a:srgbClr val="222221"/>
                </a:solidFill>
                <a:effectLst/>
                <a:latin typeface="Source Sans Pro" panose="020B0503030403020204" pitchFamily="34" charset="0"/>
              </a:rPr>
              <a:t>Franz Schubert</a:t>
            </a:r>
          </a:p>
          <a:p>
            <a:pPr algn="just">
              <a:buFont typeface="Arial" panose="020B0604020202020204" pitchFamily="34" charset="0"/>
              <a:buChar char="•"/>
            </a:pPr>
            <a:r>
              <a:rPr lang="es-CL" b="0" i="0" dirty="0">
                <a:solidFill>
                  <a:srgbClr val="222221"/>
                </a:solidFill>
                <a:effectLst/>
                <a:latin typeface="Source Sans Pro" panose="020B0503030403020204" pitchFamily="34" charset="0"/>
              </a:rPr>
              <a:t>Robert Schumann</a:t>
            </a:r>
          </a:p>
          <a:p>
            <a:pPr algn="just">
              <a:buFont typeface="Arial" panose="020B0604020202020204" pitchFamily="34" charset="0"/>
              <a:buChar char="•"/>
            </a:pPr>
            <a:r>
              <a:rPr lang="es-CL" b="0" i="0" dirty="0" err="1">
                <a:solidFill>
                  <a:srgbClr val="222221"/>
                </a:solidFill>
                <a:effectLst/>
                <a:latin typeface="Source Sans Pro" panose="020B0503030403020204" pitchFamily="34" charset="0"/>
              </a:rPr>
              <a:t>Felix</a:t>
            </a:r>
            <a:r>
              <a:rPr lang="es-CL" b="0" i="0" dirty="0">
                <a:solidFill>
                  <a:srgbClr val="222221"/>
                </a:solidFill>
                <a:effectLst/>
                <a:latin typeface="Source Sans Pro" panose="020B0503030403020204" pitchFamily="34" charset="0"/>
              </a:rPr>
              <a:t> Mendelssohn</a:t>
            </a:r>
          </a:p>
          <a:p>
            <a:pPr algn="just">
              <a:buFont typeface="Arial" panose="020B0604020202020204" pitchFamily="34" charset="0"/>
              <a:buChar char="•"/>
            </a:pPr>
            <a:r>
              <a:rPr lang="es-CL" dirty="0">
                <a:solidFill>
                  <a:srgbClr val="222221"/>
                </a:solidFill>
                <a:latin typeface="Source Sans Pro" panose="020B0503030403020204" pitchFamily="34" charset="0"/>
              </a:rPr>
              <a:t>Johannes Brahms</a:t>
            </a:r>
            <a:endParaRPr lang="es-CL" b="0" i="0" dirty="0">
              <a:solidFill>
                <a:srgbClr val="222221"/>
              </a:solidFill>
              <a:effectLst/>
              <a:latin typeface="Source Sans Pro" panose="020B0503030403020204" pitchFamily="34" charset="0"/>
            </a:endParaRPr>
          </a:p>
          <a:p>
            <a:pPr marL="0" indent="0">
              <a:buNone/>
            </a:pPr>
            <a:endParaRPr lang="es-CL" dirty="0"/>
          </a:p>
        </p:txBody>
      </p:sp>
      <p:sp>
        <p:nvSpPr>
          <p:cNvPr id="5" name="Marcador de contenido 4">
            <a:extLst>
              <a:ext uri="{FF2B5EF4-FFF2-40B4-BE49-F238E27FC236}">
                <a16:creationId xmlns:a16="http://schemas.microsoft.com/office/drawing/2014/main" id="{A502CD7F-B905-4623-9788-98B6318AD26B}"/>
              </a:ext>
            </a:extLst>
          </p:cNvPr>
          <p:cNvSpPr>
            <a:spLocks noGrp="1"/>
          </p:cNvSpPr>
          <p:nvPr>
            <p:ph sz="half" idx="2"/>
          </p:nvPr>
        </p:nvSpPr>
        <p:spPr/>
        <p:txBody>
          <a:bodyPr/>
          <a:lstStyle/>
          <a:p>
            <a:pPr algn="just">
              <a:buFont typeface="Arial" panose="020B0604020202020204" pitchFamily="34" charset="0"/>
              <a:buChar char="•"/>
            </a:pPr>
            <a:r>
              <a:rPr lang="es-CL" b="0" i="0" dirty="0">
                <a:solidFill>
                  <a:srgbClr val="222221"/>
                </a:solidFill>
                <a:effectLst/>
                <a:latin typeface="Source Sans Pro" panose="020B0503030403020204" pitchFamily="34" charset="0"/>
              </a:rPr>
              <a:t>Héctor Berlioz</a:t>
            </a:r>
          </a:p>
          <a:p>
            <a:pPr algn="just">
              <a:buFont typeface="Arial" panose="020B0604020202020204" pitchFamily="34" charset="0"/>
              <a:buChar char="•"/>
            </a:pPr>
            <a:r>
              <a:rPr lang="es-CL" b="0" i="0" dirty="0">
                <a:solidFill>
                  <a:srgbClr val="222221"/>
                </a:solidFill>
                <a:effectLst/>
                <a:latin typeface="Source Sans Pro" panose="020B0503030403020204" pitchFamily="34" charset="0"/>
              </a:rPr>
              <a:t>Richard Wagner</a:t>
            </a:r>
          </a:p>
          <a:p>
            <a:pPr algn="just">
              <a:buFont typeface="Arial" panose="020B0604020202020204" pitchFamily="34" charset="0"/>
              <a:buChar char="•"/>
            </a:pPr>
            <a:r>
              <a:rPr lang="es-CL" b="0" i="0" dirty="0" err="1">
                <a:solidFill>
                  <a:srgbClr val="222221"/>
                </a:solidFill>
                <a:effectLst/>
                <a:latin typeface="Source Sans Pro" panose="020B0503030403020204" pitchFamily="34" charset="0"/>
              </a:rPr>
              <a:t>Nicolo</a:t>
            </a:r>
            <a:r>
              <a:rPr lang="es-CL" b="0" i="0" dirty="0">
                <a:solidFill>
                  <a:srgbClr val="222221"/>
                </a:solidFill>
                <a:effectLst/>
                <a:latin typeface="Source Sans Pro" panose="020B0503030403020204" pitchFamily="34" charset="0"/>
              </a:rPr>
              <a:t> Paganini</a:t>
            </a:r>
          </a:p>
          <a:p>
            <a:pPr algn="just">
              <a:buFont typeface="Arial" panose="020B0604020202020204" pitchFamily="34" charset="0"/>
              <a:buChar char="•"/>
            </a:pPr>
            <a:r>
              <a:rPr lang="es-CL" b="0" i="0" dirty="0">
                <a:solidFill>
                  <a:srgbClr val="222221"/>
                </a:solidFill>
                <a:effectLst/>
                <a:latin typeface="Source Sans Pro" panose="020B0503030403020204" pitchFamily="34" charset="0"/>
              </a:rPr>
              <a:t>Giuseppe Verdi</a:t>
            </a:r>
          </a:p>
          <a:p>
            <a:pPr algn="just">
              <a:buFont typeface="Arial" panose="020B0604020202020204" pitchFamily="34" charset="0"/>
              <a:buChar char="•"/>
            </a:pPr>
            <a:r>
              <a:rPr lang="es-CL" b="0" i="0" dirty="0" err="1">
                <a:solidFill>
                  <a:srgbClr val="222221"/>
                </a:solidFill>
                <a:effectLst/>
                <a:latin typeface="Source Sans Pro" panose="020B0503030403020204" pitchFamily="34" charset="0"/>
              </a:rPr>
              <a:t>Anton</a:t>
            </a:r>
            <a:r>
              <a:rPr lang="es-CL" b="0" i="0" dirty="0">
                <a:solidFill>
                  <a:srgbClr val="222221"/>
                </a:solidFill>
                <a:effectLst/>
                <a:latin typeface="Source Sans Pro" panose="020B0503030403020204" pitchFamily="34" charset="0"/>
              </a:rPr>
              <a:t> </a:t>
            </a:r>
            <a:r>
              <a:rPr lang="es-CL" b="0" i="0" dirty="0" err="1">
                <a:solidFill>
                  <a:srgbClr val="222221"/>
                </a:solidFill>
                <a:effectLst/>
                <a:latin typeface="Source Sans Pro" panose="020B0503030403020204" pitchFamily="34" charset="0"/>
              </a:rPr>
              <a:t>Brukner</a:t>
            </a:r>
            <a:endParaRPr lang="es-CL" b="0" i="0" dirty="0">
              <a:solidFill>
                <a:srgbClr val="222221"/>
              </a:solidFill>
              <a:effectLst/>
              <a:latin typeface="Source Sans Pro" panose="020B0503030403020204" pitchFamily="34" charset="0"/>
            </a:endParaRPr>
          </a:p>
          <a:p>
            <a:pPr algn="just">
              <a:buFont typeface="Arial" panose="020B0604020202020204" pitchFamily="34" charset="0"/>
              <a:buChar char="•"/>
            </a:pPr>
            <a:r>
              <a:rPr lang="es-CL" dirty="0">
                <a:solidFill>
                  <a:srgbClr val="222221"/>
                </a:solidFill>
                <a:latin typeface="Source Sans Pro" panose="020B0503030403020204" pitchFamily="34" charset="0"/>
              </a:rPr>
              <a:t>Gustav Mahler</a:t>
            </a:r>
            <a:endParaRPr lang="es-CL" b="0" i="0" dirty="0">
              <a:solidFill>
                <a:srgbClr val="222221"/>
              </a:solidFill>
              <a:effectLst/>
              <a:latin typeface="Source Sans Pro" panose="020B0503030403020204" pitchFamily="34" charset="0"/>
            </a:endParaRPr>
          </a:p>
          <a:p>
            <a:pPr marL="0" indent="0">
              <a:buNone/>
            </a:pPr>
            <a:endParaRPr lang="es-CL" dirty="0"/>
          </a:p>
        </p:txBody>
      </p:sp>
    </p:spTree>
    <p:extLst>
      <p:ext uri="{BB962C8B-B14F-4D97-AF65-F5344CB8AC3E}">
        <p14:creationId xmlns:p14="http://schemas.microsoft.com/office/powerpoint/2010/main" val="376348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61DBA71-1F71-43A0-A86C-4F8DA24C47C9}"/>
              </a:ext>
            </a:extLst>
          </p:cNvPr>
          <p:cNvPicPr>
            <a:picLocks noChangeAspect="1"/>
          </p:cNvPicPr>
          <p:nvPr/>
        </p:nvPicPr>
        <p:blipFill rotWithShape="1">
          <a:blip r:embed="rId2"/>
          <a:srcRect r="-1" b="2628"/>
          <a:stretch/>
        </p:blipFill>
        <p:spPr>
          <a:xfrm>
            <a:off x="3523488" y="10"/>
            <a:ext cx="8668512" cy="6857990"/>
          </a:xfrm>
          <a:prstGeom prst="rect">
            <a:avLst/>
          </a:prstGeom>
        </p:spPr>
      </p:pic>
      <p:sp>
        <p:nvSpPr>
          <p:cNvPr id="2" name="Título 1">
            <a:extLst>
              <a:ext uri="{FF2B5EF4-FFF2-40B4-BE49-F238E27FC236}">
                <a16:creationId xmlns:a16="http://schemas.microsoft.com/office/drawing/2014/main" id="{5C214BF9-70FC-4945-B48E-46A5B208D3CE}"/>
              </a:ext>
            </a:extLst>
          </p:cNvPr>
          <p:cNvSpPr>
            <a:spLocks noGrp="1"/>
          </p:cNvSpPr>
          <p:nvPr>
            <p:ph type="title"/>
          </p:nvPr>
        </p:nvSpPr>
        <p:spPr>
          <a:xfrm>
            <a:off x="424815" y="740156"/>
            <a:ext cx="2440305" cy="600329"/>
          </a:xfrm>
        </p:spPr>
        <p:txBody>
          <a:bodyPr anchor="b">
            <a:normAutofit fontScale="90000"/>
          </a:bodyPr>
          <a:lstStyle/>
          <a:p>
            <a:pPr>
              <a:lnSpc>
                <a:spcPct val="150000"/>
              </a:lnSpc>
            </a:pPr>
            <a:r>
              <a:rPr lang="es-CL" sz="2800" b="0" dirty="0"/>
              <a:t>Obras más representativas</a:t>
            </a:r>
          </a:p>
        </p:txBody>
      </p:sp>
      <p:sp>
        <p:nvSpPr>
          <p:cNvPr id="3" name="Marcador de contenido 2">
            <a:extLst>
              <a:ext uri="{FF2B5EF4-FFF2-40B4-BE49-F238E27FC236}">
                <a16:creationId xmlns:a16="http://schemas.microsoft.com/office/drawing/2014/main" id="{19152A25-FFB3-4997-9FC8-EE55080A6F64}"/>
              </a:ext>
            </a:extLst>
          </p:cNvPr>
          <p:cNvSpPr>
            <a:spLocks noGrp="1"/>
          </p:cNvSpPr>
          <p:nvPr>
            <p:ph idx="1"/>
          </p:nvPr>
        </p:nvSpPr>
        <p:spPr>
          <a:xfrm>
            <a:off x="424815" y="2143125"/>
            <a:ext cx="2908935" cy="3946016"/>
          </a:xfrm>
        </p:spPr>
        <p:txBody>
          <a:bodyPr anchor="t">
            <a:normAutofit lnSpcReduction="10000"/>
          </a:bodyPr>
          <a:lstStyle/>
          <a:p>
            <a:pPr>
              <a:lnSpc>
                <a:spcPct val="100000"/>
              </a:lnSpc>
              <a:buFont typeface="Arial" panose="020B0604020202020204" pitchFamily="34" charset="0"/>
              <a:buChar char="•"/>
            </a:pPr>
            <a:r>
              <a:rPr lang="es-CL" sz="1600" b="0" i="0" dirty="0">
                <a:effectLst/>
                <a:latin typeface="Source Sans Pro" panose="020B0503030403020204" pitchFamily="34" charset="0"/>
              </a:rPr>
              <a:t>Nocturnos de Frederic Chopin</a:t>
            </a:r>
          </a:p>
          <a:p>
            <a:pPr>
              <a:lnSpc>
                <a:spcPct val="100000"/>
              </a:lnSpc>
              <a:buFont typeface="Arial" panose="020B0604020202020204" pitchFamily="34" charset="0"/>
              <a:buChar char="•"/>
            </a:pPr>
            <a:r>
              <a:rPr lang="es-CL" sz="1600" b="0" i="0" dirty="0">
                <a:effectLst/>
                <a:latin typeface="Source Sans Pro" panose="020B0503030403020204" pitchFamily="34" charset="0"/>
              </a:rPr>
              <a:t>Estudios de Frederic Chopin</a:t>
            </a:r>
          </a:p>
          <a:p>
            <a:pPr>
              <a:lnSpc>
                <a:spcPct val="100000"/>
              </a:lnSpc>
              <a:buFont typeface="Arial" panose="020B0604020202020204" pitchFamily="34" charset="0"/>
              <a:buChar char="•"/>
            </a:pPr>
            <a:r>
              <a:rPr lang="es-CL" sz="1600" b="0" i="0" dirty="0">
                <a:effectLst/>
                <a:latin typeface="Source Sans Pro" panose="020B0503030403020204" pitchFamily="34" charset="0"/>
              </a:rPr>
              <a:t>Sinfonías de </a:t>
            </a:r>
            <a:r>
              <a:rPr lang="es-CL" sz="1600" b="0" i="0" dirty="0" err="1">
                <a:effectLst/>
                <a:latin typeface="Source Sans Pro" panose="020B0503030403020204" pitchFamily="34" charset="0"/>
              </a:rPr>
              <a:t>Anton</a:t>
            </a:r>
            <a:r>
              <a:rPr lang="es-CL" sz="1600" b="0" i="0" dirty="0">
                <a:effectLst/>
                <a:latin typeface="Source Sans Pro" panose="020B0503030403020204" pitchFamily="34" charset="0"/>
              </a:rPr>
              <a:t> Bruckner</a:t>
            </a:r>
          </a:p>
          <a:p>
            <a:pPr>
              <a:lnSpc>
                <a:spcPct val="100000"/>
              </a:lnSpc>
              <a:buFont typeface="Arial" panose="020B0604020202020204" pitchFamily="34" charset="0"/>
              <a:buChar char="•"/>
            </a:pPr>
            <a:r>
              <a:rPr lang="es-CL" sz="1600" b="0" i="0" dirty="0">
                <a:effectLst/>
                <a:latin typeface="Source Sans Pro" panose="020B0503030403020204" pitchFamily="34" charset="0"/>
              </a:rPr>
              <a:t>Novena sinfonía de Franz Schubert</a:t>
            </a:r>
          </a:p>
          <a:p>
            <a:pPr>
              <a:lnSpc>
                <a:spcPct val="100000"/>
              </a:lnSpc>
              <a:buFont typeface="Arial" panose="020B0604020202020204" pitchFamily="34" charset="0"/>
              <a:buChar char="•"/>
            </a:pPr>
            <a:r>
              <a:rPr lang="es-CL" sz="1600" b="0" i="0" dirty="0">
                <a:effectLst/>
                <a:latin typeface="Source Sans Pro" panose="020B0503030403020204" pitchFamily="34" charset="0"/>
              </a:rPr>
              <a:t>Sinfonía fantástica de </a:t>
            </a:r>
            <a:r>
              <a:rPr lang="es-CL" sz="1600" b="0" i="0" dirty="0" err="1">
                <a:effectLst/>
                <a:latin typeface="Source Sans Pro" panose="020B0503030403020204" pitchFamily="34" charset="0"/>
              </a:rPr>
              <a:t>Hector</a:t>
            </a:r>
            <a:r>
              <a:rPr lang="es-CL" sz="1600" b="0" i="0" dirty="0">
                <a:effectLst/>
                <a:latin typeface="Source Sans Pro" panose="020B0503030403020204" pitchFamily="34" charset="0"/>
              </a:rPr>
              <a:t> Berlioz</a:t>
            </a:r>
          </a:p>
          <a:p>
            <a:pPr>
              <a:lnSpc>
                <a:spcPct val="100000"/>
              </a:lnSpc>
              <a:buFont typeface="Arial" panose="020B0604020202020204" pitchFamily="34" charset="0"/>
              <a:buChar char="•"/>
            </a:pPr>
            <a:r>
              <a:rPr lang="es-CL" sz="1600" b="0" i="0" dirty="0">
                <a:effectLst/>
                <a:latin typeface="Source Sans Pro" panose="020B0503030403020204" pitchFamily="34" charset="0"/>
              </a:rPr>
              <a:t>La campanella de Franz Liszt</a:t>
            </a:r>
          </a:p>
          <a:p>
            <a:pPr>
              <a:lnSpc>
                <a:spcPct val="100000"/>
              </a:lnSpc>
              <a:buFont typeface="Arial" panose="020B0604020202020204" pitchFamily="34" charset="0"/>
              <a:buChar char="•"/>
            </a:pPr>
            <a:r>
              <a:rPr lang="es-CL" sz="1600" b="0" i="0" dirty="0">
                <a:effectLst/>
                <a:latin typeface="Source Sans Pro" panose="020B0503030403020204" pitchFamily="34" charset="0"/>
              </a:rPr>
              <a:t>Concierto en La menor de Robert Schumann</a:t>
            </a:r>
          </a:p>
          <a:p>
            <a:pPr>
              <a:lnSpc>
                <a:spcPct val="100000"/>
              </a:lnSpc>
              <a:buFont typeface="Arial" panose="020B0604020202020204" pitchFamily="34" charset="0"/>
              <a:buChar char="•"/>
            </a:pPr>
            <a:r>
              <a:rPr lang="es-CL" sz="1600" b="0" i="0" dirty="0">
                <a:effectLst/>
                <a:latin typeface="Source Sans Pro" panose="020B0503030403020204" pitchFamily="34" charset="0"/>
              </a:rPr>
              <a:t>El anillo del Nibelungo de Richard Wagner</a:t>
            </a:r>
          </a:p>
          <a:p>
            <a:pPr>
              <a:lnSpc>
                <a:spcPct val="100000"/>
              </a:lnSpc>
            </a:pPr>
            <a:endParaRPr lang="es-CL" sz="1400" dirty="0"/>
          </a:p>
        </p:txBody>
      </p:sp>
    </p:spTree>
    <p:extLst>
      <p:ext uri="{BB962C8B-B14F-4D97-AF65-F5344CB8AC3E}">
        <p14:creationId xmlns:p14="http://schemas.microsoft.com/office/powerpoint/2010/main" val="37890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21EC7-0C4F-4DAE-8592-62A9C33EE49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96546C1F-0FB3-4572-BC19-C0CCCF9A9B26}"/>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7B9BAAA7-6F51-45A0-A4E1-67B620522A3C}"/>
              </a:ext>
            </a:extLst>
          </p:cNvPr>
          <p:cNvPicPr>
            <a:picLocks noChangeAspect="1"/>
          </p:cNvPicPr>
          <p:nvPr/>
        </p:nvPicPr>
        <p:blipFill>
          <a:blip r:embed="rId2"/>
          <a:stretch>
            <a:fillRect/>
          </a:stretch>
        </p:blipFill>
        <p:spPr>
          <a:xfrm>
            <a:off x="0" y="0"/>
            <a:ext cx="12099758" cy="6858000"/>
          </a:xfrm>
          <a:prstGeom prst="rect">
            <a:avLst/>
          </a:prstGeom>
        </p:spPr>
      </p:pic>
      <p:sp>
        <p:nvSpPr>
          <p:cNvPr id="5" name="CuadroTexto 4">
            <a:extLst>
              <a:ext uri="{FF2B5EF4-FFF2-40B4-BE49-F238E27FC236}">
                <a16:creationId xmlns:a16="http://schemas.microsoft.com/office/drawing/2014/main" id="{062DF181-6E71-4C57-B49A-6ED78821023B}"/>
              </a:ext>
            </a:extLst>
          </p:cNvPr>
          <p:cNvSpPr txBox="1"/>
          <p:nvPr/>
        </p:nvSpPr>
        <p:spPr>
          <a:xfrm>
            <a:off x="838200" y="775256"/>
            <a:ext cx="3797899" cy="646331"/>
          </a:xfrm>
          <a:prstGeom prst="rect">
            <a:avLst/>
          </a:prstGeom>
          <a:noFill/>
        </p:spPr>
        <p:txBody>
          <a:bodyPr wrap="none" rtlCol="0">
            <a:spAutoFit/>
          </a:bodyPr>
          <a:lstStyle/>
          <a:p>
            <a:r>
              <a:rPr lang="es-CL" i="1" dirty="0"/>
              <a:t>“El caminante sobre un mar de nubes”</a:t>
            </a:r>
          </a:p>
          <a:p>
            <a:r>
              <a:rPr lang="es-CL" dirty="0"/>
              <a:t>Caspar David Friedrich</a:t>
            </a:r>
          </a:p>
        </p:txBody>
      </p:sp>
    </p:spTree>
    <p:extLst>
      <p:ext uri="{BB962C8B-B14F-4D97-AF65-F5344CB8AC3E}">
        <p14:creationId xmlns:p14="http://schemas.microsoft.com/office/powerpoint/2010/main" val="322420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756E9A-D6B5-4D77-A0CF-47A9AAECAF67}"/>
              </a:ext>
            </a:extLst>
          </p:cNvPr>
          <p:cNvPicPr>
            <a:picLocks noChangeAspect="1"/>
          </p:cNvPicPr>
          <p:nvPr/>
        </p:nvPicPr>
        <p:blipFill rotWithShape="1">
          <a:blip r:embed="rId2">
            <a:alphaModFix/>
          </a:blip>
          <a:srcRect l="14297" r="19505"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a:ext uri="{FF2B5EF4-FFF2-40B4-BE49-F238E27FC236}">
                <a16:creationId xmlns:a16="http://schemas.microsoft.com/office/drawing/2014/main" id="{5A90EEC6-D4BA-44F4-88B1-3AD9C93012C7}"/>
              </a:ext>
            </a:extLst>
          </p:cNvPr>
          <p:cNvSpPr>
            <a:spLocks noGrp="1"/>
          </p:cNvSpPr>
          <p:nvPr>
            <p:ph idx="1"/>
          </p:nvPr>
        </p:nvSpPr>
        <p:spPr>
          <a:xfrm>
            <a:off x="886277" y="1469502"/>
            <a:ext cx="4706803" cy="4199777"/>
          </a:xfrm>
        </p:spPr>
        <p:txBody>
          <a:bodyPr anchor="ctr">
            <a:noAutofit/>
          </a:bodyPr>
          <a:lstStyle/>
          <a:p>
            <a:r>
              <a:rPr lang="es-ES" sz="2400" b="0" i="0" dirty="0">
                <a:solidFill>
                  <a:srgbClr val="000000"/>
                </a:solidFill>
                <a:effectLst/>
                <a:latin typeface="Arabic Typesetting" panose="020B0604020202020204" pitchFamily="66" charset="-78"/>
                <a:cs typeface="Arabic Typesetting" panose="020B0604020202020204" pitchFamily="66" charset="-78"/>
              </a:rPr>
              <a:t>"Romanticismo" es uno de los términos más profusamente utilizados en la historia de la música, principalmente para referirse a la música compuesta durante el siglo XIX. </a:t>
            </a:r>
          </a:p>
          <a:p>
            <a:r>
              <a:rPr lang="es-ES" sz="2400" b="0" i="0" dirty="0">
                <a:solidFill>
                  <a:srgbClr val="000000"/>
                </a:solidFill>
                <a:effectLst/>
                <a:latin typeface="Arabic Typesetting" panose="020B0604020202020204" pitchFamily="66" charset="-78"/>
                <a:cs typeface="Arabic Typesetting" panose="020B0604020202020204" pitchFamily="66" charset="-78"/>
              </a:rPr>
              <a:t>El romanticismo trata fundamentalmente dos perspectivas: </a:t>
            </a:r>
            <a:r>
              <a:rPr lang="es-ES" sz="2400" i="0" dirty="0">
                <a:solidFill>
                  <a:srgbClr val="000000"/>
                </a:solidFill>
                <a:effectLst/>
                <a:latin typeface="Arabic Typesetting" panose="020B0604020202020204" pitchFamily="66" charset="-78"/>
                <a:cs typeface="Arabic Typesetting" panose="020B0604020202020204" pitchFamily="66" charset="-78"/>
              </a:rPr>
              <a:t>el de la estética</a:t>
            </a:r>
            <a:r>
              <a:rPr lang="es-ES" sz="2400" b="0" i="0" dirty="0">
                <a:solidFill>
                  <a:srgbClr val="000000"/>
                </a:solidFill>
                <a:effectLst/>
                <a:latin typeface="Arabic Typesetting" panose="020B0604020202020204" pitchFamily="66" charset="-78"/>
                <a:cs typeface="Arabic Typesetting" panose="020B0604020202020204" pitchFamily="66" charset="-78"/>
              </a:rPr>
              <a:t>, entendiendo el romanticismo como un movimiento de especulación filosófica </a:t>
            </a:r>
            <a:r>
              <a:rPr lang="es-ES" sz="2400" i="0" dirty="0">
                <a:solidFill>
                  <a:srgbClr val="000000"/>
                </a:solidFill>
                <a:effectLst/>
                <a:latin typeface="Arabic Typesetting" panose="020B0604020202020204" pitchFamily="66" charset="-78"/>
                <a:cs typeface="Arabic Typesetting" panose="020B0604020202020204" pitchFamily="66" charset="-78"/>
              </a:rPr>
              <a:t>y el de la relación entre cultura y composición musical</a:t>
            </a:r>
            <a:r>
              <a:rPr lang="es-ES" sz="2400" b="0" i="0" dirty="0">
                <a:solidFill>
                  <a:srgbClr val="000000"/>
                </a:solidFill>
                <a:effectLst/>
                <a:latin typeface="Arabic Typesetting" panose="020B0604020202020204" pitchFamily="66" charset="-78"/>
                <a:cs typeface="Arabic Typesetting" panose="020B0604020202020204" pitchFamily="66" charset="-78"/>
              </a:rPr>
              <a:t>, destacando algunos de los temas románticos que tuvieron mayor fortuna a lo largo del siglo XIX.</a:t>
            </a:r>
            <a:endParaRPr lang="es-CL" sz="2400" dirty="0">
              <a:solidFill>
                <a:srgbClr val="000000"/>
              </a:solidFill>
              <a:latin typeface="Arabic Typesetting" panose="020B0604020202020204" pitchFamily="66" charset="-78"/>
              <a:cs typeface="Arabic Typesetting" panose="020B0604020202020204" pitchFamily="66" charset="-78"/>
            </a:endParaRPr>
          </a:p>
        </p:txBody>
      </p:sp>
    </p:spTree>
    <p:extLst>
      <p:ext uri="{BB962C8B-B14F-4D97-AF65-F5344CB8AC3E}">
        <p14:creationId xmlns:p14="http://schemas.microsoft.com/office/powerpoint/2010/main" val="385642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885B69-5341-442D-BC9F-FA3CA05B84C3}"/>
              </a:ext>
            </a:extLst>
          </p:cNvPr>
          <p:cNvPicPr>
            <a:picLocks noChangeAspect="1"/>
          </p:cNvPicPr>
          <p:nvPr/>
        </p:nvPicPr>
        <p:blipFill rotWithShape="1">
          <a:blip r:embed="rId2"/>
          <a:srcRect l="111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D400DB9-FDE9-4FD4-AB64-B664F0692E17}"/>
              </a:ext>
            </a:extLst>
          </p:cNvPr>
          <p:cNvSpPr>
            <a:spLocks noGrp="1"/>
          </p:cNvSpPr>
          <p:nvPr>
            <p:ph idx="1"/>
          </p:nvPr>
        </p:nvSpPr>
        <p:spPr>
          <a:xfrm>
            <a:off x="566156" y="2919733"/>
            <a:ext cx="4593021" cy="2619839"/>
          </a:xfrm>
        </p:spPr>
        <p:txBody>
          <a:bodyPr anchor="ctr">
            <a:normAutofit/>
          </a:bodyPr>
          <a:lstStyle/>
          <a:p>
            <a:r>
              <a:rPr lang="es-ES" sz="2400" i="0" dirty="0">
                <a:effectLst/>
                <a:latin typeface="Arabic Typesetting" panose="03020402040406030203" pitchFamily="66" charset="-78"/>
                <a:cs typeface="Arabic Typesetting" panose="03020402040406030203" pitchFamily="66" charset="-78"/>
              </a:rPr>
              <a:t>La difusión de las ideas románticas tuvo como consecuencia un cambio fundamental de paradigma que transformó el estatus de la música</a:t>
            </a:r>
            <a:r>
              <a:rPr lang="es-ES" sz="2400" b="0" i="0" dirty="0">
                <a:effectLst/>
                <a:latin typeface="Arabic Typesetting" panose="03020402040406030203" pitchFamily="66" charset="-78"/>
                <a:cs typeface="Arabic Typesetting" panose="03020402040406030203" pitchFamily="66" charset="-78"/>
              </a:rPr>
              <a:t>, así como el de los músicos, con relación a épocas anteriores.</a:t>
            </a:r>
            <a:endParaRPr lang="es-CL"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8981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5FF6E-9FEC-415E-95AD-4202AA68A0FE}"/>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dirty="0"/>
              <a:t>“La balsa de Medusa” 1819 Theodore </a:t>
            </a:r>
            <a:r>
              <a:rPr lang="en-US" sz="3200" dirty="0" err="1"/>
              <a:t>Géricuault</a:t>
            </a:r>
            <a:endParaRPr lang="en-US" sz="3200" dirty="0"/>
          </a:p>
        </p:txBody>
      </p:sp>
      <p:pic>
        <p:nvPicPr>
          <p:cNvPr id="4" name="Marcador de contenido 3">
            <a:extLst>
              <a:ext uri="{FF2B5EF4-FFF2-40B4-BE49-F238E27FC236}">
                <a16:creationId xmlns:a16="http://schemas.microsoft.com/office/drawing/2014/main" id="{791FA4CB-5A38-45FD-A756-0625FD9F83CC}"/>
              </a:ext>
            </a:extLst>
          </p:cNvPr>
          <p:cNvPicPr>
            <a:picLocks noGrp="1" noChangeAspect="1"/>
          </p:cNvPicPr>
          <p:nvPr>
            <p:ph idx="1"/>
          </p:nvPr>
        </p:nvPicPr>
        <p:blipFill rotWithShape="1">
          <a:blip r:embed="rId2"/>
          <a:srcRect t="15569" r="1"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1683520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638</Words>
  <Application>Microsoft Office PowerPoint</Application>
  <PresentationFormat>Panorámica</PresentationFormat>
  <Paragraphs>53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Arabic Typesetting</vt:lpstr>
      <vt:lpstr>Arial</vt:lpstr>
      <vt:lpstr>Calibri</vt:lpstr>
      <vt:lpstr>Calibri Light</vt:lpstr>
      <vt:lpstr>Source Sans Pro</vt:lpstr>
      <vt:lpstr>Verdana</vt:lpstr>
      <vt:lpstr>Tema de Office</vt:lpstr>
      <vt:lpstr>Clases de Música PPT 13</vt:lpstr>
      <vt:lpstr>Consideraciones a tener en cuenta:</vt:lpstr>
      <vt:lpstr>Presentación de PowerPoint</vt:lpstr>
      <vt:lpstr>Principales compositores </vt:lpstr>
      <vt:lpstr>Obras más representativas</vt:lpstr>
      <vt:lpstr>Presentación de PowerPoint</vt:lpstr>
      <vt:lpstr>Presentación de PowerPoint</vt:lpstr>
      <vt:lpstr>Presentación de PowerPoint</vt:lpstr>
      <vt:lpstr>“La balsa de Medusa” 1819 Theodore Géricuault</vt:lpstr>
      <vt:lpstr>Presentación de PowerPoint</vt:lpstr>
      <vt:lpstr>Presentación de PowerPoint</vt:lpstr>
      <vt:lpstr>Actividad Musical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PPT 13</dc:title>
  <dc:creator>Claudia Coñuecar</dc:creator>
  <cp:lastModifiedBy>Claudia Coñuecar</cp:lastModifiedBy>
  <cp:revision>1</cp:revision>
  <dcterms:created xsi:type="dcterms:W3CDTF">2020-10-30T19:31:54Z</dcterms:created>
  <dcterms:modified xsi:type="dcterms:W3CDTF">2020-11-01T13:39:28Z</dcterms:modified>
</cp:coreProperties>
</file>