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56" r:id="rId2"/>
    <p:sldId id="258" r:id="rId3"/>
    <p:sldId id="269" r:id="rId4"/>
    <p:sldId id="272" r:id="rId5"/>
    <p:sldId id="257" r:id="rId6"/>
    <p:sldId id="273" r:id="rId7"/>
    <p:sldId id="274" r:id="rId8"/>
    <p:sldId id="276" r:id="rId9"/>
    <p:sldId id="275" r:id="rId10"/>
    <p:sldId id="267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4693F-30F4-4ED8-BF93-F27BC798CC8C}" v="4" dt="2020-10-30T16:15:03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BF04693F-30F4-4ED8-BF93-F27BC798CC8C}"/>
    <pc:docChg chg="custSel mod addSld modSld">
      <pc:chgData name="Claudia Coñuecar" userId="40a48c7a74c5fee3" providerId="LiveId" clId="{BF04693F-30F4-4ED8-BF93-F27BC798CC8C}" dt="2020-10-30T16:15:17.541" v="203" actId="26606"/>
      <pc:docMkLst>
        <pc:docMk/>
      </pc:docMkLst>
      <pc:sldChg chg="addSp delSp modSp mod setBg">
        <pc:chgData name="Claudia Coñuecar" userId="40a48c7a74c5fee3" providerId="LiveId" clId="{BF04693F-30F4-4ED8-BF93-F27BC798CC8C}" dt="2020-10-30T15:25:29.283" v="11" actId="14100"/>
        <pc:sldMkLst>
          <pc:docMk/>
          <pc:sldMk cId="3805403926" sldId="257"/>
        </pc:sldMkLst>
        <pc:spChg chg="mod">
          <ac:chgData name="Claudia Coñuecar" userId="40a48c7a74c5fee3" providerId="LiveId" clId="{BF04693F-30F4-4ED8-BF93-F27BC798CC8C}" dt="2020-10-30T15:25:16.504" v="8" actId="26606"/>
          <ac:spMkLst>
            <pc:docMk/>
            <pc:sldMk cId="3805403926" sldId="257"/>
            <ac:spMk id="2" creationId="{E97A9744-95FF-49D2-8975-B98AA83A5D72}"/>
          </ac:spMkLst>
        </pc:spChg>
        <pc:spChg chg="mod">
          <ac:chgData name="Claudia Coñuecar" userId="40a48c7a74c5fee3" providerId="LiveId" clId="{BF04693F-30F4-4ED8-BF93-F27BC798CC8C}" dt="2020-10-30T15:25:29.283" v="11" actId="14100"/>
          <ac:spMkLst>
            <pc:docMk/>
            <pc:sldMk cId="3805403926" sldId="257"/>
            <ac:spMk id="3" creationId="{275441CB-3C8E-4B0D-B05C-851E5B364C8A}"/>
          </ac:spMkLst>
        </pc:spChg>
        <pc:spChg chg="add">
          <ac:chgData name="Claudia Coñuecar" userId="40a48c7a74c5fee3" providerId="LiveId" clId="{BF04693F-30F4-4ED8-BF93-F27BC798CC8C}" dt="2020-10-30T15:25:16.504" v="8" actId="26606"/>
          <ac:spMkLst>
            <pc:docMk/>
            <pc:sldMk cId="3805403926" sldId="257"/>
            <ac:spMk id="11" creationId="{49BB7E9A-6937-4BF0-9F51-A20F197B550F}"/>
          </ac:spMkLst>
        </pc:spChg>
        <pc:spChg chg="add">
          <ac:chgData name="Claudia Coñuecar" userId="40a48c7a74c5fee3" providerId="LiveId" clId="{BF04693F-30F4-4ED8-BF93-F27BC798CC8C}" dt="2020-10-30T15:25:16.504" v="8" actId="26606"/>
          <ac:spMkLst>
            <pc:docMk/>
            <pc:sldMk cId="3805403926" sldId="257"/>
            <ac:spMk id="13" creationId="{E0939753-89D7-48A8-8441-B9FF25CE8A7E}"/>
          </ac:spMkLst>
        </pc:spChg>
        <pc:spChg chg="add">
          <ac:chgData name="Claudia Coñuecar" userId="40a48c7a74c5fee3" providerId="LiveId" clId="{BF04693F-30F4-4ED8-BF93-F27BC798CC8C}" dt="2020-10-30T15:25:16.504" v="8" actId="26606"/>
          <ac:spMkLst>
            <pc:docMk/>
            <pc:sldMk cId="3805403926" sldId="257"/>
            <ac:spMk id="15" creationId="{9F5CCFC5-858F-4B45-9B10-D49DD0280D20}"/>
          </ac:spMkLst>
        </pc:spChg>
        <pc:spChg chg="add">
          <ac:chgData name="Claudia Coñuecar" userId="40a48c7a74c5fee3" providerId="LiveId" clId="{BF04693F-30F4-4ED8-BF93-F27BC798CC8C}" dt="2020-10-30T15:25:16.504" v="8" actId="26606"/>
          <ac:spMkLst>
            <pc:docMk/>
            <pc:sldMk cId="3805403926" sldId="257"/>
            <ac:spMk id="17" creationId="{2348ECDC-D455-4B71-90F6-2ECC12B7983B}"/>
          </ac:spMkLst>
        </pc:spChg>
        <pc:picChg chg="add del mod">
          <ac:chgData name="Claudia Coñuecar" userId="40a48c7a74c5fee3" providerId="LiveId" clId="{BF04693F-30F4-4ED8-BF93-F27BC798CC8C}" dt="2020-10-30T15:25:00.197" v="3" actId="21"/>
          <ac:picMkLst>
            <pc:docMk/>
            <pc:sldMk cId="3805403926" sldId="257"/>
            <ac:picMk id="4" creationId="{095C88CD-BF83-4B8A-AD8F-76498F0CFC72}"/>
          </ac:picMkLst>
        </pc:picChg>
        <pc:picChg chg="add mod">
          <ac:chgData name="Claudia Coñuecar" userId="40a48c7a74c5fee3" providerId="LiveId" clId="{BF04693F-30F4-4ED8-BF93-F27BC798CC8C}" dt="2020-10-30T15:25:16.504" v="8" actId="26606"/>
          <ac:picMkLst>
            <pc:docMk/>
            <pc:sldMk cId="3805403926" sldId="257"/>
            <ac:picMk id="6" creationId="{C2FB9CDA-4EE3-4F1E-8A41-0FFCB818D7CA}"/>
          </ac:picMkLst>
        </pc:picChg>
      </pc:sldChg>
      <pc:sldChg chg="modSp mod">
        <pc:chgData name="Claudia Coñuecar" userId="40a48c7a74c5fee3" providerId="LiveId" clId="{BF04693F-30F4-4ED8-BF93-F27BC798CC8C}" dt="2020-10-30T16:06:34.767" v="182" actId="6549"/>
        <pc:sldMkLst>
          <pc:docMk/>
          <pc:sldMk cId="2480509286" sldId="267"/>
        </pc:sldMkLst>
        <pc:spChg chg="mod">
          <ac:chgData name="Claudia Coñuecar" userId="40a48c7a74c5fee3" providerId="LiveId" clId="{BF04693F-30F4-4ED8-BF93-F27BC798CC8C}" dt="2020-10-30T16:06:34.767" v="182" actId="6549"/>
          <ac:spMkLst>
            <pc:docMk/>
            <pc:sldMk cId="2480509286" sldId="267"/>
            <ac:spMk id="3" creationId="{3B8129A6-6270-4653-9FF3-432EEF53A03B}"/>
          </ac:spMkLst>
        </pc:spChg>
      </pc:sldChg>
      <pc:sldChg chg="addSp delSp modSp mod">
        <pc:chgData name="Claudia Coñuecar" userId="40a48c7a74c5fee3" providerId="LiveId" clId="{BF04693F-30F4-4ED8-BF93-F27BC798CC8C}" dt="2020-10-30T15:26:03.099" v="18" actId="14100"/>
        <pc:sldMkLst>
          <pc:docMk/>
          <pc:sldMk cId="3328187421" sldId="273"/>
        </pc:sldMkLst>
        <pc:spChg chg="mod">
          <ac:chgData name="Claudia Coñuecar" userId="40a48c7a74c5fee3" providerId="LiveId" clId="{BF04693F-30F4-4ED8-BF93-F27BC798CC8C}" dt="2020-10-30T15:26:03.099" v="18" actId="14100"/>
          <ac:spMkLst>
            <pc:docMk/>
            <pc:sldMk cId="3328187421" sldId="273"/>
            <ac:spMk id="3" creationId="{224C704B-315A-4157-A913-A51294B7985A}"/>
          </ac:spMkLst>
        </pc:spChg>
        <pc:picChg chg="del">
          <ac:chgData name="Claudia Coñuecar" userId="40a48c7a74c5fee3" providerId="LiveId" clId="{BF04693F-30F4-4ED8-BF93-F27BC798CC8C}" dt="2020-10-30T15:25:08.453" v="5" actId="21"/>
          <ac:picMkLst>
            <pc:docMk/>
            <pc:sldMk cId="3328187421" sldId="273"/>
            <ac:picMk id="4" creationId="{59697F62-C1FB-464C-B434-D0FE78F7E2EC}"/>
          </ac:picMkLst>
        </pc:picChg>
        <pc:picChg chg="add mod">
          <ac:chgData name="Claudia Coñuecar" userId="40a48c7a74c5fee3" providerId="LiveId" clId="{BF04693F-30F4-4ED8-BF93-F27BC798CC8C}" dt="2020-10-30T15:25:53.471" v="16" actId="14100"/>
          <ac:picMkLst>
            <pc:docMk/>
            <pc:sldMk cId="3328187421" sldId="273"/>
            <ac:picMk id="6" creationId="{51F68C92-E389-412D-B8ED-4A1952247164}"/>
          </ac:picMkLst>
        </pc:picChg>
      </pc:sldChg>
      <pc:sldChg chg="addSp delSp modSp new mod">
        <pc:chgData name="Claudia Coñuecar" userId="40a48c7a74c5fee3" providerId="LiveId" clId="{BF04693F-30F4-4ED8-BF93-F27BC798CC8C}" dt="2020-10-30T15:29:37.170" v="28" actId="14100"/>
        <pc:sldMkLst>
          <pc:docMk/>
          <pc:sldMk cId="873199376" sldId="274"/>
        </pc:sldMkLst>
        <pc:spChg chg="del">
          <ac:chgData name="Claudia Coñuecar" userId="40a48c7a74c5fee3" providerId="LiveId" clId="{BF04693F-30F4-4ED8-BF93-F27BC798CC8C}" dt="2020-10-30T15:29:18.083" v="22" actId="21"/>
          <ac:spMkLst>
            <pc:docMk/>
            <pc:sldMk cId="873199376" sldId="274"/>
            <ac:spMk id="2" creationId="{31E42758-F006-4FFB-9B30-E8154A659E1D}"/>
          </ac:spMkLst>
        </pc:spChg>
        <pc:picChg chg="add del">
          <ac:chgData name="Claudia Coñuecar" userId="40a48c7a74c5fee3" providerId="LiveId" clId="{BF04693F-30F4-4ED8-BF93-F27BC798CC8C}" dt="2020-10-30T15:25:38.631" v="12" actId="21"/>
          <ac:picMkLst>
            <pc:docMk/>
            <pc:sldMk cId="873199376" sldId="274"/>
            <ac:picMk id="5" creationId="{1AA21E98-954A-4A39-A4BF-2A792E868EE5}"/>
          </ac:picMkLst>
        </pc:picChg>
        <pc:picChg chg="add mod modCrop">
          <ac:chgData name="Claudia Coñuecar" userId="40a48c7a74c5fee3" providerId="LiveId" clId="{BF04693F-30F4-4ED8-BF93-F27BC798CC8C}" dt="2020-10-30T15:29:37.170" v="28" actId="14100"/>
          <ac:picMkLst>
            <pc:docMk/>
            <pc:sldMk cId="873199376" sldId="274"/>
            <ac:picMk id="6" creationId="{65052924-77DE-46D1-B00F-4D590C55CFD3}"/>
          </ac:picMkLst>
        </pc:picChg>
      </pc:sldChg>
      <pc:sldChg chg="addSp modSp new mod setBg">
        <pc:chgData name="Claudia Coñuecar" userId="40a48c7a74c5fee3" providerId="LiveId" clId="{BF04693F-30F4-4ED8-BF93-F27BC798CC8C}" dt="2020-10-30T16:15:17.541" v="203" actId="26606"/>
        <pc:sldMkLst>
          <pc:docMk/>
          <pc:sldMk cId="3241542210" sldId="275"/>
        </pc:sldMkLst>
        <pc:spChg chg="mod">
          <ac:chgData name="Claudia Coñuecar" userId="40a48c7a74c5fee3" providerId="LiveId" clId="{BF04693F-30F4-4ED8-BF93-F27BC798CC8C}" dt="2020-10-30T16:15:17.541" v="203" actId="26606"/>
          <ac:spMkLst>
            <pc:docMk/>
            <pc:sldMk cId="3241542210" sldId="275"/>
            <ac:spMk id="2" creationId="{8231D16D-F649-4A9E-9CE0-AFD1AB4387E2}"/>
          </ac:spMkLst>
        </pc:spChg>
        <pc:spChg chg="mod">
          <ac:chgData name="Claudia Coñuecar" userId="40a48c7a74c5fee3" providerId="LiveId" clId="{BF04693F-30F4-4ED8-BF93-F27BC798CC8C}" dt="2020-10-30T16:15:17.541" v="203" actId="26606"/>
          <ac:spMkLst>
            <pc:docMk/>
            <pc:sldMk cId="3241542210" sldId="275"/>
            <ac:spMk id="3" creationId="{4029FCF8-88D8-4EDC-97EF-67D9C3EC5264}"/>
          </ac:spMkLst>
        </pc:spChg>
        <pc:spChg chg="add">
          <ac:chgData name="Claudia Coñuecar" userId="40a48c7a74c5fee3" providerId="LiveId" clId="{BF04693F-30F4-4ED8-BF93-F27BC798CC8C}" dt="2020-10-30T16:15:17.541" v="203" actId="26606"/>
          <ac:spMkLst>
            <pc:docMk/>
            <pc:sldMk cId="3241542210" sldId="275"/>
            <ac:spMk id="9" creationId="{49BB7E9A-6937-4BF0-9F51-A20F197B550F}"/>
          </ac:spMkLst>
        </pc:spChg>
        <pc:spChg chg="add">
          <ac:chgData name="Claudia Coñuecar" userId="40a48c7a74c5fee3" providerId="LiveId" clId="{BF04693F-30F4-4ED8-BF93-F27BC798CC8C}" dt="2020-10-30T16:15:17.541" v="203" actId="26606"/>
          <ac:spMkLst>
            <pc:docMk/>
            <pc:sldMk cId="3241542210" sldId="275"/>
            <ac:spMk id="11" creationId="{E0939753-89D7-48A8-8441-B9FF25CE8A7E}"/>
          </ac:spMkLst>
        </pc:spChg>
        <pc:spChg chg="add">
          <ac:chgData name="Claudia Coñuecar" userId="40a48c7a74c5fee3" providerId="LiveId" clId="{BF04693F-30F4-4ED8-BF93-F27BC798CC8C}" dt="2020-10-30T16:15:17.541" v="203" actId="26606"/>
          <ac:spMkLst>
            <pc:docMk/>
            <pc:sldMk cId="3241542210" sldId="275"/>
            <ac:spMk id="13" creationId="{9F5CCFC5-858F-4B45-9B10-D49DD0280D20}"/>
          </ac:spMkLst>
        </pc:spChg>
        <pc:spChg chg="add">
          <ac:chgData name="Claudia Coñuecar" userId="40a48c7a74c5fee3" providerId="LiveId" clId="{BF04693F-30F4-4ED8-BF93-F27BC798CC8C}" dt="2020-10-30T16:15:17.541" v="203" actId="26606"/>
          <ac:spMkLst>
            <pc:docMk/>
            <pc:sldMk cId="3241542210" sldId="275"/>
            <ac:spMk id="15" creationId="{2348ECDC-D455-4B71-90F6-2ECC12B7983B}"/>
          </ac:spMkLst>
        </pc:spChg>
        <pc:picChg chg="add mod">
          <ac:chgData name="Claudia Coñuecar" userId="40a48c7a74c5fee3" providerId="LiveId" clId="{BF04693F-30F4-4ED8-BF93-F27BC798CC8C}" dt="2020-10-30T16:15:17.541" v="203" actId="26606"/>
          <ac:picMkLst>
            <pc:docMk/>
            <pc:sldMk cId="3241542210" sldId="275"/>
            <ac:picMk id="4" creationId="{81FAE768-E065-4D8C-BFFC-5B3EB70BA35E}"/>
          </ac:picMkLst>
        </pc:picChg>
      </pc:sldChg>
      <pc:sldChg chg="addSp delSp modSp new mod">
        <pc:chgData name="Claudia Coñuecar" userId="40a48c7a74c5fee3" providerId="LiveId" clId="{BF04693F-30F4-4ED8-BF93-F27BC798CC8C}" dt="2020-10-30T16:10:34.711" v="200" actId="14100"/>
        <pc:sldMkLst>
          <pc:docMk/>
          <pc:sldMk cId="1873218149" sldId="276"/>
        </pc:sldMkLst>
        <pc:spChg chg="del">
          <ac:chgData name="Claudia Coñuecar" userId="40a48c7a74c5fee3" providerId="LiveId" clId="{BF04693F-30F4-4ED8-BF93-F27BC798CC8C}" dt="2020-10-30T16:10:14.544" v="195" actId="21"/>
          <ac:spMkLst>
            <pc:docMk/>
            <pc:sldMk cId="1873218149" sldId="276"/>
            <ac:spMk id="2" creationId="{82DA056A-F76F-49F5-9652-6B3841FD053E}"/>
          </ac:spMkLst>
        </pc:spChg>
        <pc:spChg chg="del">
          <ac:chgData name="Claudia Coñuecar" userId="40a48c7a74c5fee3" providerId="LiveId" clId="{BF04693F-30F4-4ED8-BF93-F27BC798CC8C}" dt="2020-10-30T16:10:12.309" v="194" actId="21"/>
          <ac:spMkLst>
            <pc:docMk/>
            <pc:sldMk cId="1873218149" sldId="276"/>
            <ac:spMk id="3" creationId="{EEF3AB74-E89C-4E80-A346-D10D4BD42D96}"/>
          </ac:spMkLst>
        </pc:spChg>
        <pc:picChg chg="add mod modCrop">
          <ac:chgData name="Claudia Coñuecar" userId="40a48c7a74c5fee3" providerId="LiveId" clId="{BF04693F-30F4-4ED8-BF93-F27BC798CC8C}" dt="2020-10-30T16:10:34.711" v="200" actId="14100"/>
          <ac:picMkLst>
            <pc:docMk/>
            <pc:sldMk cId="1873218149" sldId="276"/>
            <ac:picMk id="4" creationId="{EAF9A9E3-9AF6-43A2-B49F-BDA69DC267F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DE00E35-9643-4A56-B402-4A25004EA5E8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0E4217DE-3BDF-48EF-BCE7-C54F6AE02FE4}" type="pres">
      <dgm:prSet presAssocID="{01C62DA5-2A2F-436D-961C-27F71082B80A}" presName="cycle" presStyleCnt="0"/>
      <dgm:spPr/>
    </dgm:pt>
    <dgm:pt modelId="{841C6571-00CB-427F-B9B4-462FF24ECF31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12F6CE1B-6858-4069-A27C-4287E754C3C5}" type="pres">
      <dgm:prSet presAssocID="{EF509D38-45B4-40DE-A0DF-06D9D2478DAC}" presName="sibTransFirstNode" presStyleLbl="bgShp" presStyleIdx="0" presStyleCnt="1"/>
      <dgm:spPr/>
    </dgm:pt>
    <dgm:pt modelId="{9F2ED76C-3B3C-418A-B0B2-C9CEC36C67B6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4F5C6906-A244-448A-B962-CD7CF5350C14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362E7E73-F5E4-4914-8E83-0E774718138D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774A84B4-5081-41FE-B49B-9422A21B28AF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D787101-2045-40B4-9976-1D82C29902AE}" type="presOf" srcId="{63CA2DEA-31F6-4CF4-88E6-63724842EACC}" destId="{9F2ED76C-3B3C-418A-B0B2-C9CEC36C67B6}" srcOrd="0" destOrd="0" presId="urn:microsoft.com/office/officeart/2005/8/layout/cycle3"/>
    <dgm:cxn modelId="{63426160-E440-48BB-BAEA-7F59063547D7}" type="presOf" srcId="{EF509D38-45B4-40DE-A0DF-06D9D2478DAC}" destId="{12F6CE1B-6858-4069-A27C-4287E754C3C5}" srcOrd="0" destOrd="0" presId="urn:microsoft.com/office/officeart/2005/8/layout/cycle3"/>
    <dgm:cxn modelId="{81EBB755-E230-4BE2-A021-B8D13FE68569}" type="presOf" srcId="{BF70AF45-7F05-453B-9B84-F6A146359D3C}" destId="{841C6571-00CB-427F-B9B4-462FF24ECF3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E0CC098C-94BA-4BC1-877D-33D85118F2B3}" type="presOf" srcId="{89FFD1B1-83F5-4E55-AB67-A892038B615E}" destId="{362E7E73-F5E4-4914-8E83-0E774718138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A7573797-E868-4CDB-B14C-898BBDA30812}" type="presOf" srcId="{01C62DA5-2A2F-436D-961C-27F71082B80A}" destId="{6DE00E35-9643-4A56-B402-4A25004EA5E8}" srcOrd="0" destOrd="0" presId="urn:microsoft.com/office/officeart/2005/8/layout/cycle3"/>
    <dgm:cxn modelId="{5617799B-A112-44AE-8569-B43D0F35B0ED}" type="presOf" srcId="{2A04600B-ADF7-4BE9-933C-2309B67F2DB8}" destId="{4F5C6906-A244-448A-B962-CD7CF5350C14}" srcOrd="0" destOrd="0" presId="urn:microsoft.com/office/officeart/2005/8/layout/cycle3"/>
    <dgm:cxn modelId="{2C7216AB-C712-4D89-9D4C-3EE3A93909BD}" type="presOf" srcId="{7C63F5DD-85B9-42D3-8D98-A8E103092C2B}" destId="{774A84B4-5081-41FE-B49B-9422A21B28AF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B1D11D53-F959-4BD1-884B-E2F0D0AB44CD}" type="presParOf" srcId="{6DE00E35-9643-4A56-B402-4A25004EA5E8}" destId="{0E4217DE-3BDF-48EF-BCE7-C54F6AE02FE4}" srcOrd="0" destOrd="0" presId="urn:microsoft.com/office/officeart/2005/8/layout/cycle3"/>
    <dgm:cxn modelId="{2910C6B9-A949-4C0A-8AAA-5E295345C3BE}" type="presParOf" srcId="{0E4217DE-3BDF-48EF-BCE7-C54F6AE02FE4}" destId="{841C6571-00CB-427F-B9B4-462FF24ECF31}" srcOrd="0" destOrd="0" presId="urn:microsoft.com/office/officeart/2005/8/layout/cycle3"/>
    <dgm:cxn modelId="{87FD7F2B-FC31-4DB2-8890-1D413B79BECF}" type="presParOf" srcId="{0E4217DE-3BDF-48EF-BCE7-C54F6AE02FE4}" destId="{12F6CE1B-6858-4069-A27C-4287E754C3C5}" srcOrd="1" destOrd="0" presId="urn:microsoft.com/office/officeart/2005/8/layout/cycle3"/>
    <dgm:cxn modelId="{9995C1E6-73A4-4C4F-B233-F0AECC27A383}" type="presParOf" srcId="{0E4217DE-3BDF-48EF-BCE7-C54F6AE02FE4}" destId="{9F2ED76C-3B3C-418A-B0B2-C9CEC36C67B6}" srcOrd="2" destOrd="0" presId="urn:microsoft.com/office/officeart/2005/8/layout/cycle3"/>
    <dgm:cxn modelId="{EA23CA8F-B53E-4B9A-833C-9BB2AE830B47}" type="presParOf" srcId="{0E4217DE-3BDF-48EF-BCE7-C54F6AE02FE4}" destId="{4F5C6906-A244-448A-B962-CD7CF5350C14}" srcOrd="3" destOrd="0" presId="urn:microsoft.com/office/officeart/2005/8/layout/cycle3"/>
    <dgm:cxn modelId="{1795AECB-AE98-4DA7-8620-456961A6CEEF}" type="presParOf" srcId="{0E4217DE-3BDF-48EF-BCE7-C54F6AE02FE4}" destId="{362E7E73-F5E4-4914-8E83-0E774718138D}" srcOrd="4" destOrd="0" presId="urn:microsoft.com/office/officeart/2005/8/layout/cycle3"/>
    <dgm:cxn modelId="{7173B6F1-63AC-4D99-97D6-7D111FBC134D}" type="presParOf" srcId="{0E4217DE-3BDF-48EF-BCE7-C54F6AE02FE4}" destId="{774A84B4-5081-41FE-B49B-9422A21B28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Altura</a:t>
          </a:r>
        </a:p>
      </dsp:txBody>
      <dsp:txXfrm>
        <a:off x="777946" y="81910"/>
        <a:ext cx="1465129" cy="993292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2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5" y="1136731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Duración</a:t>
          </a:r>
        </a:p>
      </dsp:txBody>
      <dsp:txXfrm>
        <a:off x="2100120" y="1190476"/>
        <a:ext cx="1465129" cy="993292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39" y="2501250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Timbre</a:t>
          </a:r>
        </a:p>
      </dsp:txBody>
      <dsp:txXfrm>
        <a:off x="3385684" y="2554995"/>
        <a:ext cx="1465129" cy="993292"/>
      </dsp:txXfrm>
    </dsp:sp>
    <dsp:sp modelId="{41F797D5-7136-420A-9099-3569B9A176FA}">
      <dsp:nvSpPr>
        <dsp:cNvPr id="0" name=""/>
        <dsp:cNvSpPr/>
      </dsp:nvSpPr>
      <dsp:spPr>
        <a:xfrm>
          <a:off x="4904559" y="2606235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8" y="3737793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Intensidad</a:t>
          </a:r>
        </a:p>
      </dsp:txBody>
      <dsp:txXfrm>
        <a:off x="4689553" y="3791538"/>
        <a:ext cx="1465129" cy="99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E1B-6858-4069-A27C-4287E754C3C5}">
      <dsp:nvSpPr>
        <dsp:cNvPr id="0" name=""/>
        <dsp:cNvSpPr/>
      </dsp:nvSpPr>
      <dsp:spPr>
        <a:xfrm>
          <a:off x="3026922" y="-26863"/>
          <a:ext cx="4242681" cy="4242681"/>
        </a:xfrm>
        <a:prstGeom prst="circularArrow">
          <a:avLst>
            <a:gd name="adj1" fmla="val 5544"/>
            <a:gd name="adj2" fmla="val 330680"/>
            <a:gd name="adj3" fmla="val 13738603"/>
            <a:gd name="adj4" fmla="val 17408720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6571-00CB-427F-B9B4-462FF24ECF31}">
      <dsp:nvSpPr>
        <dsp:cNvPr id="0" name=""/>
        <dsp:cNvSpPr/>
      </dsp:nvSpPr>
      <dsp:spPr>
        <a:xfrm>
          <a:off x="4138972" y="1810"/>
          <a:ext cx="2018581" cy="10092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Cualidades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Del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Sonido</a:t>
          </a:r>
        </a:p>
      </dsp:txBody>
      <dsp:txXfrm>
        <a:off x="4188241" y="51079"/>
        <a:ext cx="1920043" cy="910752"/>
      </dsp:txXfrm>
    </dsp:sp>
    <dsp:sp modelId="{9F2ED76C-3B3C-418A-B0B2-C9CEC36C67B6}">
      <dsp:nvSpPr>
        <dsp:cNvPr id="0" name=""/>
        <dsp:cNvSpPr/>
      </dsp:nvSpPr>
      <dsp:spPr>
        <a:xfrm>
          <a:off x="5859667" y="1251968"/>
          <a:ext cx="2018581" cy="1009290"/>
        </a:xfrm>
        <a:prstGeom prst="roundRect">
          <a:avLst/>
        </a:prstGeom>
        <a:solidFill>
          <a:schemeClr val="accent5">
            <a:hueOff val="-380284"/>
            <a:satOff val="171"/>
            <a:lumOff val="-1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Figuras Rítmicas</a:t>
          </a:r>
        </a:p>
      </dsp:txBody>
      <dsp:txXfrm>
        <a:off x="5908936" y="1301237"/>
        <a:ext cx="1920043" cy="910752"/>
      </dsp:txXfrm>
    </dsp:sp>
    <dsp:sp modelId="{4F5C6906-A244-448A-B962-CD7CF5350C14}">
      <dsp:nvSpPr>
        <dsp:cNvPr id="0" name=""/>
        <dsp:cNvSpPr/>
      </dsp:nvSpPr>
      <dsp:spPr>
        <a:xfrm>
          <a:off x="5202420" y="3274767"/>
          <a:ext cx="2018581" cy="1009290"/>
        </a:xfrm>
        <a:prstGeom prst="roundRect">
          <a:avLst/>
        </a:prstGeom>
        <a:solidFill>
          <a:schemeClr val="accent5">
            <a:hueOff val="-760568"/>
            <a:satOff val="341"/>
            <a:lumOff val="-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Instrumentos</a:t>
          </a:r>
        </a:p>
      </dsp:txBody>
      <dsp:txXfrm>
        <a:off x="5251689" y="3324036"/>
        <a:ext cx="1920043" cy="910752"/>
      </dsp:txXfrm>
    </dsp:sp>
    <dsp:sp modelId="{362E7E73-F5E4-4914-8E83-0E774718138D}">
      <dsp:nvSpPr>
        <dsp:cNvPr id="0" name=""/>
        <dsp:cNvSpPr/>
      </dsp:nvSpPr>
      <dsp:spPr>
        <a:xfrm>
          <a:off x="3075524" y="3274767"/>
          <a:ext cx="2018581" cy="1009290"/>
        </a:xfrm>
        <a:prstGeom prst="roundRect">
          <a:avLst/>
        </a:prstGeom>
        <a:solidFill>
          <a:schemeClr val="accent5">
            <a:hueOff val="-1140852"/>
            <a:satOff val="512"/>
            <a:lumOff val="-5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Notas Musicales</a:t>
          </a:r>
        </a:p>
      </dsp:txBody>
      <dsp:txXfrm>
        <a:off x="3124793" y="3324036"/>
        <a:ext cx="1920043" cy="910752"/>
      </dsp:txXfrm>
    </dsp:sp>
    <dsp:sp modelId="{774A84B4-5081-41FE-B49B-9422A21B28AF}">
      <dsp:nvSpPr>
        <dsp:cNvPr id="0" name=""/>
        <dsp:cNvSpPr/>
      </dsp:nvSpPr>
      <dsp:spPr>
        <a:xfrm>
          <a:off x="2418277" y="1251968"/>
          <a:ext cx="2018581" cy="1009290"/>
        </a:xfrm>
        <a:prstGeom prst="roundRect">
          <a:avLst/>
        </a:prstGeom>
        <a:solidFill>
          <a:schemeClr val="accent5">
            <a:hueOff val="-1521136"/>
            <a:satOff val="683"/>
            <a:lumOff val="-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Volumen</a:t>
          </a:r>
        </a:p>
      </dsp:txBody>
      <dsp:txXfrm>
        <a:off x="2467546" y="1301237"/>
        <a:ext cx="1920043" cy="910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4721C-8B81-4685-8C4F-6729AD285904}" type="datetimeFigureOut">
              <a:rPr lang="es-CL" smtClean="0"/>
              <a:t>30-10-2020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7EB20-EC53-4257-B5FA-0B6BCFAC62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3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78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6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1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10/30/2020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9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4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240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8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3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9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84C45-2990-41C2-913C-43F8F2682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60" r="-1" b="2337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5488248-5693-41A5-B748-7BBDCB9D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36267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CL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Clases de Música </a:t>
            </a:r>
            <a:br>
              <a:rPr lang="es-CL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CL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13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1B307D-32FA-4DD1-867F-5AFC59C7F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240" y="4048350"/>
            <a:ext cx="3283888" cy="816301"/>
          </a:xfrm>
        </p:spPr>
        <p:txBody>
          <a:bodyPr anchor="t">
            <a:normAutofit fontScale="85000" lnSpcReduction="10000"/>
          </a:bodyPr>
          <a:lstStyle/>
          <a:p>
            <a:pPr algn="ctr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Claudia Coñuecar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4C9681-EE96-4DD1-907E-A31D2834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960" y="4713446"/>
            <a:ext cx="933614" cy="10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3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EC256-FE34-472E-9E5D-1E14E9EA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129A6-6270-4653-9FF3-432EEF53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L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b="1" dirty="0"/>
              <a:t>Viernes 13 de Noviembre</a:t>
            </a:r>
          </a:p>
          <a:p>
            <a:pPr>
              <a:lnSpc>
                <a:spcPct val="150000"/>
              </a:lnSpc>
            </a:pPr>
            <a:r>
              <a:rPr lang="es-CL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dirty="0"/>
              <a:t>CORREO: </a:t>
            </a:r>
            <a:r>
              <a:rPr lang="es-CL" dirty="0">
                <a:hlinkClick r:id="rId2"/>
              </a:rPr>
              <a:t>cconuecar@emmanuel.cl</a:t>
            </a:r>
            <a:endParaRPr lang="es-CL" dirty="0"/>
          </a:p>
          <a:p>
            <a:pPr>
              <a:lnSpc>
                <a:spcPct val="150000"/>
              </a:lnSpc>
            </a:pPr>
            <a:r>
              <a:rPr lang="es-CL" dirty="0" err="1"/>
              <a:t>Whatsapp</a:t>
            </a:r>
            <a:r>
              <a:rPr lang="es-CL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dirty="0"/>
              <a:t>Buzón de tareas en página web del colegio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312A91-46CB-42A0-AD10-B512593AB2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845" y="2638044"/>
            <a:ext cx="4724809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7740" b="-1"/>
          <a:stretch/>
        </p:blipFill>
        <p:spPr bwMode="auto">
          <a:xfrm>
            <a:off x="114301" y="0"/>
            <a:ext cx="120777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0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6423" y="1381125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706420" y="454418"/>
            <a:ext cx="10116625" cy="173956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717033"/>
            <a:ext cx="1707028" cy="181676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4552950" y="1819275"/>
          <a:ext cx="6932630" cy="486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6221364"/>
              </p:ext>
            </p:extLst>
          </p:nvPr>
        </p:nvGraphicFramePr>
        <p:xfrm>
          <a:off x="838200" y="2295525"/>
          <a:ext cx="10296526" cy="428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7A9744-95FF-49D2-8975-B98AA83A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es-CL" dirty="0"/>
              <a:t>Timbre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5441CB-3C8E-4B0D-B05C-851E5B364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496719"/>
            <a:ext cx="4286250" cy="3704055"/>
          </a:xfrm>
        </p:spPr>
        <p:txBody>
          <a:bodyPr anchor="t">
            <a:normAutofit/>
          </a:bodyPr>
          <a:lstStyle/>
          <a:p>
            <a:pPr algn="just"/>
            <a:r>
              <a:rPr lang="es-ES" b="0" i="0" dirty="0">
                <a:effectLst/>
                <a:latin typeface="Raleway"/>
              </a:rPr>
              <a:t>Es la cualidad que nos permite diferenciar qué o quién emite cada sonido: </a:t>
            </a:r>
            <a:r>
              <a:rPr lang="es-ES" b="0" i="1" dirty="0">
                <a:effectLst/>
                <a:latin typeface="Raleway"/>
              </a:rPr>
              <a:t>Caracteriza</a:t>
            </a:r>
            <a:r>
              <a:rPr lang="es-ES" b="0" i="0" dirty="0">
                <a:effectLst/>
                <a:latin typeface="Raleway"/>
              </a:rPr>
              <a:t> cada sonido según la fuente sonora de procedencia, igual que la voz de cada persona. El timbre de la voz de una persona es tan único como sus huellas dactilares.</a:t>
            </a:r>
          </a:p>
          <a:p>
            <a:endParaRPr lang="es-CL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FB9CDA-4EE3-4F1E-8A41-0FFCB818D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540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4C704B-315A-4157-A913-A51294B79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56" y="1249680"/>
            <a:ext cx="4897520" cy="4684078"/>
          </a:xfrm>
        </p:spPr>
        <p:txBody>
          <a:bodyPr anchor="t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s-ES" b="0" i="0" dirty="0">
                <a:effectLst/>
                <a:latin typeface="Raleway"/>
              </a:rPr>
              <a:t>A través del timbre somos capaces a través de nuestros oídos de diferenciar, dos sonidos producidos por distintas fuentes emisoras.</a:t>
            </a:r>
          </a:p>
          <a:p>
            <a:pPr algn="just">
              <a:lnSpc>
                <a:spcPct val="130000"/>
              </a:lnSpc>
            </a:pPr>
            <a:r>
              <a:rPr lang="es-ES" b="0" i="0" dirty="0">
                <a:effectLst/>
                <a:latin typeface="Raleway"/>
              </a:rPr>
              <a:t>Por ejemplo, una nota emitida por una </a:t>
            </a:r>
            <a:r>
              <a:rPr lang="es-ES" b="1" i="0" dirty="0">
                <a:effectLst/>
                <a:latin typeface="Raleway"/>
              </a:rPr>
              <a:t>flauta</a:t>
            </a:r>
            <a:r>
              <a:rPr lang="es-ES" b="0" i="0" dirty="0">
                <a:effectLst/>
                <a:latin typeface="Raleway"/>
              </a:rPr>
              <a:t> suena distinto del que emite una </a:t>
            </a:r>
            <a:r>
              <a:rPr lang="es-ES" b="1" i="0" dirty="0">
                <a:effectLst/>
                <a:latin typeface="Raleway"/>
              </a:rPr>
              <a:t>trompeta</a:t>
            </a:r>
            <a:r>
              <a:rPr lang="es-ES" b="0" i="0" dirty="0">
                <a:effectLst/>
                <a:latin typeface="Raleway"/>
              </a:rPr>
              <a:t> aunque estén tocando la misma nota.</a:t>
            </a:r>
          </a:p>
          <a:p>
            <a:pPr algn="just">
              <a:lnSpc>
                <a:spcPct val="130000"/>
              </a:lnSpc>
            </a:pPr>
            <a:r>
              <a:rPr lang="es-ES" dirty="0">
                <a:latin typeface="Raleway"/>
              </a:rPr>
              <a:t>Todos los sonidos al igual que los instrumentos tienen un timbre que los identifica.</a:t>
            </a:r>
            <a:endParaRPr lang="es-ES" b="0" i="0" dirty="0">
              <a:effectLst/>
              <a:latin typeface="Raleway"/>
            </a:endParaRPr>
          </a:p>
          <a:p>
            <a:pPr>
              <a:lnSpc>
                <a:spcPct val="130000"/>
              </a:lnSpc>
            </a:pPr>
            <a:endParaRPr lang="es-CL" sz="15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F68C92-E389-412D-B8ED-4A195224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641" y="1778000"/>
            <a:ext cx="4931084" cy="22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50DF67-83FB-48FC-A700-3ADF6F5C4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052924-77DE-46D1-B00F-4D590C55C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600"/>
          <a:stretch/>
        </p:blipFill>
        <p:spPr>
          <a:xfrm>
            <a:off x="240168" y="200025"/>
            <a:ext cx="11618457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9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F9A9E3-9AF6-43A2-B49F-BDA69DC26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2" t="6240" r="6307" b="3643"/>
          <a:stretch/>
        </p:blipFill>
        <p:spPr>
          <a:xfrm>
            <a:off x="1727200" y="142241"/>
            <a:ext cx="9032239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1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31D16D-F649-4A9E-9CE0-AFD1AB43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29FCF8-88D8-4EDC-97EF-67D9C3EC5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anchor="t">
            <a:normAutofit/>
          </a:bodyPr>
          <a:lstStyle/>
          <a:p>
            <a:r>
              <a:rPr lang="es-CL" dirty="0"/>
              <a:t>Escucha atentamente el video a continuación (link) y escribe los instrumentos que puedes diferenciar y escuchar: </a:t>
            </a:r>
          </a:p>
          <a:p>
            <a:endParaRPr lang="es-CL" dirty="0"/>
          </a:p>
          <a:p>
            <a:r>
              <a:rPr lang="es-CL" dirty="0"/>
              <a:t>https://youtu.be/6tgTRibj1Io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FAE768-E065-4D8C-BFFC-5B3EB70BA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2" r="17011" b="-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154221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412624"/>
      </a:dk2>
      <a:lt2>
        <a:srgbClr val="E2E5E8"/>
      </a:lt2>
      <a:accent1>
        <a:srgbClr val="E88A38"/>
      </a:accent1>
      <a:accent2>
        <a:srgbClr val="EB564E"/>
      </a:accent2>
      <a:accent3>
        <a:srgbClr val="EE6E9D"/>
      </a:accent3>
      <a:accent4>
        <a:srgbClr val="EB4EC9"/>
      </a:accent4>
      <a:accent5>
        <a:srgbClr val="D56EEE"/>
      </a:accent5>
      <a:accent6>
        <a:srgbClr val="8A4EEB"/>
      </a:accent6>
      <a:hlink>
        <a:srgbClr val="5D85A8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Panorámica</PresentationFormat>
  <Paragraphs>34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Meiryo</vt:lpstr>
      <vt:lpstr>Arial</vt:lpstr>
      <vt:lpstr>Calibri</vt:lpstr>
      <vt:lpstr>Corbel</vt:lpstr>
      <vt:lpstr>Raleway</vt:lpstr>
      <vt:lpstr>SketchLinesVTI</vt:lpstr>
      <vt:lpstr>Clases de Música  PPT 13</vt:lpstr>
      <vt:lpstr>Presentación de PowerPoint</vt:lpstr>
      <vt:lpstr>Pilares de la Música</vt:lpstr>
      <vt:lpstr>Cualidades del Sonido: Otros nombres…</vt:lpstr>
      <vt:lpstr>Timbre</vt:lpstr>
      <vt:lpstr>Presentación de PowerPoint</vt:lpstr>
      <vt:lpstr>Presentación de PowerPoint</vt:lpstr>
      <vt:lpstr>Presentación de PowerPoint</vt:lpstr>
      <vt:lpstr>Actividad Musical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 PPT 13</dc:title>
  <dc:creator>Claudia Coñuecar</dc:creator>
  <cp:lastModifiedBy>Claudia Coñuecar</cp:lastModifiedBy>
  <cp:revision>1</cp:revision>
  <dcterms:created xsi:type="dcterms:W3CDTF">2020-10-30T16:15:17Z</dcterms:created>
  <dcterms:modified xsi:type="dcterms:W3CDTF">2020-10-30T16:15:22Z</dcterms:modified>
</cp:coreProperties>
</file>